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969A-67B8-48B0-A0A0-B2A3ACEEC22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BAA2-A019-404A-A12A-66083DB5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2333" y="563300"/>
            <a:ext cx="2675961" cy="58464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Model/Model&lt;T&gt;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0922" y="1092218"/>
            <a:ext cx="1958784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4381" y="984642"/>
            <a:ext cx="1927407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0922" y="1707037"/>
            <a:ext cx="1958784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74382" y="1599461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Key (PK/FK…)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86440" y="2321856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74382" y="2201570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 Constraint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6440" y="2947911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74382" y="2827625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Unique Constraint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6440" y="3622136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4382" y="3501850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86440" y="4294888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4382" y="4174602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6440" y="5014277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74382" y="4893991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86439" y="5725836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74381" y="5605550"/>
            <a:ext cx="1967748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Child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63039" y="563300"/>
            <a:ext cx="2675961" cy="122067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DataSet</a:t>
            </a:r>
            <a:r>
              <a:rPr lang="en-US" dirty="0" smtClean="0">
                <a:solidFill>
                  <a:schemeClr val="bg1"/>
                </a:solidFill>
              </a:rPr>
              <a:t>&lt;T&gt;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0471" y="1092218"/>
            <a:ext cx="1958784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3930" y="984642"/>
            <a:ext cx="1927407" cy="38695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DataRow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63039" y="2545976"/>
            <a:ext cx="2675961" cy="386378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Db/</a:t>
            </a:r>
            <a:r>
              <a:rPr lang="en-US" dirty="0" err="1" smtClean="0">
                <a:solidFill>
                  <a:schemeClr val="bg1"/>
                </a:solidFill>
              </a:rPr>
              <a:t>DbMock</a:t>
            </a:r>
            <a:r>
              <a:rPr lang="en-US" dirty="0" smtClean="0">
                <a:solidFill>
                  <a:schemeClr val="bg1"/>
                </a:solidFill>
              </a:rPr>
              <a:t>&lt;Db&gt;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94734" y="3389763"/>
            <a:ext cx="2008668" cy="117179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78193" y="3141390"/>
            <a:ext cx="2014143" cy="123058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DbTable</a:t>
            </a:r>
            <a:r>
              <a:rPr lang="en-US" dirty="0" smtClean="0">
                <a:solidFill>
                  <a:schemeClr val="bg1"/>
                </a:solidFill>
              </a:rPr>
              <a:t>&lt;T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(Permanent/ temporary)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94734" y="4966447"/>
            <a:ext cx="2026020" cy="119758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78193" y="4817314"/>
            <a:ext cx="2014143" cy="123913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DbQuery</a:t>
            </a:r>
            <a:r>
              <a:rPr lang="en-US" dirty="0" smtClean="0">
                <a:solidFill>
                  <a:schemeClr val="bg1"/>
                </a:solidFill>
              </a:rPr>
              <a:t>&lt;T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Readonly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 rot="16200000">
            <a:off x="3641820" y="707028"/>
            <a:ext cx="1102847" cy="1051049"/>
          </a:xfrm>
          <a:prstGeom prst="downArrow">
            <a:avLst>
              <a:gd name="adj1" fmla="val 50000"/>
              <a:gd name="adj2" fmla="val 140693"/>
            </a:avLst>
          </a:prstGeom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6200000">
            <a:off x="3613751" y="3217940"/>
            <a:ext cx="1102847" cy="1051049"/>
          </a:xfrm>
          <a:prstGeom prst="downArrow">
            <a:avLst>
              <a:gd name="adj1" fmla="val 50000"/>
              <a:gd name="adj2" fmla="val 140693"/>
            </a:avLst>
          </a:prstGeom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6200000">
            <a:off x="3613752" y="4843214"/>
            <a:ext cx="1102847" cy="1051049"/>
          </a:xfrm>
          <a:prstGeom prst="downArrow">
            <a:avLst>
              <a:gd name="adj1" fmla="val 50000"/>
              <a:gd name="adj2" fmla="val 140693"/>
            </a:avLst>
          </a:prstGeom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6" y="64564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36" y="2719265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18" y="654788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218405" y="6528576"/>
            <a:ext cx="223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</a:t>
            </a:r>
            <a:r>
              <a:rPr lang="en-US" sz="1000" dirty="0" smtClean="0"/>
              <a:t>designer/tools support</a:t>
            </a:r>
            <a:endParaRPr lang="en-US" sz="1000" dirty="0"/>
          </a:p>
        </p:txBody>
      </p:sp>
      <p:sp>
        <p:nvSpPr>
          <p:cNvPr id="2" name="Up-Down Arrow 1"/>
          <p:cNvSpPr/>
          <p:nvPr/>
        </p:nvSpPr>
        <p:spPr>
          <a:xfrm>
            <a:off x="5614088" y="1787482"/>
            <a:ext cx="372372" cy="758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7339" y="1967560"/>
            <a:ext cx="17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Set-based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257" y="3886521"/>
            <a:ext cx="762243" cy="93079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929759" y="38869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399154" y="4159272"/>
            <a:ext cx="1681162" cy="46915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4" y="645640"/>
            <a:ext cx="803868" cy="8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7399153" y="888701"/>
            <a:ext cx="171627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40</cp:revision>
  <dcterms:created xsi:type="dcterms:W3CDTF">2019-09-09T00:59:02Z</dcterms:created>
  <dcterms:modified xsi:type="dcterms:W3CDTF">2019-10-10T10:28:24Z</dcterms:modified>
</cp:coreProperties>
</file>