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9"/>
  </p:notesMasterIdLst>
  <p:handoutMasterIdLst>
    <p:handoutMasterId r:id="rId10"/>
  </p:handoutMasterIdLst>
  <p:sldIdLst>
    <p:sldId id="256" r:id="rId3"/>
    <p:sldId id="259" r:id="rId4"/>
    <p:sldId id="260" r:id="rId5"/>
    <p:sldId id="261" r:id="rId6"/>
    <p:sldId id="263" r:id="rId7"/>
    <p:sldId id="258" r:id="rId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Bebas" pitchFamily="2" charset="0"/>
        <a:ea typeface="굴림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Bebas" pitchFamily="2" charset="0"/>
        <a:ea typeface="굴림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Bebas" pitchFamily="2" charset="0"/>
        <a:ea typeface="굴림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Bebas" pitchFamily="2" charset="0"/>
        <a:ea typeface="굴림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Bebas" pitchFamily="2" charset="0"/>
        <a:ea typeface="굴림" charset="-127"/>
        <a:cs typeface="+mn-cs"/>
      </a:defRPr>
    </a:lvl5pPr>
    <a:lvl6pPr marL="2286000" algn="l" defTabSz="914400" rtl="0" eaLnBrk="1" latinLnBrk="0" hangingPunct="1">
      <a:defRPr sz="2000" kern="1200">
        <a:solidFill>
          <a:schemeClr val="bg1"/>
        </a:solidFill>
        <a:latin typeface="Bebas" pitchFamily="2" charset="0"/>
        <a:ea typeface="굴림" charset="-127"/>
        <a:cs typeface="+mn-cs"/>
      </a:defRPr>
    </a:lvl6pPr>
    <a:lvl7pPr marL="2743200" algn="l" defTabSz="914400" rtl="0" eaLnBrk="1" latinLnBrk="0" hangingPunct="1">
      <a:defRPr sz="2000" kern="1200">
        <a:solidFill>
          <a:schemeClr val="bg1"/>
        </a:solidFill>
        <a:latin typeface="Bebas" pitchFamily="2" charset="0"/>
        <a:ea typeface="굴림" charset="-127"/>
        <a:cs typeface="+mn-cs"/>
      </a:defRPr>
    </a:lvl7pPr>
    <a:lvl8pPr marL="3200400" algn="l" defTabSz="914400" rtl="0" eaLnBrk="1" latinLnBrk="0" hangingPunct="1">
      <a:defRPr sz="2000" kern="1200">
        <a:solidFill>
          <a:schemeClr val="bg1"/>
        </a:solidFill>
        <a:latin typeface="Bebas" pitchFamily="2" charset="0"/>
        <a:ea typeface="굴림" charset="-127"/>
        <a:cs typeface="+mn-cs"/>
      </a:defRPr>
    </a:lvl8pPr>
    <a:lvl9pPr marL="3657600" algn="l" defTabSz="914400" rtl="0" eaLnBrk="1" latinLnBrk="0" hangingPunct="1">
      <a:defRPr sz="2000" kern="1200">
        <a:solidFill>
          <a:schemeClr val="bg1"/>
        </a:solidFill>
        <a:latin typeface="Bebas" pitchFamily="2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7ABC"/>
    <a:srgbClr val="00467A"/>
    <a:srgbClr val="FF9900"/>
    <a:srgbClr val="000066"/>
    <a:srgbClr val="004F8A"/>
    <a:srgbClr val="0099CC"/>
    <a:srgbClr val="000000"/>
    <a:srgbClr val="000099"/>
    <a:srgbClr val="038CDB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783" autoAdjust="0"/>
    <p:restoredTop sz="94648" autoAdjust="0"/>
  </p:normalViewPr>
  <p:slideViewPr>
    <p:cSldViewPr>
      <p:cViewPr varScale="1">
        <p:scale>
          <a:sx n="68" d="100"/>
          <a:sy n="68" d="100"/>
        </p:scale>
        <p:origin x="-17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336853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55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355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5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55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6A3817EC-0805-4547-A4D8-05CC1F3F09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710433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92BF82-BE1D-4B20-8AB4-CA837644E343}" type="slidenum">
              <a:rPr lang="en-US"/>
              <a:pPr/>
              <a:t>1</a:t>
            </a:fld>
            <a:endParaRPr lang="en-US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92BF82-BE1D-4B20-8AB4-CA837644E343}" type="slidenum">
              <a:rPr lang="en-US"/>
              <a:pPr/>
              <a:t>2</a:t>
            </a:fld>
            <a:endParaRPr lang="en-US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92BF82-BE1D-4B20-8AB4-CA837644E343}" type="slidenum">
              <a:rPr lang="en-US"/>
              <a:pPr/>
              <a:t>3</a:t>
            </a:fld>
            <a:endParaRPr lang="en-US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92BF82-BE1D-4B20-8AB4-CA837644E343}" type="slidenum">
              <a:rPr lang="en-US"/>
              <a:pPr/>
              <a:t>4</a:t>
            </a:fld>
            <a:endParaRPr lang="en-US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76600" y="4365625"/>
            <a:ext cx="5327650" cy="1584325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en-US" noProof="0"/>
              <a:t>Click to edit Master title style</a:t>
            </a:r>
            <a:endParaRPr 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692150"/>
            <a:ext cx="3816350" cy="576263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  <a:latin typeface="Futura LT Book" pitchFamily="2" charset="0"/>
                <a:ea typeface="굴림" charset="-127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ru-R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40788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1150" y="1336675"/>
            <a:ext cx="2087563" cy="5260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288" y="1336675"/>
            <a:ext cx="6113462" cy="5260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040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C43B5E-E68F-454E-9D79-9A7067474065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73233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97D7A1-62F3-471D-A347-BA91DA12813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25495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8E6748-0B90-40E8-9D44-242DF2FB286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24352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25" y="1600200"/>
            <a:ext cx="33845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2575" y="1600200"/>
            <a:ext cx="338613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AA6CE4-D609-49AF-AF5D-F728483B2C69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34993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027E2D-9834-4AA8-A2C6-977F4CB620D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33263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32C3B4-D19F-49CE-8641-C52EC7D9729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960618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389CC2-E3CA-4E41-91AD-F3F30B7548B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140528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5607B2-2645-4018-966E-96BC9092395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04001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7294309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26EA4D-8ECC-4CC1-8F3F-B6F57D43371C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303343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FDAB58-13DA-421B-B6C1-C24546B587E7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470531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8338" y="274638"/>
            <a:ext cx="1730375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25" y="274638"/>
            <a:ext cx="504031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3C80B5-7CA3-4246-AF71-0644122A1758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9731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944932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2636838"/>
            <a:ext cx="4100512" cy="39608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636838"/>
            <a:ext cx="4100513" cy="39608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73543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403255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1712528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209207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29113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223537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48038" y="1336675"/>
            <a:ext cx="5400675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2636838"/>
            <a:ext cx="8353425" cy="396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Futura LT Book" pitchFamily="2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Futura LT Book" pitchFamily="2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Futura LT Book" pitchFamily="2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Futura LT Book" pitchFamily="2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Futura LT Book" pitchFamily="2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Futura LT Book" pitchFamily="2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Futura LT Book" pitchFamily="2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Futura LT Book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274638"/>
            <a:ext cx="68516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25" y="1600200"/>
            <a:ext cx="692308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3594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3594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359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fld id="{CB308060-C744-4D97-ACE7-E9198CDF4C88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66"/>
          </a:solidFill>
          <a:latin typeface="Futura LT Book" pitchFamily="2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571480"/>
            <a:ext cx="36433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pc="5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Algerian" pitchFamily="82" charset="0"/>
              </a:rPr>
              <a:t>Microware</a:t>
            </a:r>
            <a:endParaRPr lang="en-US" sz="4400" dirty="0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7488" y="4071942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250" dirty="0">
                <a:solidFill>
                  <a:srgbClr val="004F8A"/>
                </a:solidFill>
                <a:latin typeface="Cooper Black" pitchFamily="18" charset="0"/>
              </a:rPr>
              <a:t> A MICROBIOLOGY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57356" y="4643446"/>
            <a:ext cx="89297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250" dirty="0">
                <a:solidFill>
                  <a:srgbClr val="004F8A"/>
                </a:solidFill>
                <a:latin typeface="Cooper Black" pitchFamily="18" charset="0"/>
              </a:rPr>
              <a:t>LABORATORY INVENTORY </a:t>
            </a:r>
          </a:p>
          <a:p>
            <a:r>
              <a:rPr lang="en-US" sz="3200" spc="250" dirty="0">
                <a:solidFill>
                  <a:srgbClr val="004F8A"/>
                </a:solidFill>
                <a:latin typeface="Cooper Black" pitchFamily="18" charset="0"/>
              </a:rPr>
              <a:t> MANAGEMENT SOLUTION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7488" y="4071942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250" dirty="0">
                <a:solidFill>
                  <a:srgbClr val="004F8A"/>
                </a:solidFill>
                <a:latin typeface="Cooper Black" pitchFamily="18" charset="0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0034" y="3786190"/>
            <a:ext cx="8215370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300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		Currently, microbiology lab management relies 	on manual paper-based systems for recording, tracking, and managing equipments. This approach is time-consuming, prone to errors, and limits the ability to scale and adapt to changing lab needs. This project aims to develop a digital lab management system to replace the paper-based system, improving efficiency, accuracy, productivity and easy tracking in the microbiology lab.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2844" y="500042"/>
            <a:ext cx="36433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lgerian" pitchFamily="82" charset="0"/>
              </a:rPr>
              <a:t>PROBLEM   </a:t>
            </a:r>
          </a:p>
          <a:p>
            <a:r>
              <a:rPr lang="en-US" sz="40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lgerian" pitchFamily="82" charset="0"/>
              </a:rPr>
              <a:t>   STATEMENT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7488" y="4071942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250" dirty="0">
                <a:solidFill>
                  <a:srgbClr val="004F8A"/>
                </a:solidFill>
                <a:latin typeface="Cooper Black" pitchFamily="18" charset="0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2844" y="642918"/>
            <a:ext cx="5572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lgerian" pitchFamily="82" charset="0"/>
              </a:rPr>
              <a:t>Pre - requisites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1472" y="3357562"/>
            <a:ext cx="8072494" cy="32778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1400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lvl="4">
              <a:buFont typeface="Wingdings" pitchFamily="2" charset="2"/>
              <a:buChar char="Ø"/>
            </a:pPr>
            <a:r>
              <a:rPr lang="en-US" sz="2300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A Computer System</a:t>
            </a:r>
          </a:p>
          <a:p>
            <a:pPr lvl="3">
              <a:buFont typeface="Wingdings" pitchFamily="2" charset="2"/>
              <a:buChar char="Ø"/>
            </a:pPr>
            <a:endParaRPr lang="en-US" sz="1100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sz="2300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Web Server like Apache</a:t>
            </a:r>
          </a:p>
          <a:p>
            <a:pPr>
              <a:buFont typeface="Wingdings" pitchFamily="2" charset="2"/>
              <a:buChar char="Ø"/>
            </a:pPr>
            <a:endParaRPr lang="en-US" sz="1100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300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Compatible Web Browser like Chrome or Firefox</a:t>
            </a:r>
          </a:p>
          <a:p>
            <a:pPr>
              <a:buFont typeface="Wingdings" pitchFamily="2" charset="2"/>
              <a:buChar char="Ø"/>
            </a:pPr>
            <a:endParaRPr lang="en-US" sz="1100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300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Database Server like </a:t>
            </a:r>
            <a:r>
              <a:rPr lang="en-US" sz="2300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sz="2300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300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MongoDB</a:t>
            </a:r>
            <a:endParaRPr lang="en-US" sz="2300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1100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300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Reliable Internet Connection or Local Network  </a:t>
            </a:r>
          </a:p>
          <a:p>
            <a:endParaRPr lang="en-US" sz="1100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300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Basic Knowledge of  Application Use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7488" y="4071942"/>
            <a:ext cx="5429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250" dirty="0">
                <a:solidFill>
                  <a:srgbClr val="004F8A"/>
                </a:solidFill>
                <a:latin typeface="Cooper Black" pitchFamily="18" charset="0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7158" y="500042"/>
            <a:ext cx="55721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lgerian" pitchFamily="82" charset="0"/>
              </a:rPr>
              <a:t>PROject</a:t>
            </a:r>
            <a:r>
              <a:rPr lang="en-US" sz="40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lgerian" pitchFamily="82" charset="0"/>
              </a:rPr>
              <a:t>  </a:t>
            </a:r>
          </a:p>
          <a:p>
            <a:r>
              <a:rPr lang="en-US" sz="4000" dirty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lgerian" pitchFamily="82" charset="0"/>
              </a:rPr>
              <a:t>   </a:t>
            </a:r>
            <a:r>
              <a:rPr lang="en-US" sz="4000" dirty="0" err="1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lgerian" pitchFamily="82" charset="0"/>
              </a:rPr>
              <a:t>deTAils</a:t>
            </a:r>
            <a:endParaRPr lang="en-US" sz="4000" dirty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Algerian" pitchFamily="8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86314" y="3039477"/>
            <a:ext cx="4143404" cy="32470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400" dirty="0">
                <a:ln>
                  <a:solidFill>
                    <a:srgbClr val="000066">
                      <a:alpha val="30000"/>
                    </a:srgbClr>
                  </a:solidFill>
                </a:ln>
                <a:solidFill>
                  <a:srgbClr val="0099CC"/>
                </a:solidFill>
                <a:effectLst>
                  <a:outerShdw dist="38100" dir="19080000" algn="tl">
                    <a:srgbClr val="000066"/>
                  </a:outerShdw>
                </a:effectLst>
                <a:latin typeface="Times New Roman" pitchFamily="18" charset="0"/>
                <a:cs typeface="Times New Roman" pitchFamily="18" charset="0"/>
              </a:rPr>
              <a:t>Highlighted  Features</a:t>
            </a:r>
          </a:p>
          <a:p>
            <a:pPr algn="ctr"/>
            <a:endParaRPr lang="en-US" sz="1100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300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Advanced Search and Filtering Capabilities for Quick Equipment Retrieval</a:t>
            </a:r>
          </a:p>
          <a:p>
            <a:pPr>
              <a:buFont typeface="Wingdings" pitchFamily="2" charset="2"/>
              <a:buChar char="Ø"/>
            </a:pPr>
            <a:endParaRPr lang="en-US" sz="1100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300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Show Success/Error Messages for all Actions</a:t>
            </a:r>
          </a:p>
          <a:p>
            <a:pPr>
              <a:buFont typeface="Wingdings" pitchFamily="2" charset="2"/>
              <a:buChar char="Ø"/>
            </a:pPr>
            <a:endParaRPr lang="en-US" sz="1100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300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Export Records to Excel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282" y="4017727"/>
            <a:ext cx="4643470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400" dirty="0">
                <a:ln>
                  <a:solidFill>
                    <a:srgbClr val="000066">
                      <a:alpha val="30000"/>
                    </a:srgbClr>
                  </a:solidFill>
                </a:ln>
                <a:solidFill>
                  <a:srgbClr val="0099CC"/>
                </a:solidFill>
                <a:effectLst>
                  <a:outerShdw dist="38100" dir="19080000" algn="tl">
                    <a:srgbClr val="000066"/>
                  </a:outerShdw>
                </a:effectLst>
                <a:latin typeface="Times New Roman" pitchFamily="18" charset="0"/>
                <a:cs typeface="Times New Roman" pitchFamily="18" charset="0"/>
              </a:rPr>
              <a:t>Key Features</a:t>
            </a:r>
          </a:p>
          <a:p>
            <a:endParaRPr lang="en-US" sz="11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Tracking and Managing Equipment  </a:t>
            </a:r>
          </a:p>
          <a:p>
            <a:pPr>
              <a:buFont typeface="Wingdings" pitchFamily="2" charset="2"/>
              <a:buChar char="Ø"/>
            </a:pPr>
            <a:endParaRPr lang="en-US" sz="1100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300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User Access Control</a:t>
            </a:r>
          </a:p>
          <a:p>
            <a:pPr>
              <a:buFont typeface="Wingdings" pitchFamily="2" charset="2"/>
              <a:buChar char="Ø"/>
            </a:pPr>
            <a:endParaRPr lang="en-US" sz="1100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300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Assigning Equipment to Other Labs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usinesswoman-svgrepo-co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5984" y="1285860"/>
            <a:ext cx="1357322" cy="1357322"/>
          </a:xfrm>
          <a:prstGeom prst="ellipse">
            <a:avLst/>
          </a:prstGeom>
          <a:ln w="19050">
            <a:solidFill>
              <a:srgbClr val="00467A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214546" y="214290"/>
            <a:ext cx="6715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000" dirty="0">
                <a:solidFill>
                  <a:srgbClr val="00467A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Algerian" pitchFamily="82" charset="0"/>
              </a:rPr>
              <a:t>Meet our Team members</a:t>
            </a:r>
          </a:p>
          <a:p>
            <a:endParaRPr lang="en-US" dirty="0"/>
          </a:p>
        </p:txBody>
      </p:sp>
      <p:pic>
        <p:nvPicPr>
          <p:cNvPr id="8" name="Picture 7" descr="man-svgrepo-co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4" y="5000636"/>
            <a:ext cx="1428760" cy="1428760"/>
          </a:xfrm>
          <a:prstGeom prst="ellipse">
            <a:avLst/>
          </a:prstGeom>
          <a:ln w="19050">
            <a:solidFill>
              <a:srgbClr val="00467A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3857620" y="1571612"/>
            <a:ext cx="47149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600" dirty="0" smtClean="0">
                <a:ln>
                  <a:solidFill>
                    <a:srgbClr val="FFFFFF">
                      <a:lumMod val="95000"/>
                    </a:srgbClr>
                  </a:solidFill>
                </a:ln>
                <a:solidFill>
                  <a:srgbClr val="2B7ABC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ooper Black" pitchFamily="18" charset="0"/>
              </a:rPr>
              <a:t>ARPITA </a:t>
            </a:r>
            <a:r>
              <a:rPr lang="en-US" sz="2600" dirty="0" smtClean="0">
                <a:ln>
                  <a:solidFill>
                    <a:srgbClr val="FFFFFF">
                      <a:lumMod val="95000"/>
                    </a:srgbClr>
                  </a:solidFill>
                </a:ln>
                <a:solidFill>
                  <a:srgbClr val="2B7ABC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ooper Black" pitchFamily="18" charset="0"/>
              </a:rPr>
              <a:t>BISWAS</a:t>
            </a:r>
            <a:endParaRPr lang="en-US" sz="2600" dirty="0" smtClean="0">
              <a:ln>
                <a:solidFill>
                  <a:srgbClr val="FFFFFF">
                    <a:lumMod val="95000"/>
                  </a:srgbClr>
                </a:solidFill>
              </a:ln>
              <a:solidFill>
                <a:srgbClr val="2B7ABC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Cooper Black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29058" y="5429264"/>
            <a:ext cx="428957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600" dirty="0">
                <a:ln>
                  <a:solidFill>
                    <a:srgbClr val="FFFFFF">
                      <a:lumMod val="95000"/>
                    </a:srgbClr>
                  </a:solidFill>
                </a:ln>
                <a:solidFill>
                  <a:srgbClr val="2B7ABC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ooper Black" pitchFamily="18" charset="0"/>
              </a:rPr>
              <a:t>SOUMYADEEP PODD</a:t>
            </a:r>
            <a:r>
              <a:rPr lang="en-IN" sz="2600" dirty="0">
                <a:ln>
                  <a:solidFill>
                    <a:srgbClr val="FFFFFF">
                      <a:lumMod val="95000"/>
                    </a:srgbClr>
                  </a:solidFill>
                </a:ln>
                <a:solidFill>
                  <a:srgbClr val="2B7ABC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ooper Black" pitchFamily="18" charset="0"/>
              </a:rPr>
              <a:t>E</a:t>
            </a:r>
            <a:r>
              <a:rPr lang="en-US" sz="2600" dirty="0">
                <a:ln>
                  <a:solidFill>
                    <a:srgbClr val="FFFFFF">
                      <a:lumMod val="95000"/>
                    </a:srgbClr>
                  </a:solidFill>
                </a:ln>
                <a:solidFill>
                  <a:srgbClr val="2B7ABC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ooper Black" pitchFamily="18" charset="0"/>
              </a:rPr>
              <a:t>R</a:t>
            </a:r>
          </a:p>
        </p:txBody>
      </p:sp>
      <p:pic>
        <p:nvPicPr>
          <p:cNvPr id="15" name="Picture 14" descr="businesswoman-svgrepo-co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5984" y="3143248"/>
            <a:ext cx="1357322" cy="1357322"/>
          </a:xfrm>
          <a:prstGeom prst="ellipse">
            <a:avLst/>
          </a:prstGeom>
          <a:ln w="19050">
            <a:solidFill>
              <a:srgbClr val="00467A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3929058" y="3500438"/>
            <a:ext cx="331892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n>
                  <a:solidFill>
                    <a:schemeClr val="accent3">
                      <a:lumMod val="95000"/>
                    </a:schemeClr>
                  </a:solidFill>
                </a:ln>
                <a:solidFill>
                  <a:srgbClr val="2B7ABC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ooper Black" pitchFamily="18" charset="0"/>
              </a:rPr>
              <a:t>SRIJOYEE </a:t>
            </a:r>
            <a:r>
              <a:rPr lang="en-US" sz="2600" dirty="0" smtClean="0">
                <a:ln>
                  <a:solidFill>
                    <a:schemeClr val="accent3">
                      <a:lumMod val="95000"/>
                    </a:schemeClr>
                  </a:solidFill>
                </a:ln>
                <a:solidFill>
                  <a:srgbClr val="2B7ABC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ooper Black" pitchFamily="18" charset="0"/>
              </a:rPr>
              <a:t>DUTTA</a:t>
            </a:r>
            <a:endParaRPr lang="en-US" sz="2600" dirty="0" smtClean="0">
              <a:ln>
                <a:solidFill>
                  <a:schemeClr val="accent3">
                    <a:lumMod val="95000"/>
                  </a:schemeClr>
                </a:solidFill>
              </a:ln>
              <a:solidFill>
                <a:srgbClr val="2B7ABC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Cooper Black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hanks-transformed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00628" y="906362"/>
            <a:ext cx="37942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00467A"/>
                </a:solidFill>
                <a:latin typeface="Algerian" pitchFamily="82" charset="0"/>
              </a:rPr>
              <a:t>THANK    </a:t>
            </a:r>
          </a:p>
          <a:p>
            <a:r>
              <a:rPr lang="en-US" sz="7200" b="1" dirty="0">
                <a:solidFill>
                  <a:srgbClr val="00467A"/>
                </a:solidFill>
                <a:latin typeface="Algerian" pitchFamily="82" charset="0"/>
              </a:rPr>
              <a:t>       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8">
      <a:dk1>
        <a:srgbClr val="4D4D4D"/>
      </a:dk1>
      <a:lt1>
        <a:srgbClr val="FFFFFF"/>
      </a:lt1>
      <a:dk2>
        <a:srgbClr val="4D4D4D"/>
      </a:dk2>
      <a:lt2>
        <a:srgbClr val="393939"/>
      </a:lt2>
      <a:accent1>
        <a:srgbClr val="858585"/>
      </a:accent1>
      <a:accent2>
        <a:srgbClr val="939393"/>
      </a:accent2>
      <a:accent3>
        <a:srgbClr val="FFFFFF"/>
      </a:accent3>
      <a:accent4>
        <a:srgbClr val="404040"/>
      </a:accent4>
      <a:accent5>
        <a:srgbClr val="C2C2C2"/>
      </a:accent5>
      <a:accent6>
        <a:srgbClr val="858585"/>
      </a:accent6>
      <a:hlink>
        <a:srgbClr val="696969"/>
      </a:hlink>
      <a:folHlink>
        <a:srgbClr val="DDDDDD"/>
      </a:folHlink>
    </a:clrScheme>
    <a:fontScheme name="template">
      <a:majorFont>
        <a:latin typeface="Futura LT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Bebas" pitchFamily="2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Bebas" pitchFamily="2" charset="0"/>
            <a:ea typeface="굴림" charset="-127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11163C"/>
        </a:lt2>
        <a:accent1>
          <a:srgbClr val="212B53"/>
        </a:accent1>
        <a:accent2>
          <a:srgbClr val="364481"/>
        </a:accent2>
        <a:accent3>
          <a:srgbClr val="FFFFFF"/>
        </a:accent3>
        <a:accent4>
          <a:srgbClr val="404040"/>
        </a:accent4>
        <a:accent5>
          <a:srgbClr val="ABACB3"/>
        </a:accent5>
        <a:accent6>
          <a:srgbClr val="303D74"/>
        </a:accent6>
        <a:hlink>
          <a:srgbClr val="3E498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D254C"/>
        </a:lt2>
        <a:accent1>
          <a:srgbClr val="254B83"/>
        </a:accent1>
        <a:accent2>
          <a:srgbClr val="406DAA"/>
        </a:accent2>
        <a:accent3>
          <a:srgbClr val="FFFFFF"/>
        </a:accent3>
        <a:accent4>
          <a:srgbClr val="404040"/>
        </a:accent4>
        <a:accent5>
          <a:srgbClr val="ACB1C1"/>
        </a:accent5>
        <a:accent6>
          <a:srgbClr val="39629A"/>
        </a:accent6>
        <a:hlink>
          <a:srgbClr val="3267B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363B45"/>
        </a:lt2>
        <a:accent1>
          <a:srgbClr val="A99D9B"/>
        </a:accent1>
        <a:accent2>
          <a:srgbClr val="565A66"/>
        </a:accent2>
        <a:accent3>
          <a:srgbClr val="FFFFFF"/>
        </a:accent3>
        <a:accent4>
          <a:srgbClr val="404040"/>
        </a:accent4>
        <a:accent5>
          <a:srgbClr val="D1CCCB"/>
        </a:accent5>
        <a:accent6>
          <a:srgbClr val="4D515C"/>
        </a:accent6>
        <a:hlink>
          <a:srgbClr val="92715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B26920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D5B9AB"/>
        </a:accent5>
        <a:accent6>
          <a:srgbClr val="64727F"/>
        </a:accent6>
        <a:hlink>
          <a:srgbClr val="EEC72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9BB6EE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CBD7F5"/>
        </a:accent5>
        <a:accent6>
          <a:srgbClr val="64727F"/>
        </a:accent6>
        <a:hlink>
          <a:srgbClr val="84AAF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40494F"/>
        </a:lt2>
        <a:accent1>
          <a:srgbClr val="6D7D8A"/>
        </a:accent1>
        <a:accent2>
          <a:srgbClr val="A7A7A7"/>
        </a:accent2>
        <a:accent3>
          <a:srgbClr val="FFFFFF"/>
        </a:accent3>
        <a:accent4>
          <a:srgbClr val="404040"/>
        </a:accent4>
        <a:accent5>
          <a:srgbClr val="BABFC4"/>
        </a:accent5>
        <a:accent6>
          <a:srgbClr val="979797"/>
        </a:accent6>
        <a:hlink>
          <a:srgbClr val="7F7F7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454D52"/>
        </a:lt2>
        <a:accent1>
          <a:srgbClr val="7D8B97"/>
        </a:accent1>
        <a:accent2>
          <a:srgbClr val="CBCBCB"/>
        </a:accent2>
        <a:accent3>
          <a:srgbClr val="FFFFFF"/>
        </a:accent3>
        <a:accent4>
          <a:srgbClr val="404040"/>
        </a:accent4>
        <a:accent5>
          <a:srgbClr val="BFC4C9"/>
        </a:accent5>
        <a:accent6>
          <a:srgbClr val="B8B8B8"/>
        </a:accent6>
        <a:hlink>
          <a:srgbClr val="5158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4D4D4D"/>
        </a:dk2>
        <a:lt2>
          <a:srgbClr val="393939"/>
        </a:lt2>
        <a:accent1>
          <a:srgbClr val="858585"/>
        </a:accent1>
        <a:accent2>
          <a:srgbClr val="939393"/>
        </a:accent2>
        <a:accent3>
          <a:srgbClr val="FFFFFF"/>
        </a:accent3>
        <a:accent4>
          <a:srgbClr val="404040"/>
        </a:accent4>
        <a:accent5>
          <a:srgbClr val="C2C2C2"/>
        </a:accent5>
        <a:accent6>
          <a:srgbClr val="858585"/>
        </a:accent6>
        <a:hlink>
          <a:srgbClr val="6969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4D4D4D"/>
        </a:dk2>
        <a:lt2>
          <a:srgbClr val="4F5056"/>
        </a:lt2>
        <a:accent1>
          <a:srgbClr val="7E7F8E"/>
        </a:accent1>
        <a:accent2>
          <a:srgbClr val="C0C1C5"/>
        </a:accent2>
        <a:accent3>
          <a:srgbClr val="FFFFFF"/>
        </a:accent3>
        <a:accent4>
          <a:srgbClr val="404040"/>
        </a:accent4>
        <a:accent5>
          <a:srgbClr val="C0C0C6"/>
        </a:accent5>
        <a:accent6>
          <a:srgbClr val="AEAFB2"/>
        </a:accent6>
        <a:hlink>
          <a:srgbClr val="ACAFB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4D4D4D"/>
        </a:dk2>
        <a:lt2>
          <a:srgbClr val="85978F"/>
        </a:lt2>
        <a:accent1>
          <a:srgbClr val="9DA499"/>
        </a:accent1>
        <a:accent2>
          <a:srgbClr val="A5B9BA"/>
        </a:accent2>
        <a:accent3>
          <a:srgbClr val="FFFFFF"/>
        </a:accent3>
        <a:accent4>
          <a:srgbClr val="404040"/>
        </a:accent4>
        <a:accent5>
          <a:srgbClr val="CCCFCA"/>
        </a:accent5>
        <a:accent6>
          <a:srgbClr val="95A7A8"/>
        </a:accent6>
        <a:hlink>
          <a:srgbClr val="ABB4A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4D4D4D"/>
        </a:dk2>
        <a:lt2>
          <a:srgbClr val="484847"/>
        </a:lt2>
        <a:accent1>
          <a:srgbClr val="7C7C74"/>
        </a:accent1>
        <a:accent2>
          <a:srgbClr val="AFB2AA"/>
        </a:accent2>
        <a:accent3>
          <a:srgbClr val="FFFFFF"/>
        </a:accent3>
        <a:accent4>
          <a:srgbClr val="404040"/>
        </a:accent4>
        <a:accent5>
          <a:srgbClr val="BFBFBC"/>
        </a:accent5>
        <a:accent6>
          <a:srgbClr val="9EA19A"/>
        </a:accent6>
        <a:hlink>
          <a:srgbClr val="D4D2C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utura LT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Bebas" pitchFamily="2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Bebas" pitchFamily="2" charset="0"/>
            <a:ea typeface="굴림" charset="-127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282</TotalTime>
  <Words>110</Words>
  <Application>Microsoft Office PowerPoint</Application>
  <PresentationFormat>On-screen Show (4:3)</PresentationFormat>
  <Paragraphs>49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template</vt:lpstr>
      <vt:lpstr>Custom Design</vt:lpstr>
      <vt:lpstr>Slide 1</vt:lpstr>
      <vt:lpstr>Slide 2</vt:lpstr>
      <vt:lpstr>Slide 3</vt:lpstr>
      <vt:lpstr>Slide 4</vt:lpstr>
      <vt:lpstr>Slide 5</vt:lpstr>
      <vt:lpstr>Slide 6</vt:lpstr>
    </vt:vector>
  </TitlesOfParts>
  <Company>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ADMIN</dc:creator>
  <cp:lastModifiedBy>Ankan</cp:lastModifiedBy>
  <cp:revision>32</cp:revision>
  <dcterms:created xsi:type="dcterms:W3CDTF">2015-05-07T06:41:15Z</dcterms:created>
  <dcterms:modified xsi:type="dcterms:W3CDTF">2024-12-05T09:44:06Z</dcterms:modified>
</cp:coreProperties>
</file>