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9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0" r:id="rId21"/>
    <p:sldId id="275" r:id="rId22"/>
    <p:sldId id="276" r:id="rId23"/>
    <p:sldId id="277" r:id="rId24"/>
    <p:sldId id="278" r:id="rId25"/>
    <p:sldId id="292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657D5-7916-4798-A075-F96D79F9E97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134ACD-6771-481C-952B-6C7B4106D364}">
      <dgm:prSet/>
      <dgm:spPr/>
      <dgm:t>
        <a:bodyPr/>
        <a:lstStyle/>
        <a:p>
          <a:r>
            <a:rPr lang="en-US" b="0" i="0"/>
            <a:t>Value</a:t>
          </a:r>
        </a:p>
      </dgm:t>
    </dgm:pt>
    <dgm:pt modelId="{E1FC01A8-8DEE-4534-9222-97F35252F6D6}" type="parTrans" cxnId="{9D59D089-CC8F-4ED0-BC59-7E4680470533}">
      <dgm:prSet/>
      <dgm:spPr/>
      <dgm:t>
        <a:bodyPr/>
        <a:lstStyle/>
        <a:p>
          <a:endParaRPr lang="en-US"/>
        </a:p>
      </dgm:t>
    </dgm:pt>
    <dgm:pt modelId="{BA3DCD1E-DC3F-445E-B19A-47C7C5B51548}" type="sibTrans" cxnId="{9D59D089-CC8F-4ED0-BC59-7E4680470533}">
      <dgm:prSet/>
      <dgm:spPr/>
      <dgm:t>
        <a:bodyPr/>
        <a:lstStyle/>
        <a:p>
          <a:endParaRPr lang="en-US"/>
        </a:p>
      </dgm:t>
    </dgm:pt>
    <dgm:pt modelId="{10CCCA21-676B-4312-B937-1A25173A4749}">
      <dgm:prSet/>
      <dgm:spPr/>
      <dgm:t>
        <a:bodyPr/>
        <a:lstStyle/>
        <a:p>
          <a:r>
            <a:rPr lang="en-US"/>
            <a:t>R</a:t>
          </a:r>
          <a:r>
            <a:rPr lang="en-US" b="0" i="0"/>
            <a:t>eadonly</a:t>
          </a:r>
          <a:endParaRPr lang="en-US"/>
        </a:p>
      </dgm:t>
    </dgm:pt>
    <dgm:pt modelId="{CA471028-F1E8-48E3-849B-3EE057943F0F}" type="parTrans" cxnId="{0121CD91-3134-44BA-9C94-BE5FFD0A980A}">
      <dgm:prSet/>
      <dgm:spPr/>
      <dgm:t>
        <a:bodyPr/>
        <a:lstStyle/>
        <a:p>
          <a:endParaRPr lang="en-US"/>
        </a:p>
      </dgm:t>
    </dgm:pt>
    <dgm:pt modelId="{DF8A4A3A-0642-49C2-B599-6D2C4B47F5D0}" type="sibTrans" cxnId="{0121CD91-3134-44BA-9C94-BE5FFD0A980A}">
      <dgm:prSet/>
      <dgm:spPr/>
      <dgm:t>
        <a:bodyPr/>
        <a:lstStyle/>
        <a:p>
          <a:endParaRPr lang="en-US"/>
        </a:p>
      </dgm:t>
    </dgm:pt>
    <dgm:pt modelId="{6D0B3618-1AE6-4980-9373-FC326A3FF75D}">
      <dgm:prSet/>
      <dgm:spPr/>
      <dgm:t>
        <a:bodyPr/>
        <a:lstStyle/>
        <a:p>
          <a:r>
            <a:rPr lang="en-US"/>
            <a:t>D</a:t>
          </a:r>
          <a:r>
            <a:rPr lang="en-US" b="0" i="0"/>
            <a:t>isabled</a:t>
          </a:r>
          <a:endParaRPr lang="en-US"/>
        </a:p>
      </dgm:t>
    </dgm:pt>
    <dgm:pt modelId="{48C3F32D-B5E1-4E90-A413-6C7687EF8B45}" type="parTrans" cxnId="{4E47D03B-71C5-474C-BB8A-310639F6D22F}">
      <dgm:prSet/>
      <dgm:spPr/>
      <dgm:t>
        <a:bodyPr/>
        <a:lstStyle/>
        <a:p>
          <a:endParaRPr lang="en-US"/>
        </a:p>
      </dgm:t>
    </dgm:pt>
    <dgm:pt modelId="{974E98B6-9E5A-49E8-80D6-19412D6F8E0B}" type="sibTrans" cxnId="{4E47D03B-71C5-474C-BB8A-310639F6D22F}">
      <dgm:prSet/>
      <dgm:spPr/>
      <dgm:t>
        <a:bodyPr/>
        <a:lstStyle/>
        <a:p>
          <a:endParaRPr lang="en-US"/>
        </a:p>
      </dgm:t>
    </dgm:pt>
    <dgm:pt modelId="{CD258045-8C8D-469E-95DF-D76C20452E0E}">
      <dgm:prSet/>
      <dgm:spPr/>
      <dgm:t>
        <a:bodyPr/>
        <a:lstStyle/>
        <a:p>
          <a:r>
            <a:rPr lang="en-US"/>
            <a:t>Multiple</a:t>
          </a:r>
        </a:p>
      </dgm:t>
    </dgm:pt>
    <dgm:pt modelId="{C0AEA232-E04E-480B-8834-F97B522B0D72}" type="parTrans" cxnId="{F7FF0089-CC11-4F37-BF83-8739FFF499ED}">
      <dgm:prSet/>
      <dgm:spPr/>
      <dgm:t>
        <a:bodyPr/>
        <a:lstStyle/>
        <a:p>
          <a:endParaRPr lang="en-US"/>
        </a:p>
      </dgm:t>
    </dgm:pt>
    <dgm:pt modelId="{4607C60C-F858-46EF-B290-343CC79BF532}" type="sibTrans" cxnId="{F7FF0089-CC11-4F37-BF83-8739FFF499ED}">
      <dgm:prSet/>
      <dgm:spPr/>
      <dgm:t>
        <a:bodyPr/>
        <a:lstStyle/>
        <a:p>
          <a:endParaRPr lang="en-US"/>
        </a:p>
      </dgm:t>
    </dgm:pt>
    <dgm:pt modelId="{78A1A953-FE2B-48BE-9B65-2CB72F8C98E7}">
      <dgm:prSet/>
      <dgm:spPr/>
      <dgm:t>
        <a:bodyPr/>
        <a:lstStyle/>
        <a:p>
          <a:r>
            <a:rPr lang="en-US"/>
            <a:t>Pattern</a:t>
          </a:r>
        </a:p>
      </dgm:t>
    </dgm:pt>
    <dgm:pt modelId="{33E0164E-B068-4057-B923-AB781485E269}" type="parTrans" cxnId="{776B53B3-D878-4A29-8B34-D08F2601BE0F}">
      <dgm:prSet/>
      <dgm:spPr/>
      <dgm:t>
        <a:bodyPr/>
        <a:lstStyle/>
        <a:p>
          <a:endParaRPr lang="en-US"/>
        </a:p>
      </dgm:t>
    </dgm:pt>
    <dgm:pt modelId="{65884B86-EE3A-4A39-AF98-1BB9D31CEF49}" type="sibTrans" cxnId="{776B53B3-D878-4A29-8B34-D08F2601BE0F}">
      <dgm:prSet/>
      <dgm:spPr/>
      <dgm:t>
        <a:bodyPr/>
        <a:lstStyle/>
        <a:p>
          <a:endParaRPr lang="en-US"/>
        </a:p>
      </dgm:t>
    </dgm:pt>
    <dgm:pt modelId="{46968CE4-907C-41C2-9E5A-112E34C725C5}">
      <dgm:prSet/>
      <dgm:spPr/>
      <dgm:t>
        <a:bodyPr/>
        <a:lstStyle/>
        <a:p>
          <a:r>
            <a:rPr lang="en-US"/>
            <a:t>Placeholder</a:t>
          </a:r>
        </a:p>
      </dgm:t>
    </dgm:pt>
    <dgm:pt modelId="{8F82CE05-7555-4ABE-AB14-AA7BF70FB265}" type="parTrans" cxnId="{81884698-C8C9-48F1-B5A3-5F5CD55A475B}">
      <dgm:prSet/>
      <dgm:spPr/>
      <dgm:t>
        <a:bodyPr/>
        <a:lstStyle/>
        <a:p>
          <a:endParaRPr lang="en-US"/>
        </a:p>
      </dgm:t>
    </dgm:pt>
    <dgm:pt modelId="{B82D1EA8-D569-4445-9477-8C4EE5A8FDD0}" type="sibTrans" cxnId="{81884698-C8C9-48F1-B5A3-5F5CD55A475B}">
      <dgm:prSet/>
      <dgm:spPr/>
      <dgm:t>
        <a:bodyPr/>
        <a:lstStyle/>
        <a:p>
          <a:endParaRPr lang="en-US"/>
        </a:p>
      </dgm:t>
    </dgm:pt>
    <dgm:pt modelId="{1A2DA4EB-CC46-485E-91EE-69C4A9DE7833}">
      <dgm:prSet/>
      <dgm:spPr/>
      <dgm:t>
        <a:bodyPr/>
        <a:lstStyle/>
        <a:p>
          <a:r>
            <a:rPr lang="en-US"/>
            <a:t>Required</a:t>
          </a:r>
        </a:p>
      </dgm:t>
    </dgm:pt>
    <dgm:pt modelId="{F664438F-056D-4AFD-B898-C08C628385E2}" type="parTrans" cxnId="{CE6C964A-71A7-41B5-A4FC-E32826D2BB1B}">
      <dgm:prSet/>
      <dgm:spPr/>
      <dgm:t>
        <a:bodyPr/>
        <a:lstStyle/>
        <a:p>
          <a:endParaRPr lang="en-US"/>
        </a:p>
      </dgm:t>
    </dgm:pt>
    <dgm:pt modelId="{BE742E05-1DC9-4251-835C-0FF551C15615}" type="sibTrans" cxnId="{CE6C964A-71A7-41B5-A4FC-E32826D2BB1B}">
      <dgm:prSet/>
      <dgm:spPr/>
      <dgm:t>
        <a:bodyPr/>
        <a:lstStyle/>
        <a:p>
          <a:endParaRPr lang="en-US"/>
        </a:p>
      </dgm:t>
    </dgm:pt>
    <dgm:pt modelId="{FC30F139-44C2-4367-BD69-89708FCC0227}">
      <dgm:prSet/>
      <dgm:spPr/>
      <dgm:t>
        <a:bodyPr/>
        <a:lstStyle/>
        <a:p>
          <a:r>
            <a:rPr lang="en-US"/>
            <a:t>Step</a:t>
          </a:r>
        </a:p>
      </dgm:t>
    </dgm:pt>
    <dgm:pt modelId="{9BFCFE7C-1916-47C3-8D59-69F7C4EFC50D}" type="parTrans" cxnId="{70B82C1B-E76F-4164-A958-FE9B779196BF}">
      <dgm:prSet/>
      <dgm:spPr/>
      <dgm:t>
        <a:bodyPr/>
        <a:lstStyle/>
        <a:p>
          <a:endParaRPr lang="en-US"/>
        </a:p>
      </dgm:t>
    </dgm:pt>
    <dgm:pt modelId="{BAADFF6C-B657-4D1A-BC5B-DAB87DC5C9BC}" type="sibTrans" cxnId="{70B82C1B-E76F-4164-A958-FE9B779196BF}">
      <dgm:prSet/>
      <dgm:spPr/>
      <dgm:t>
        <a:bodyPr/>
        <a:lstStyle/>
        <a:p>
          <a:endParaRPr lang="en-US"/>
        </a:p>
      </dgm:t>
    </dgm:pt>
    <dgm:pt modelId="{6B17AB95-200B-4A5B-841E-CD6206C7D69A}">
      <dgm:prSet/>
      <dgm:spPr/>
      <dgm:t>
        <a:bodyPr/>
        <a:lstStyle/>
        <a:p>
          <a:r>
            <a:rPr lang="en-US"/>
            <a:t>Autofocus</a:t>
          </a:r>
        </a:p>
      </dgm:t>
    </dgm:pt>
    <dgm:pt modelId="{5114E3F6-BB8B-4F1F-8278-BE19C9DCD37A}" type="parTrans" cxnId="{C687F2D9-B26C-4EC8-A617-D988259ABA1E}">
      <dgm:prSet/>
      <dgm:spPr/>
      <dgm:t>
        <a:bodyPr/>
        <a:lstStyle/>
        <a:p>
          <a:endParaRPr lang="en-US"/>
        </a:p>
      </dgm:t>
    </dgm:pt>
    <dgm:pt modelId="{54E33B47-7BBD-4453-80AF-FB6DD2BA167E}" type="sibTrans" cxnId="{C687F2D9-B26C-4EC8-A617-D988259ABA1E}">
      <dgm:prSet/>
      <dgm:spPr/>
      <dgm:t>
        <a:bodyPr/>
        <a:lstStyle/>
        <a:p>
          <a:endParaRPr lang="en-US"/>
        </a:p>
      </dgm:t>
    </dgm:pt>
    <dgm:pt modelId="{C7E6A449-26DF-4638-A9B7-A517EC93E12F}">
      <dgm:prSet/>
      <dgm:spPr/>
      <dgm:t>
        <a:bodyPr/>
        <a:lstStyle/>
        <a:p>
          <a:r>
            <a:rPr lang="en-US"/>
            <a:t>List</a:t>
          </a:r>
        </a:p>
      </dgm:t>
    </dgm:pt>
    <dgm:pt modelId="{E2D3415F-2EC7-479B-AF5F-9B4A3B2D7CBD}" type="parTrans" cxnId="{D9DF9170-D7F0-4C45-B5EC-B18B8478EF0C}">
      <dgm:prSet/>
      <dgm:spPr/>
      <dgm:t>
        <a:bodyPr/>
        <a:lstStyle/>
        <a:p>
          <a:endParaRPr lang="en-US"/>
        </a:p>
      </dgm:t>
    </dgm:pt>
    <dgm:pt modelId="{CA1A3BB3-FCE1-443D-947D-0E036E5B4E34}" type="sibTrans" cxnId="{D9DF9170-D7F0-4C45-B5EC-B18B8478EF0C}">
      <dgm:prSet/>
      <dgm:spPr/>
      <dgm:t>
        <a:bodyPr/>
        <a:lstStyle/>
        <a:p>
          <a:endParaRPr lang="en-US"/>
        </a:p>
      </dgm:t>
    </dgm:pt>
    <dgm:pt modelId="{787BDEFE-8156-4848-9012-ECD4A5FE6CF8}">
      <dgm:prSet/>
      <dgm:spPr/>
      <dgm:t>
        <a:bodyPr/>
        <a:lstStyle/>
        <a:p>
          <a:r>
            <a:rPr lang="en-US"/>
            <a:t>Autocomplete</a:t>
          </a:r>
        </a:p>
      </dgm:t>
    </dgm:pt>
    <dgm:pt modelId="{FC635F64-B207-42C0-99CE-60DCC19F98E6}" type="parTrans" cxnId="{393E8E65-6CD4-416F-BC6F-730DE39569C8}">
      <dgm:prSet/>
      <dgm:spPr/>
      <dgm:t>
        <a:bodyPr/>
        <a:lstStyle/>
        <a:p>
          <a:endParaRPr lang="en-US"/>
        </a:p>
      </dgm:t>
    </dgm:pt>
    <dgm:pt modelId="{FE297600-DEBE-4536-9363-6D4B145808F5}" type="sibTrans" cxnId="{393E8E65-6CD4-416F-BC6F-730DE39569C8}">
      <dgm:prSet/>
      <dgm:spPr/>
      <dgm:t>
        <a:bodyPr/>
        <a:lstStyle/>
        <a:p>
          <a:endParaRPr lang="en-US"/>
        </a:p>
      </dgm:t>
    </dgm:pt>
    <dgm:pt modelId="{BE89BDA8-829D-4E73-9F41-0346A828CFA3}" type="pres">
      <dgm:prSet presAssocID="{83F657D5-7916-4798-A075-F96D79F9E97E}" presName="Name0" presStyleCnt="0">
        <dgm:presLayoutVars>
          <dgm:dir/>
          <dgm:animLvl val="lvl"/>
          <dgm:resizeHandles val="exact"/>
        </dgm:presLayoutVars>
      </dgm:prSet>
      <dgm:spPr/>
    </dgm:pt>
    <dgm:pt modelId="{828EC686-0BDE-4182-ABB8-0EB001F224C4}" type="pres">
      <dgm:prSet presAssocID="{0F134ACD-6771-481C-952B-6C7B4106D364}" presName="linNode" presStyleCnt="0"/>
      <dgm:spPr/>
    </dgm:pt>
    <dgm:pt modelId="{960A7FA7-6442-4B55-965D-25F06DB56194}" type="pres">
      <dgm:prSet presAssocID="{0F134ACD-6771-481C-952B-6C7B4106D364}" presName="parentText" presStyleLbl="node1" presStyleIdx="0" presStyleCnt="11">
        <dgm:presLayoutVars>
          <dgm:chMax val="1"/>
          <dgm:bulletEnabled val="1"/>
        </dgm:presLayoutVars>
      </dgm:prSet>
      <dgm:spPr/>
    </dgm:pt>
    <dgm:pt modelId="{0024484D-8C59-4815-8151-DF1F02892EDD}" type="pres">
      <dgm:prSet presAssocID="{BA3DCD1E-DC3F-445E-B19A-47C7C5B51548}" presName="sp" presStyleCnt="0"/>
      <dgm:spPr/>
    </dgm:pt>
    <dgm:pt modelId="{0A68D47C-1DFC-461C-89B4-93D28383AF71}" type="pres">
      <dgm:prSet presAssocID="{10CCCA21-676B-4312-B937-1A25173A4749}" presName="linNode" presStyleCnt="0"/>
      <dgm:spPr/>
    </dgm:pt>
    <dgm:pt modelId="{FED3503D-A995-4ED8-BEE8-C97A7FB30AF8}" type="pres">
      <dgm:prSet presAssocID="{10CCCA21-676B-4312-B937-1A25173A4749}" presName="parentText" presStyleLbl="node1" presStyleIdx="1" presStyleCnt="11">
        <dgm:presLayoutVars>
          <dgm:chMax val="1"/>
          <dgm:bulletEnabled val="1"/>
        </dgm:presLayoutVars>
      </dgm:prSet>
      <dgm:spPr/>
    </dgm:pt>
    <dgm:pt modelId="{784063EF-1B7B-4AC2-B84C-250BE1A9C59A}" type="pres">
      <dgm:prSet presAssocID="{DF8A4A3A-0642-49C2-B599-6D2C4B47F5D0}" presName="sp" presStyleCnt="0"/>
      <dgm:spPr/>
    </dgm:pt>
    <dgm:pt modelId="{BF261FC5-3651-4471-9E9B-2974EE0B8AA2}" type="pres">
      <dgm:prSet presAssocID="{6D0B3618-1AE6-4980-9373-FC326A3FF75D}" presName="linNode" presStyleCnt="0"/>
      <dgm:spPr/>
    </dgm:pt>
    <dgm:pt modelId="{B01A11B1-594F-4161-9117-B2AE625DC8A8}" type="pres">
      <dgm:prSet presAssocID="{6D0B3618-1AE6-4980-9373-FC326A3FF75D}" presName="parentText" presStyleLbl="node1" presStyleIdx="2" presStyleCnt="11">
        <dgm:presLayoutVars>
          <dgm:chMax val="1"/>
          <dgm:bulletEnabled val="1"/>
        </dgm:presLayoutVars>
      </dgm:prSet>
      <dgm:spPr/>
    </dgm:pt>
    <dgm:pt modelId="{B0EFBAE5-F208-46B2-B5F2-EB7F4E76AA7B}" type="pres">
      <dgm:prSet presAssocID="{974E98B6-9E5A-49E8-80D6-19412D6F8E0B}" presName="sp" presStyleCnt="0"/>
      <dgm:spPr/>
    </dgm:pt>
    <dgm:pt modelId="{B8629386-3C19-4C6F-88E9-C7E7077126DB}" type="pres">
      <dgm:prSet presAssocID="{CD258045-8C8D-469E-95DF-D76C20452E0E}" presName="linNode" presStyleCnt="0"/>
      <dgm:spPr/>
    </dgm:pt>
    <dgm:pt modelId="{2CE2D391-9F02-472F-8025-017C21EF9F94}" type="pres">
      <dgm:prSet presAssocID="{CD258045-8C8D-469E-95DF-D76C20452E0E}" presName="parentText" presStyleLbl="node1" presStyleIdx="3" presStyleCnt="11">
        <dgm:presLayoutVars>
          <dgm:chMax val="1"/>
          <dgm:bulletEnabled val="1"/>
        </dgm:presLayoutVars>
      </dgm:prSet>
      <dgm:spPr/>
    </dgm:pt>
    <dgm:pt modelId="{40D0F1CC-33C6-44A0-A064-9D20CCB689E6}" type="pres">
      <dgm:prSet presAssocID="{4607C60C-F858-46EF-B290-343CC79BF532}" presName="sp" presStyleCnt="0"/>
      <dgm:spPr/>
    </dgm:pt>
    <dgm:pt modelId="{EAAF54DF-070C-4ECA-A7C1-E7B39FF8A889}" type="pres">
      <dgm:prSet presAssocID="{78A1A953-FE2B-48BE-9B65-2CB72F8C98E7}" presName="linNode" presStyleCnt="0"/>
      <dgm:spPr/>
    </dgm:pt>
    <dgm:pt modelId="{9EAE71DD-27C4-4E72-B0CC-B9A347D2D0BD}" type="pres">
      <dgm:prSet presAssocID="{78A1A953-FE2B-48BE-9B65-2CB72F8C98E7}" presName="parentText" presStyleLbl="node1" presStyleIdx="4" presStyleCnt="11">
        <dgm:presLayoutVars>
          <dgm:chMax val="1"/>
          <dgm:bulletEnabled val="1"/>
        </dgm:presLayoutVars>
      </dgm:prSet>
      <dgm:spPr/>
    </dgm:pt>
    <dgm:pt modelId="{8A977C65-B3D7-43EB-9BD4-FD502C90A368}" type="pres">
      <dgm:prSet presAssocID="{65884B86-EE3A-4A39-AF98-1BB9D31CEF49}" presName="sp" presStyleCnt="0"/>
      <dgm:spPr/>
    </dgm:pt>
    <dgm:pt modelId="{023A3F61-A99B-4A2A-9A06-FE76B629A023}" type="pres">
      <dgm:prSet presAssocID="{46968CE4-907C-41C2-9E5A-112E34C725C5}" presName="linNode" presStyleCnt="0"/>
      <dgm:spPr/>
    </dgm:pt>
    <dgm:pt modelId="{DE520042-74BC-4AA1-8E77-6F41976DD3FF}" type="pres">
      <dgm:prSet presAssocID="{46968CE4-907C-41C2-9E5A-112E34C725C5}" presName="parentText" presStyleLbl="node1" presStyleIdx="5" presStyleCnt="11">
        <dgm:presLayoutVars>
          <dgm:chMax val="1"/>
          <dgm:bulletEnabled val="1"/>
        </dgm:presLayoutVars>
      </dgm:prSet>
      <dgm:spPr/>
    </dgm:pt>
    <dgm:pt modelId="{54AD1829-BB4E-4FD6-9ECA-69B3A212FF04}" type="pres">
      <dgm:prSet presAssocID="{B82D1EA8-D569-4445-9477-8C4EE5A8FDD0}" presName="sp" presStyleCnt="0"/>
      <dgm:spPr/>
    </dgm:pt>
    <dgm:pt modelId="{93C8A3A7-D1D1-4722-B2CA-CEFBBB334C95}" type="pres">
      <dgm:prSet presAssocID="{1A2DA4EB-CC46-485E-91EE-69C4A9DE7833}" presName="linNode" presStyleCnt="0"/>
      <dgm:spPr/>
    </dgm:pt>
    <dgm:pt modelId="{1930B82F-E69A-4E23-B54E-66011A921451}" type="pres">
      <dgm:prSet presAssocID="{1A2DA4EB-CC46-485E-91EE-69C4A9DE7833}" presName="parentText" presStyleLbl="node1" presStyleIdx="6" presStyleCnt="11">
        <dgm:presLayoutVars>
          <dgm:chMax val="1"/>
          <dgm:bulletEnabled val="1"/>
        </dgm:presLayoutVars>
      </dgm:prSet>
      <dgm:spPr/>
    </dgm:pt>
    <dgm:pt modelId="{D59BFD7C-9331-4C6F-BDFE-5F76E419E914}" type="pres">
      <dgm:prSet presAssocID="{BE742E05-1DC9-4251-835C-0FF551C15615}" presName="sp" presStyleCnt="0"/>
      <dgm:spPr/>
    </dgm:pt>
    <dgm:pt modelId="{86E87601-68E9-439B-95AC-C2FA6252EDFA}" type="pres">
      <dgm:prSet presAssocID="{FC30F139-44C2-4367-BD69-89708FCC0227}" presName="linNode" presStyleCnt="0"/>
      <dgm:spPr/>
    </dgm:pt>
    <dgm:pt modelId="{1AC341DC-52A0-46C1-BDB8-454E8C0D8F86}" type="pres">
      <dgm:prSet presAssocID="{FC30F139-44C2-4367-BD69-89708FCC0227}" presName="parentText" presStyleLbl="node1" presStyleIdx="7" presStyleCnt="11">
        <dgm:presLayoutVars>
          <dgm:chMax val="1"/>
          <dgm:bulletEnabled val="1"/>
        </dgm:presLayoutVars>
      </dgm:prSet>
      <dgm:spPr/>
    </dgm:pt>
    <dgm:pt modelId="{51ED618F-4E4E-4E26-9FA9-8CF0CBC4D699}" type="pres">
      <dgm:prSet presAssocID="{BAADFF6C-B657-4D1A-BC5B-DAB87DC5C9BC}" presName="sp" presStyleCnt="0"/>
      <dgm:spPr/>
    </dgm:pt>
    <dgm:pt modelId="{4238436B-C583-47DD-89E2-71D0A02E3E59}" type="pres">
      <dgm:prSet presAssocID="{6B17AB95-200B-4A5B-841E-CD6206C7D69A}" presName="linNode" presStyleCnt="0"/>
      <dgm:spPr/>
    </dgm:pt>
    <dgm:pt modelId="{13C0131C-8DBB-4AC2-99CE-9546560674C6}" type="pres">
      <dgm:prSet presAssocID="{6B17AB95-200B-4A5B-841E-CD6206C7D69A}" presName="parentText" presStyleLbl="node1" presStyleIdx="8" presStyleCnt="11">
        <dgm:presLayoutVars>
          <dgm:chMax val="1"/>
          <dgm:bulletEnabled val="1"/>
        </dgm:presLayoutVars>
      </dgm:prSet>
      <dgm:spPr/>
    </dgm:pt>
    <dgm:pt modelId="{CAD0FDC7-BAE0-4E99-AD83-6C3619DADD63}" type="pres">
      <dgm:prSet presAssocID="{54E33B47-7BBD-4453-80AF-FB6DD2BA167E}" presName="sp" presStyleCnt="0"/>
      <dgm:spPr/>
    </dgm:pt>
    <dgm:pt modelId="{0861A6DE-9294-4400-94D0-B119FC15F32F}" type="pres">
      <dgm:prSet presAssocID="{C7E6A449-26DF-4638-A9B7-A517EC93E12F}" presName="linNode" presStyleCnt="0"/>
      <dgm:spPr/>
    </dgm:pt>
    <dgm:pt modelId="{31BE11FD-2252-400C-A9B1-E48AEF25AE6A}" type="pres">
      <dgm:prSet presAssocID="{C7E6A449-26DF-4638-A9B7-A517EC93E12F}" presName="parentText" presStyleLbl="node1" presStyleIdx="9" presStyleCnt="11">
        <dgm:presLayoutVars>
          <dgm:chMax val="1"/>
          <dgm:bulletEnabled val="1"/>
        </dgm:presLayoutVars>
      </dgm:prSet>
      <dgm:spPr/>
    </dgm:pt>
    <dgm:pt modelId="{FA92C6B9-432C-4EA2-BBEC-1BC9814E996A}" type="pres">
      <dgm:prSet presAssocID="{CA1A3BB3-FCE1-443D-947D-0E036E5B4E34}" presName="sp" presStyleCnt="0"/>
      <dgm:spPr/>
    </dgm:pt>
    <dgm:pt modelId="{C0EF2F71-6FF6-4446-B4AF-3A7D438EA520}" type="pres">
      <dgm:prSet presAssocID="{787BDEFE-8156-4848-9012-ECD4A5FE6CF8}" presName="linNode" presStyleCnt="0"/>
      <dgm:spPr/>
    </dgm:pt>
    <dgm:pt modelId="{B63514B8-BCD4-409B-8928-EA6CA653A1AD}" type="pres">
      <dgm:prSet presAssocID="{787BDEFE-8156-4848-9012-ECD4A5FE6CF8}" presName="parentText" presStyleLbl="node1" presStyleIdx="10" presStyleCnt="11">
        <dgm:presLayoutVars>
          <dgm:chMax val="1"/>
          <dgm:bulletEnabled val="1"/>
        </dgm:presLayoutVars>
      </dgm:prSet>
      <dgm:spPr/>
    </dgm:pt>
  </dgm:ptLst>
  <dgm:cxnLst>
    <dgm:cxn modelId="{70B82C1B-E76F-4164-A958-FE9B779196BF}" srcId="{83F657D5-7916-4798-A075-F96D79F9E97E}" destId="{FC30F139-44C2-4367-BD69-89708FCC0227}" srcOrd="7" destOrd="0" parTransId="{9BFCFE7C-1916-47C3-8D59-69F7C4EFC50D}" sibTransId="{BAADFF6C-B657-4D1A-BC5B-DAB87DC5C9BC}"/>
    <dgm:cxn modelId="{8C412937-602D-491F-95A3-BF94FF10B45E}" type="presOf" srcId="{46968CE4-907C-41C2-9E5A-112E34C725C5}" destId="{DE520042-74BC-4AA1-8E77-6F41976DD3FF}" srcOrd="0" destOrd="0" presId="urn:microsoft.com/office/officeart/2005/8/layout/vList5"/>
    <dgm:cxn modelId="{A901D53A-F2BA-43B3-9FBA-1C9EB7CC7BA0}" type="presOf" srcId="{FC30F139-44C2-4367-BD69-89708FCC0227}" destId="{1AC341DC-52A0-46C1-BDB8-454E8C0D8F86}" srcOrd="0" destOrd="0" presId="urn:microsoft.com/office/officeart/2005/8/layout/vList5"/>
    <dgm:cxn modelId="{4E47D03B-71C5-474C-BB8A-310639F6D22F}" srcId="{83F657D5-7916-4798-A075-F96D79F9E97E}" destId="{6D0B3618-1AE6-4980-9373-FC326A3FF75D}" srcOrd="2" destOrd="0" parTransId="{48C3F32D-B5E1-4E90-A413-6C7687EF8B45}" sibTransId="{974E98B6-9E5A-49E8-80D6-19412D6F8E0B}"/>
    <dgm:cxn modelId="{289E9F5D-5D97-4700-B043-DD0805740CF3}" type="presOf" srcId="{1A2DA4EB-CC46-485E-91EE-69C4A9DE7833}" destId="{1930B82F-E69A-4E23-B54E-66011A921451}" srcOrd="0" destOrd="0" presId="urn:microsoft.com/office/officeart/2005/8/layout/vList5"/>
    <dgm:cxn modelId="{AF8C9061-2A87-497E-B079-3F68C7DBA9CA}" type="presOf" srcId="{CD258045-8C8D-469E-95DF-D76C20452E0E}" destId="{2CE2D391-9F02-472F-8025-017C21EF9F94}" srcOrd="0" destOrd="0" presId="urn:microsoft.com/office/officeart/2005/8/layout/vList5"/>
    <dgm:cxn modelId="{393E8E65-6CD4-416F-BC6F-730DE39569C8}" srcId="{83F657D5-7916-4798-A075-F96D79F9E97E}" destId="{787BDEFE-8156-4848-9012-ECD4A5FE6CF8}" srcOrd="10" destOrd="0" parTransId="{FC635F64-B207-42C0-99CE-60DCC19F98E6}" sibTransId="{FE297600-DEBE-4536-9363-6D4B145808F5}"/>
    <dgm:cxn modelId="{CE6C964A-71A7-41B5-A4FC-E32826D2BB1B}" srcId="{83F657D5-7916-4798-A075-F96D79F9E97E}" destId="{1A2DA4EB-CC46-485E-91EE-69C4A9DE7833}" srcOrd="6" destOrd="0" parTransId="{F664438F-056D-4AFD-B898-C08C628385E2}" sibTransId="{BE742E05-1DC9-4251-835C-0FF551C15615}"/>
    <dgm:cxn modelId="{D9DF9170-D7F0-4C45-B5EC-B18B8478EF0C}" srcId="{83F657D5-7916-4798-A075-F96D79F9E97E}" destId="{C7E6A449-26DF-4638-A9B7-A517EC93E12F}" srcOrd="9" destOrd="0" parTransId="{E2D3415F-2EC7-479B-AF5F-9B4A3B2D7CBD}" sibTransId="{CA1A3BB3-FCE1-443D-947D-0E036E5B4E34}"/>
    <dgm:cxn modelId="{63E3257F-74E5-4167-87CE-C4EBE3CC828B}" type="presOf" srcId="{10CCCA21-676B-4312-B937-1A25173A4749}" destId="{FED3503D-A995-4ED8-BEE8-C97A7FB30AF8}" srcOrd="0" destOrd="0" presId="urn:microsoft.com/office/officeart/2005/8/layout/vList5"/>
    <dgm:cxn modelId="{A137DE87-24D6-4206-9934-1F2E694B59CE}" type="presOf" srcId="{0F134ACD-6771-481C-952B-6C7B4106D364}" destId="{960A7FA7-6442-4B55-965D-25F06DB56194}" srcOrd="0" destOrd="0" presId="urn:microsoft.com/office/officeart/2005/8/layout/vList5"/>
    <dgm:cxn modelId="{F7FF0089-CC11-4F37-BF83-8739FFF499ED}" srcId="{83F657D5-7916-4798-A075-F96D79F9E97E}" destId="{CD258045-8C8D-469E-95DF-D76C20452E0E}" srcOrd="3" destOrd="0" parTransId="{C0AEA232-E04E-480B-8834-F97B522B0D72}" sibTransId="{4607C60C-F858-46EF-B290-343CC79BF532}"/>
    <dgm:cxn modelId="{9D59D089-CC8F-4ED0-BC59-7E4680470533}" srcId="{83F657D5-7916-4798-A075-F96D79F9E97E}" destId="{0F134ACD-6771-481C-952B-6C7B4106D364}" srcOrd="0" destOrd="0" parTransId="{E1FC01A8-8DEE-4534-9222-97F35252F6D6}" sibTransId="{BA3DCD1E-DC3F-445E-B19A-47C7C5B51548}"/>
    <dgm:cxn modelId="{1D81C38B-491C-4C2F-ACEA-002B460ABE63}" type="presOf" srcId="{C7E6A449-26DF-4638-A9B7-A517EC93E12F}" destId="{31BE11FD-2252-400C-A9B1-E48AEF25AE6A}" srcOrd="0" destOrd="0" presId="urn:microsoft.com/office/officeart/2005/8/layout/vList5"/>
    <dgm:cxn modelId="{0121CD91-3134-44BA-9C94-BE5FFD0A980A}" srcId="{83F657D5-7916-4798-A075-F96D79F9E97E}" destId="{10CCCA21-676B-4312-B937-1A25173A4749}" srcOrd="1" destOrd="0" parTransId="{CA471028-F1E8-48E3-849B-3EE057943F0F}" sibTransId="{DF8A4A3A-0642-49C2-B599-6D2C4B47F5D0}"/>
    <dgm:cxn modelId="{81884698-C8C9-48F1-B5A3-5F5CD55A475B}" srcId="{83F657D5-7916-4798-A075-F96D79F9E97E}" destId="{46968CE4-907C-41C2-9E5A-112E34C725C5}" srcOrd="5" destOrd="0" parTransId="{8F82CE05-7555-4ABE-AB14-AA7BF70FB265}" sibTransId="{B82D1EA8-D569-4445-9477-8C4EE5A8FDD0}"/>
    <dgm:cxn modelId="{1EA6B3AE-5140-4A45-B5DB-D29522109FDD}" type="presOf" srcId="{6B17AB95-200B-4A5B-841E-CD6206C7D69A}" destId="{13C0131C-8DBB-4AC2-99CE-9546560674C6}" srcOrd="0" destOrd="0" presId="urn:microsoft.com/office/officeart/2005/8/layout/vList5"/>
    <dgm:cxn modelId="{776B53B3-D878-4A29-8B34-D08F2601BE0F}" srcId="{83F657D5-7916-4798-A075-F96D79F9E97E}" destId="{78A1A953-FE2B-48BE-9B65-2CB72F8C98E7}" srcOrd="4" destOrd="0" parTransId="{33E0164E-B068-4057-B923-AB781485E269}" sibTransId="{65884B86-EE3A-4A39-AF98-1BB9D31CEF49}"/>
    <dgm:cxn modelId="{9B5C2EC9-5791-4032-8B5B-6E6811F06E60}" type="presOf" srcId="{6D0B3618-1AE6-4980-9373-FC326A3FF75D}" destId="{B01A11B1-594F-4161-9117-B2AE625DC8A8}" srcOrd="0" destOrd="0" presId="urn:microsoft.com/office/officeart/2005/8/layout/vList5"/>
    <dgm:cxn modelId="{C687F2D9-B26C-4EC8-A617-D988259ABA1E}" srcId="{83F657D5-7916-4798-A075-F96D79F9E97E}" destId="{6B17AB95-200B-4A5B-841E-CD6206C7D69A}" srcOrd="8" destOrd="0" parTransId="{5114E3F6-BB8B-4F1F-8278-BE19C9DCD37A}" sibTransId="{54E33B47-7BBD-4453-80AF-FB6DD2BA167E}"/>
    <dgm:cxn modelId="{9254ECEA-8193-4623-A085-1B1FD5ADB5F1}" type="presOf" srcId="{78A1A953-FE2B-48BE-9B65-2CB72F8C98E7}" destId="{9EAE71DD-27C4-4E72-B0CC-B9A347D2D0BD}" srcOrd="0" destOrd="0" presId="urn:microsoft.com/office/officeart/2005/8/layout/vList5"/>
    <dgm:cxn modelId="{2322A4F3-AFB3-4405-9D04-CC8D6B1CD746}" type="presOf" srcId="{83F657D5-7916-4798-A075-F96D79F9E97E}" destId="{BE89BDA8-829D-4E73-9F41-0346A828CFA3}" srcOrd="0" destOrd="0" presId="urn:microsoft.com/office/officeart/2005/8/layout/vList5"/>
    <dgm:cxn modelId="{88D8E1F4-91BE-4D6D-AF21-C9E5A53246E1}" type="presOf" srcId="{787BDEFE-8156-4848-9012-ECD4A5FE6CF8}" destId="{B63514B8-BCD4-409B-8928-EA6CA653A1AD}" srcOrd="0" destOrd="0" presId="urn:microsoft.com/office/officeart/2005/8/layout/vList5"/>
    <dgm:cxn modelId="{9D774D84-B3B8-45DF-94A4-6C71D884984F}" type="presParOf" srcId="{BE89BDA8-829D-4E73-9F41-0346A828CFA3}" destId="{828EC686-0BDE-4182-ABB8-0EB001F224C4}" srcOrd="0" destOrd="0" presId="urn:microsoft.com/office/officeart/2005/8/layout/vList5"/>
    <dgm:cxn modelId="{92F72330-D142-494E-8F02-72FEB022E9E1}" type="presParOf" srcId="{828EC686-0BDE-4182-ABB8-0EB001F224C4}" destId="{960A7FA7-6442-4B55-965D-25F06DB56194}" srcOrd="0" destOrd="0" presId="urn:microsoft.com/office/officeart/2005/8/layout/vList5"/>
    <dgm:cxn modelId="{AD181B5B-90EC-4C19-A7E0-D01A5D4B936F}" type="presParOf" srcId="{BE89BDA8-829D-4E73-9F41-0346A828CFA3}" destId="{0024484D-8C59-4815-8151-DF1F02892EDD}" srcOrd="1" destOrd="0" presId="urn:microsoft.com/office/officeart/2005/8/layout/vList5"/>
    <dgm:cxn modelId="{DC80EF25-6CF6-42C2-8753-255A2A85D2C7}" type="presParOf" srcId="{BE89BDA8-829D-4E73-9F41-0346A828CFA3}" destId="{0A68D47C-1DFC-461C-89B4-93D28383AF71}" srcOrd="2" destOrd="0" presId="urn:microsoft.com/office/officeart/2005/8/layout/vList5"/>
    <dgm:cxn modelId="{A2ECF612-BB9A-45C8-8951-D7083BDC48B4}" type="presParOf" srcId="{0A68D47C-1DFC-461C-89B4-93D28383AF71}" destId="{FED3503D-A995-4ED8-BEE8-C97A7FB30AF8}" srcOrd="0" destOrd="0" presId="urn:microsoft.com/office/officeart/2005/8/layout/vList5"/>
    <dgm:cxn modelId="{BA88012A-1DDA-4CC1-A87D-969C14AE5E23}" type="presParOf" srcId="{BE89BDA8-829D-4E73-9F41-0346A828CFA3}" destId="{784063EF-1B7B-4AC2-B84C-250BE1A9C59A}" srcOrd="3" destOrd="0" presId="urn:microsoft.com/office/officeart/2005/8/layout/vList5"/>
    <dgm:cxn modelId="{10A274AA-E29B-4D92-9A43-9958FE61CE00}" type="presParOf" srcId="{BE89BDA8-829D-4E73-9F41-0346A828CFA3}" destId="{BF261FC5-3651-4471-9E9B-2974EE0B8AA2}" srcOrd="4" destOrd="0" presId="urn:microsoft.com/office/officeart/2005/8/layout/vList5"/>
    <dgm:cxn modelId="{D919C882-B121-435E-BA1C-14654BB3698B}" type="presParOf" srcId="{BF261FC5-3651-4471-9E9B-2974EE0B8AA2}" destId="{B01A11B1-594F-4161-9117-B2AE625DC8A8}" srcOrd="0" destOrd="0" presId="urn:microsoft.com/office/officeart/2005/8/layout/vList5"/>
    <dgm:cxn modelId="{C7856E21-7FD2-4812-A783-ABE0C3D1E804}" type="presParOf" srcId="{BE89BDA8-829D-4E73-9F41-0346A828CFA3}" destId="{B0EFBAE5-F208-46B2-B5F2-EB7F4E76AA7B}" srcOrd="5" destOrd="0" presId="urn:microsoft.com/office/officeart/2005/8/layout/vList5"/>
    <dgm:cxn modelId="{7F90F9FC-E293-4327-ACA2-535ED6758BFC}" type="presParOf" srcId="{BE89BDA8-829D-4E73-9F41-0346A828CFA3}" destId="{B8629386-3C19-4C6F-88E9-C7E7077126DB}" srcOrd="6" destOrd="0" presId="urn:microsoft.com/office/officeart/2005/8/layout/vList5"/>
    <dgm:cxn modelId="{89FB5915-8E2A-4526-8D8C-D0885298A591}" type="presParOf" srcId="{B8629386-3C19-4C6F-88E9-C7E7077126DB}" destId="{2CE2D391-9F02-472F-8025-017C21EF9F94}" srcOrd="0" destOrd="0" presId="urn:microsoft.com/office/officeart/2005/8/layout/vList5"/>
    <dgm:cxn modelId="{4AFDD5C2-D5F4-434F-B53C-6A256702043F}" type="presParOf" srcId="{BE89BDA8-829D-4E73-9F41-0346A828CFA3}" destId="{40D0F1CC-33C6-44A0-A064-9D20CCB689E6}" srcOrd="7" destOrd="0" presId="urn:microsoft.com/office/officeart/2005/8/layout/vList5"/>
    <dgm:cxn modelId="{0CAA96BA-1ADD-4E40-8EF1-A5D26116B55E}" type="presParOf" srcId="{BE89BDA8-829D-4E73-9F41-0346A828CFA3}" destId="{EAAF54DF-070C-4ECA-A7C1-E7B39FF8A889}" srcOrd="8" destOrd="0" presId="urn:microsoft.com/office/officeart/2005/8/layout/vList5"/>
    <dgm:cxn modelId="{AA8E762C-4BEE-45B9-9168-BCB7A163BC95}" type="presParOf" srcId="{EAAF54DF-070C-4ECA-A7C1-E7B39FF8A889}" destId="{9EAE71DD-27C4-4E72-B0CC-B9A347D2D0BD}" srcOrd="0" destOrd="0" presId="urn:microsoft.com/office/officeart/2005/8/layout/vList5"/>
    <dgm:cxn modelId="{AA3AC0B7-4887-4D03-B0BA-7291F24F573D}" type="presParOf" srcId="{BE89BDA8-829D-4E73-9F41-0346A828CFA3}" destId="{8A977C65-B3D7-43EB-9BD4-FD502C90A368}" srcOrd="9" destOrd="0" presId="urn:microsoft.com/office/officeart/2005/8/layout/vList5"/>
    <dgm:cxn modelId="{BBB2C031-9ECF-4F6A-A112-D2BB00006384}" type="presParOf" srcId="{BE89BDA8-829D-4E73-9F41-0346A828CFA3}" destId="{023A3F61-A99B-4A2A-9A06-FE76B629A023}" srcOrd="10" destOrd="0" presId="urn:microsoft.com/office/officeart/2005/8/layout/vList5"/>
    <dgm:cxn modelId="{2BAC69F6-A074-46B0-9E15-8E7B2AA7E0F9}" type="presParOf" srcId="{023A3F61-A99B-4A2A-9A06-FE76B629A023}" destId="{DE520042-74BC-4AA1-8E77-6F41976DD3FF}" srcOrd="0" destOrd="0" presId="urn:microsoft.com/office/officeart/2005/8/layout/vList5"/>
    <dgm:cxn modelId="{CDFF77C4-0528-4DD2-B772-F100C3C39CC0}" type="presParOf" srcId="{BE89BDA8-829D-4E73-9F41-0346A828CFA3}" destId="{54AD1829-BB4E-4FD6-9ECA-69B3A212FF04}" srcOrd="11" destOrd="0" presId="urn:microsoft.com/office/officeart/2005/8/layout/vList5"/>
    <dgm:cxn modelId="{3864BB1C-B593-4B0D-9032-F42087C4AA34}" type="presParOf" srcId="{BE89BDA8-829D-4E73-9F41-0346A828CFA3}" destId="{93C8A3A7-D1D1-4722-B2CA-CEFBBB334C95}" srcOrd="12" destOrd="0" presId="urn:microsoft.com/office/officeart/2005/8/layout/vList5"/>
    <dgm:cxn modelId="{CC687B2B-91E1-4928-8065-38838472974C}" type="presParOf" srcId="{93C8A3A7-D1D1-4722-B2CA-CEFBBB334C95}" destId="{1930B82F-E69A-4E23-B54E-66011A921451}" srcOrd="0" destOrd="0" presId="urn:microsoft.com/office/officeart/2005/8/layout/vList5"/>
    <dgm:cxn modelId="{1979FBDE-2DDD-412F-8DCF-C82E97E7BCF5}" type="presParOf" srcId="{BE89BDA8-829D-4E73-9F41-0346A828CFA3}" destId="{D59BFD7C-9331-4C6F-BDFE-5F76E419E914}" srcOrd="13" destOrd="0" presId="urn:microsoft.com/office/officeart/2005/8/layout/vList5"/>
    <dgm:cxn modelId="{A37261B2-9877-4898-BA3F-3410912216EC}" type="presParOf" srcId="{BE89BDA8-829D-4E73-9F41-0346A828CFA3}" destId="{86E87601-68E9-439B-95AC-C2FA6252EDFA}" srcOrd="14" destOrd="0" presId="urn:microsoft.com/office/officeart/2005/8/layout/vList5"/>
    <dgm:cxn modelId="{5D86BC65-30B0-425B-A702-04391D66A984}" type="presParOf" srcId="{86E87601-68E9-439B-95AC-C2FA6252EDFA}" destId="{1AC341DC-52A0-46C1-BDB8-454E8C0D8F86}" srcOrd="0" destOrd="0" presId="urn:microsoft.com/office/officeart/2005/8/layout/vList5"/>
    <dgm:cxn modelId="{8B54A5A0-C940-4F63-B058-1E2E4302DD3A}" type="presParOf" srcId="{BE89BDA8-829D-4E73-9F41-0346A828CFA3}" destId="{51ED618F-4E4E-4E26-9FA9-8CF0CBC4D699}" srcOrd="15" destOrd="0" presId="urn:microsoft.com/office/officeart/2005/8/layout/vList5"/>
    <dgm:cxn modelId="{01D5D25B-881F-44C1-8287-120301AC38F7}" type="presParOf" srcId="{BE89BDA8-829D-4E73-9F41-0346A828CFA3}" destId="{4238436B-C583-47DD-89E2-71D0A02E3E59}" srcOrd="16" destOrd="0" presId="urn:microsoft.com/office/officeart/2005/8/layout/vList5"/>
    <dgm:cxn modelId="{AB7F3BBF-E43C-48D4-9963-4C2CCE64729A}" type="presParOf" srcId="{4238436B-C583-47DD-89E2-71D0A02E3E59}" destId="{13C0131C-8DBB-4AC2-99CE-9546560674C6}" srcOrd="0" destOrd="0" presId="urn:microsoft.com/office/officeart/2005/8/layout/vList5"/>
    <dgm:cxn modelId="{D032AE03-978B-43B8-B176-1490C37CF042}" type="presParOf" srcId="{BE89BDA8-829D-4E73-9F41-0346A828CFA3}" destId="{CAD0FDC7-BAE0-4E99-AD83-6C3619DADD63}" srcOrd="17" destOrd="0" presId="urn:microsoft.com/office/officeart/2005/8/layout/vList5"/>
    <dgm:cxn modelId="{C7498309-9D5D-41C1-A9DF-7077189FF61D}" type="presParOf" srcId="{BE89BDA8-829D-4E73-9F41-0346A828CFA3}" destId="{0861A6DE-9294-4400-94D0-B119FC15F32F}" srcOrd="18" destOrd="0" presId="urn:microsoft.com/office/officeart/2005/8/layout/vList5"/>
    <dgm:cxn modelId="{8ADBD819-9BC1-4521-A5A8-A1E55FBE8F19}" type="presParOf" srcId="{0861A6DE-9294-4400-94D0-B119FC15F32F}" destId="{31BE11FD-2252-400C-A9B1-E48AEF25AE6A}" srcOrd="0" destOrd="0" presId="urn:microsoft.com/office/officeart/2005/8/layout/vList5"/>
    <dgm:cxn modelId="{AB535559-3F60-4A29-906A-187C31E5A346}" type="presParOf" srcId="{BE89BDA8-829D-4E73-9F41-0346A828CFA3}" destId="{FA92C6B9-432C-4EA2-BBEC-1BC9814E996A}" srcOrd="19" destOrd="0" presId="urn:microsoft.com/office/officeart/2005/8/layout/vList5"/>
    <dgm:cxn modelId="{915782BF-B292-45ED-9C53-B85E7EAF078D}" type="presParOf" srcId="{BE89BDA8-829D-4E73-9F41-0346A828CFA3}" destId="{C0EF2F71-6FF6-4446-B4AF-3A7D438EA520}" srcOrd="20" destOrd="0" presId="urn:microsoft.com/office/officeart/2005/8/layout/vList5"/>
    <dgm:cxn modelId="{E7655476-F34E-44CC-877F-F7C3B13D127E}" type="presParOf" srcId="{C0EF2F71-6FF6-4446-B4AF-3A7D438EA520}" destId="{B63514B8-BCD4-409B-8928-EA6CA653A1A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A7FA7-6442-4B55-965D-25F06DB56194}">
      <dsp:nvSpPr>
        <dsp:cNvPr id="0" name=""/>
        <dsp:cNvSpPr/>
      </dsp:nvSpPr>
      <dsp:spPr>
        <a:xfrm>
          <a:off x="3218687" y="982"/>
          <a:ext cx="3621024" cy="349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Value</a:t>
          </a:r>
        </a:p>
      </dsp:txBody>
      <dsp:txXfrm>
        <a:off x="3235757" y="18052"/>
        <a:ext cx="3586884" cy="315546"/>
      </dsp:txXfrm>
    </dsp:sp>
    <dsp:sp modelId="{FED3503D-A995-4ED8-BEE8-C97A7FB30AF8}">
      <dsp:nvSpPr>
        <dsp:cNvPr id="0" name=""/>
        <dsp:cNvSpPr/>
      </dsp:nvSpPr>
      <dsp:spPr>
        <a:xfrm>
          <a:off x="3218687" y="368153"/>
          <a:ext cx="3621024" cy="349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</a:t>
          </a:r>
          <a:r>
            <a:rPr lang="en-US" sz="1700" b="0" i="0" kern="1200"/>
            <a:t>eadonly</a:t>
          </a:r>
          <a:endParaRPr lang="en-US" sz="1700" kern="1200"/>
        </a:p>
      </dsp:txBody>
      <dsp:txXfrm>
        <a:off x="3235757" y="385223"/>
        <a:ext cx="3586884" cy="315546"/>
      </dsp:txXfrm>
    </dsp:sp>
    <dsp:sp modelId="{B01A11B1-594F-4161-9117-B2AE625DC8A8}">
      <dsp:nvSpPr>
        <dsp:cNvPr id="0" name=""/>
        <dsp:cNvSpPr/>
      </dsp:nvSpPr>
      <dsp:spPr>
        <a:xfrm>
          <a:off x="3218687" y="735324"/>
          <a:ext cx="3621024" cy="349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</a:t>
          </a:r>
          <a:r>
            <a:rPr lang="en-US" sz="1700" b="0" i="0" kern="1200"/>
            <a:t>isabled</a:t>
          </a:r>
          <a:endParaRPr lang="en-US" sz="1700" kern="1200"/>
        </a:p>
      </dsp:txBody>
      <dsp:txXfrm>
        <a:off x="3235757" y="752394"/>
        <a:ext cx="3586884" cy="315546"/>
      </dsp:txXfrm>
    </dsp:sp>
    <dsp:sp modelId="{2CE2D391-9F02-472F-8025-017C21EF9F94}">
      <dsp:nvSpPr>
        <dsp:cNvPr id="0" name=""/>
        <dsp:cNvSpPr/>
      </dsp:nvSpPr>
      <dsp:spPr>
        <a:xfrm>
          <a:off x="3218687" y="1102494"/>
          <a:ext cx="3621024" cy="349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</a:t>
          </a:r>
        </a:p>
      </dsp:txBody>
      <dsp:txXfrm>
        <a:off x="3235757" y="1119564"/>
        <a:ext cx="3586884" cy="315546"/>
      </dsp:txXfrm>
    </dsp:sp>
    <dsp:sp modelId="{9EAE71DD-27C4-4E72-B0CC-B9A347D2D0BD}">
      <dsp:nvSpPr>
        <dsp:cNvPr id="0" name=""/>
        <dsp:cNvSpPr/>
      </dsp:nvSpPr>
      <dsp:spPr>
        <a:xfrm>
          <a:off x="3218687" y="1469665"/>
          <a:ext cx="3621024" cy="349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Pattern</a:t>
          </a:r>
        </a:p>
      </dsp:txBody>
      <dsp:txXfrm>
        <a:off x="3235757" y="1486735"/>
        <a:ext cx="3586884" cy="315546"/>
      </dsp:txXfrm>
    </dsp:sp>
    <dsp:sp modelId="{DE520042-74BC-4AA1-8E77-6F41976DD3FF}">
      <dsp:nvSpPr>
        <dsp:cNvPr id="0" name=""/>
        <dsp:cNvSpPr/>
      </dsp:nvSpPr>
      <dsp:spPr>
        <a:xfrm>
          <a:off x="3218687" y="1836836"/>
          <a:ext cx="3621024" cy="349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Placeholder</a:t>
          </a:r>
        </a:p>
      </dsp:txBody>
      <dsp:txXfrm>
        <a:off x="3235757" y="1853906"/>
        <a:ext cx="3586884" cy="315546"/>
      </dsp:txXfrm>
    </dsp:sp>
    <dsp:sp modelId="{1930B82F-E69A-4E23-B54E-66011A921451}">
      <dsp:nvSpPr>
        <dsp:cNvPr id="0" name=""/>
        <dsp:cNvSpPr/>
      </dsp:nvSpPr>
      <dsp:spPr>
        <a:xfrm>
          <a:off x="3218687" y="2204007"/>
          <a:ext cx="3621024" cy="349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Required</a:t>
          </a:r>
        </a:p>
      </dsp:txBody>
      <dsp:txXfrm>
        <a:off x="3235757" y="2221077"/>
        <a:ext cx="3586884" cy="315546"/>
      </dsp:txXfrm>
    </dsp:sp>
    <dsp:sp modelId="{1AC341DC-52A0-46C1-BDB8-454E8C0D8F86}">
      <dsp:nvSpPr>
        <dsp:cNvPr id="0" name=""/>
        <dsp:cNvSpPr/>
      </dsp:nvSpPr>
      <dsp:spPr>
        <a:xfrm>
          <a:off x="3218687" y="2571178"/>
          <a:ext cx="3621024" cy="349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</a:t>
          </a:r>
        </a:p>
      </dsp:txBody>
      <dsp:txXfrm>
        <a:off x="3235757" y="2588248"/>
        <a:ext cx="3586884" cy="315546"/>
      </dsp:txXfrm>
    </dsp:sp>
    <dsp:sp modelId="{13C0131C-8DBB-4AC2-99CE-9546560674C6}">
      <dsp:nvSpPr>
        <dsp:cNvPr id="0" name=""/>
        <dsp:cNvSpPr/>
      </dsp:nvSpPr>
      <dsp:spPr>
        <a:xfrm>
          <a:off x="3218687" y="2938349"/>
          <a:ext cx="3621024" cy="349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Autofocus</a:t>
          </a:r>
        </a:p>
      </dsp:txBody>
      <dsp:txXfrm>
        <a:off x="3235757" y="2955419"/>
        <a:ext cx="3586884" cy="315546"/>
      </dsp:txXfrm>
    </dsp:sp>
    <dsp:sp modelId="{31BE11FD-2252-400C-A9B1-E48AEF25AE6A}">
      <dsp:nvSpPr>
        <dsp:cNvPr id="0" name=""/>
        <dsp:cNvSpPr/>
      </dsp:nvSpPr>
      <dsp:spPr>
        <a:xfrm>
          <a:off x="3218687" y="3305520"/>
          <a:ext cx="3621024" cy="349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List</a:t>
          </a:r>
        </a:p>
      </dsp:txBody>
      <dsp:txXfrm>
        <a:off x="3235757" y="3322590"/>
        <a:ext cx="3586884" cy="315546"/>
      </dsp:txXfrm>
    </dsp:sp>
    <dsp:sp modelId="{B63514B8-BCD4-409B-8928-EA6CA653A1AD}">
      <dsp:nvSpPr>
        <dsp:cNvPr id="0" name=""/>
        <dsp:cNvSpPr/>
      </dsp:nvSpPr>
      <dsp:spPr>
        <a:xfrm>
          <a:off x="3218687" y="3672691"/>
          <a:ext cx="3621024" cy="349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Autocomplete</a:t>
          </a:r>
        </a:p>
      </dsp:txBody>
      <dsp:txXfrm>
        <a:off x="3235757" y="3689761"/>
        <a:ext cx="3586884" cy="31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2BFA-739A-4E9A-BDF0-720F73A74D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B1C-6AC2-4CEA-B59B-3507948FEC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94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2BFA-739A-4E9A-BDF0-720F73A74D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B1C-6AC2-4CEA-B59B-3507948F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2BFA-739A-4E9A-BDF0-720F73A74D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B1C-6AC2-4CEA-B59B-3507948F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2BFA-739A-4E9A-BDF0-720F73A74D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B1C-6AC2-4CEA-B59B-3507948F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2BFA-739A-4E9A-BDF0-720F73A74D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B1C-6AC2-4CEA-B59B-3507948FEC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2BFA-739A-4E9A-BDF0-720F73A74D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B1C-6AC2-4CEA-B59B-3507948F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0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2BFA-739A-4E9A-BDF0-720F73A74D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B1C-6AC2-4CEA-B59B-3507948F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4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2BFA-739A-4E9A-BDF0-720F73A74D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B1C-6AC2-4CEA-B59B-3507948F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3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2BFA-739A-4E9A-BDF0-720F73A74D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B1C-6AC2-4CEA-B59B-3507948F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FF2BFA-739A-4E9A-BDF0-720F73A74D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1EFB1C-6AC2-4CEA-B59B-3507948F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2BFA-739A-4E9A-BDF0-720F73A74D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B1C-6AC2-4CEA-B59B-3507948F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FF2BFA-739A-4E9A-BDF0-720F73A74D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1EFB1C-6AC2-4CEA-B59B-3507948FEC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A0EDC6-79C5-47CF-96AF-89B99E8DF95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214100" y="67056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113066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12A3-2D14-4359-8F4C-69A570AED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140" y="130252"/>
            <a:ext cx="9664960" cy="2971051"/>
          </a:xfrm>
        </p:spPr>
        <p:txBody>
          <a:bodyPr/>
          <a:lstStyle/>
          <a:p>
            <a:pPr algn="ctr"/>
            <a:r>
              <a:rPr lang="en-US" b="1" dirty="0"/>
              <a:t>HTML INPUT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9D1F8-E2A1-4A48-AFF6-74C7DCA08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4671247"/>
            <a:ext cx="10572000" cy="137712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C00000"/>
                </a:solidFill>
                <a:latin typeface="Amasis MT Pro" panose="020B0604020202020204" pitchFamily="18" charset="0"/>
              </a:rPr>
              <a:t>Prepared by ,</a:t>
            </a:r>
          </a:p>
          <a:p>
            <a:r>
              <a:rPr lang="en-US" b="1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J. Elvia Camille &amp;</a:t>
            </a:r>
          </a:p>
          <a:p>
            <a:r>
              <a:rPr lang="en-US" b="1" dirty="0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Vigneswari</a:t>
            </a:r>
            <a:r>
              <a:rPr lang="en-US" b="1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NV</a:t>
            </a:r>
          </a:p>
        </p:txBody>
      </p:sp>
    </p:spTree>
    <p:extLst>
      <p:ext uri="{BB962C8B-B14F-4D97-AF65-F5344CB8AC3E}">
        <p14:creationId xmlns:p14="http://schemas.microsoft.com/office/powerpoint/2010/main" val="382617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EAE6-07E9-45D7-AD32-D4C93382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38"/>
            <a:ext cx="10058400" cy="145075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807B-FFC1-4CFA-8A1F-1367A46EF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13680" cy="40233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It is used for input fields that should contain a color.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Depending on browser support, a color picker can show up in the input field.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your favorite color: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54FC2-6B97-41AD-BA50-4ACC6391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455" y="1584644"/>
            <a:ext cx="4959985" cy="454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7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4F43-6F3A-41BA-BB52-C95C8015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2425"/>
            <a:ext cx="10058400" cy="11430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6C9F-2C73-4ECB-8755-1DEC2F2F9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71600"/>
            <a:ext cx="9665970" cy="4238625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It is used for input fields that should contain a date.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</a:p>
          <a:p>
            <a:pPr algn="l"/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="birthday"&gt;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Birthday: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="birthday"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="birthday"&gt;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3134894-AC59-4EB2-B15F-F1F36E5FD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787889"/>
            <a:ext cx="5305424" cy="82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3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8CF8-791A-4815-99EE-B60DC023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10" y="714375"/>
            <a:ext cx="10058400" cy="96117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CAF6-D768-4DAF-B726-EF153C0B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7776"/>
            <a:ext cx="10058400" cy="46213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It is used for input fields that should contain an e-mail address.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Some smartphones recognize the email type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and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adds ".com" to the keyboard to match email input.</a:t>
            </a:r>
          </a:p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your email: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AF610-9DA9-4155-88E1-A6B70880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85" y="4845686"/>
            <a:ext cx="4977765" cy="15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3E9F-493F-4B6F-8142-6BC7A10D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8712"/>
            <a:ext cx="10058400" cy="145075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473-925C-4462-B07D-02E6F09A4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It defines a file-select field and a "Browse" button for file uploads.</a:t>
            </a:r>
          </a:p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file: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="file"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AB53F4-1F64-4F37-B369-6369CE4E1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0" y="4378960"/>
            <a:ext cx="6478270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6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9C3C-DF2F-4CAD-8B37-889B1EAA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7075"/>
            <a:ext cx="10058400" cy="145075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Hidden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198A2-F37A-450D-8B18-20C526BD7825}"/>
              </a:ext>
            </a:extLst>
          </p:cNvPr>
          <p:cNvSpPr txBox="1"/>
          <p:nvPr/>
        </p:nvSpPr>
        <p:spPr>
          <a:xfrm>
            <a:off x="732790" y="1770430"/>
            <a:ext cx="712057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defines a hidden input field (not visible to a user).</a:t>
            </a:r>
          </a:p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hidden field let web developers include data that cannot be seen or modified by users when a form is submitted.</a:t>
            </a:r>
          </a:p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hidden field often stores what database record that needs to be updated when the form is submitted.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="hidden"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custId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custId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="3487"&gt;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B5E44-DA78-406B-B303-45E1E406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12" y="2770346"/>
            <a:ext cx="3762375" cy="13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1C58-9761-4A65-BCB9-8DCCD721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33662"/>
            <a:ext cx="10058400" cy="1450757"/>
          </a:xfrm>
        </p:spPr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Month</a:t>
            </a:r>
            <a:b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ADEA-E883-4321-BB0E-E199BF45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It allows the user to select a month and year.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Depending on browser support, a date picker can show up in the input field.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bdaymonth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Birthday (month and year):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="month"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bdaymonth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bdaymonth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D482E6A1-A0EE-463A-8D11-019A5CB8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4673581"/>
            <a:ext cx="6296025" cy="13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0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527E-5711-4DD0-9BDC-99F1733A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60521"/>
            <a:ext cx="10058400" cy="1450757"/>
          </a:xfrm>
        </p:spPr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Number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D1F1-77F1-49E7-B5ED-ACA137CD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26366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It defines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numeric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input field.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We can also set restrictions on what numbers are accepted.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We can use the min and max attributes to add numeric restrictions in the input field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displays a numeric input field, where you can enter a value from 1 to 5 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="quantity"&gt;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 (between 1 and 5):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="number"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="quantity"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="quantity"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min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max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4264D-BE6B-40A9-BB62-6A672BEA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272" y="5095875"/>
            <a:ext cx="4733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C3B6-157E-4151-A128-89F89D7D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052"/>
            <a:ext cx="10058400" cy="1450757"/>
          </a:xfrm>
        </p:spPr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Range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78EE-1B49-4F4F-9D2F-F450012D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It defines a control for entering a number whose exact value is not important (like a slider control).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Default range is 0 to 100. However, we can set restrictions on what numbers are accepted with the min, max, and step attributes.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Example 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="vol"&gt;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Volume (between 0 and 50):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="range"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="vol"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="vol"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min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="0"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max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6898D408-21F2-44B4-AA2D-C69FBF1F2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4961031"/>
            <a:ext cx="5238750" cy="9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4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3E7C-AEEC-425B-B89B-B0B02E3E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1458"/>
            <a:ext cx="10058400" cy="1450757"/>
          </a:xfrm>
        </p:spPr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Search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D57B-3039-473E-9B54-3A89AD32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It is used for search fields (a search field behaves like a regular text field).</a:t>
            </a:r>
          </a:p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gsearch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 Google: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="search"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gsearch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gsearch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0DC0F-84B1-4D2F-B1E9-3B9DE6B2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4648201"/>
            <a:ext cx="5248275" cy="84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1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2913-0C83-45FB-9A85-526E7DDE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619125"/>
            <a:ext cx="10058400" cy="1450757"/>
          </a:xfrm>
        </p:spPr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Tel</a:t>
            </a:r>
            <a:b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6DAA-96DD-44D0-8C78-BAEEF61A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It is used for input fields that should contain a telephone number.</a:t>
            </a:r>
          </a:p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your phone number: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pattern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="[0-9]{3}-[0-9]{3}-[0-9]{4}"&gt;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A214662-0FB2-4F0F-A55D-5DF67512C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952240"/>
            <a:ext cx="4439920" cy="24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alendar&#10;&#10;Description automatically generated with low confidence">
            <a:extLst>
              <a:ext uri="{FF2B5EF4-FFF2-40B4-BE49-F238E27FC236}">
                <a16:creationId xmlns:a16="http://schemas.microsoft.com/office/drawing/2014/main" id="{B72D9B06-E670-403E-91B8-985D7E3DD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49" y="50804"/>
            <a:ext cx="3680171" cy="674318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45348-8C5C-49F2-A9F2-EAC6C1CD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Types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285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4450-89AE-4A21-83E4-43641F0A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Input type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2B4D-0BE6-41B2-8404-5D754054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01827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Define an image as a submit button 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="image"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="img_submit.gif"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="48"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="48"&gt;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9335FA-233F-4BE5-B1FE-2F4D9E024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4225889"/>
            <a:ext cx="3838575" cy="21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78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8FF0-6068-41CE-B15C-256A82B5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3140"/>
            <a:ext cx="10058400" cy="1450757"/>
          </a:xfrm>
        </p:spPr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Time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4F6C-5FD6-4F3C-BC46-0D7A71BE8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1845734"/>
            <a:ext cx="687165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It allows the user to select a time (no time zone).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If the browser supports it, a time picker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pops up when entering the input field.</a:t>
            </a:r>
          </a:p>
          <a:p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 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="appt"&gt;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time: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="time"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="appt"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="appt"&gt;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16BB6-F981-4094-9768-7008D56E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5" y="807931"/>
            <a:ext cx="4181475" cy="48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41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E817-5577-46C1-A077-E043528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8164"/>
            <a:ext cx="10058400" cy="1450757"/>
          </a:xfrm>
        </p:spPr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</a:t>
            </a:r>
            <a:r>
              <a:rPr lang="en-US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Url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586F-2038-440E-9CE7-ACC37D01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It is used for input fields that should contain a URL address.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Depending on browser support,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field can be automatically    Validated when submitted.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Some smartphones recognize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type, and adds ".com" to the keyboard to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input.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="homepage"&gt;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 your homepage: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="homepage"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="homepage"&gt;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58542004-3056-41F8-981C-AA4009414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5366903"/>
            <a:ext cx="5838825" cy="10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7675-A8F3-4EC0-9E4A-BFC59F34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2828"/>
            <a:ext cx="10058400" cy="1450757"/>
          </a:xfrm>
        </p:spPr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Week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8A58-CFFF-4838-83C4-368611F94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45734"/>
            <a:ext cx="6543675" cy="4023360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It allows the user to select a week and year.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Depending on browser support, a date picker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 show up in the input field.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</a:p>
          <a:p>
            <a:pPr algn="l"/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="week"&gt;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week: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="week"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="week"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="week"&gt;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2150F-CAF0-40FF-9B9F-8061984C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1179406"/>
            <a:ext cx="5391150" cy="48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56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177F-4E2D-42B8-A066-0A95FE0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7334"/>
            <a:ext cx="10058400" cy="1450757"/>
          </a:xfrm>
        </p:spPr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Date-time local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26E6-3E11-46B4-932B-8E31B676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45734"/>
            <a:ext cx="9829800" cy="402336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It allows the user to select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year,month,day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time.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Example: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&lt;label for="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birthdaytime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"&gt;Birthday :&lt;/label&gt;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type="datetime-local" id="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birthdaytime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name="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birthdaytime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"&gt;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26112-43A1-4C6A-8EBF-1916C96E6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4978388"/>
            <a:ext cx="5829300" cy="10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60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D1A4-4D69-4F03-9193-D44FCFBF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67603"/>
            <a:ext cx="10058400" cy="1450757"/>
          </a:xfrm>
        </p:spPr>
        <p:txBody>
          <a:bodyPr/>
          <a:lstStyle/>
          <a:p>
            <a:r>
              <a:rPr lang="en-US" b="0" i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HTML Input Attributes</a:t>
            </a:r>
            <a:br>
              <a:rPr lang="en-US" b="0" i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736A57-5A0F-40AB-9F6B-112F71C72A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340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0945-46BD-4736-8889-957F872D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Attribute Value: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D918-889B-4700-9966-27D1E417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value attribute provides a default value in the space which acts as the initial value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Vikky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Vikky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3E9822E-1DF9-42F6-A577-119274D2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40" y="4385379"/>
            <a:ext cx="3737112" cy="15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7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FBA5-2804-4565-AA9B-EE263EC6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Attribute </a:t>
            </a:r>
            <a:r>
              <a:rPr lang="en-US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A913-86A1-4A0E-BB89-F0EF682F9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readonly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attribute sets the input value with a constant.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It cannot be changed or modified. It will get submitted as the same when the form gets submitted.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Example: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vikky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46F7902-23EF-4F4F-858A-14091DF00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57" y="4840102"/>
            <a:ext cx="3511825" cy="11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7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FC78-250F-46A8-BCE4-1683726D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698"/>
            <a:ext cx="10058400" cy="1450757"/>
          </a:xfrm>
        </p:spPr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Attribute Disabled: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BC95-B925-48A0-9F53-623004DE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" y="182758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The input field becomes unusable and unclickable.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 The value will not be submitted on submitting the form.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vikky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3F072-5682-4998-982E-1901188EC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27" y="4145942"/>
            <a:ext cx="4439477" cy="11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7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4D92-E714-4B73-9EDB-E742115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Attribute multiple: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1A6E-3603-4D2A-815F-9AE2F364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It allows to add more than one value.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This attribute can be used when an input field requires multiple file submission.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3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2DD1-11C1-4FB9-967E-DDFBD3A9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82061-5664-417C-8B96-EB17103A8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  It defines a </a:t>
            </a:r>
            <a:r>
              <a:rPr lang="en-US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single-line text input field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 .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Example 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B26FCD1-E989-4586-8896-08AA2EA5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1" y="2643144"/>
            <a:ext cx="3135109" cy="15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5827-D1DF-475D-AEDA-80703D2A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Attribute pattern: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EA25-FAA6-49E1-9757-1793C0D4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Pattern attribute provides a regular expression that the input field must follow.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 This could be used for email and address.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"[A-Za-z]{3}"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25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9975-7497-43F4-82E7-42C797F6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Attribute placeholder: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8A08-007E-43FD-A5AE-B650812A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Placeholders act as a hint for the users. They act as a sample value but just for the understanding of the user. They cannot be submitted on submitting the form.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"phone"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"phone"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"123-45-678"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"[0-9]{3}-[0-9]{2}-[0-9]{3}"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"mail"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"Enter your mail id"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59942-07FF-4C12-972E-D1FA1AED6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51" y="5009502"/>
            <a:ext cx="4016892" cy="9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82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1AC4-1AA0-48AF-813C-80BDC561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Attribute required: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169F-EFC9-4ABD-BCD9-5B7300FD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The input value must be filled before submitting the form.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 It will throw an error if submitted without value.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9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6019-E31A-44DF-91CB-5CAF4350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Attribute step: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E18D-C461-4977-B1D4-7ECA83E9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The step attribute determines the intervals between the value that can be entered.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 Increasing or decreasing the range will happen based on the interval.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"points"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"points"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0696A-2BA8-4926-9E7B-7C9F7DC6F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904" y="4291809"/>
            <a:ext cx="1733792" cy="995808"/>
          </a:xfrm>
          <a:prstGeom prst="rect">
            <a:avLst/>
          </a:prstGeom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9EE8B154-8358-45A6-8EA2-C468A22C3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91" y="4291809"/>
            <a:ext cx="1857634" cy="115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92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CECC-3928-4ECA-9173-5BCF7C96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Attribute autofocus: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F011-20C2-4AF4-A34B-2B787493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 It lets a particular input filed to be focused at first whenever the page loads.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 It marks the beginning to the user.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autofocus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B4D1232-C22E-48EB-A0D1-0F481E935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22" y="4689755"/>
            <a:ext cx="2793558" cy="144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90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534D-E24D-4E14-B843-C9E6719C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Attribute list: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7BAFB-B6B3-4C7C-8D74-64DC77F0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 The list attribute acts as the interconnection between the </a:t>
            </a:r>
            <a:r>
              <a:rPr lang="en-US" dirty="0" err="1">
                <a:latin typeface="Consolas" panose="020B0609020204030204" pitchFamily="49" charset="0"/>
              </a:rPr>
              <a:t>datalist</a:t>
            </a:r>
            <a:r>
              <a:rPr lang="en-US" dirty="0">
                <a:latin typeface="Consolas" panose="020B0609020204030204" pitchFamily="49" charset="0"/>
              </a:rPr>
              <a:t> and input column.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"books"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"books"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kite runner"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"Kafka on the shore"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8CE107-6D7E-4F85-AE37-75C4245C3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24" y="3195334"/>
            <a:ext cx="3471796" cy="24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25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7C6D-902D-42D0-89A2-7568A2EC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Attribute autocomplete: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16DD-1D7C-4702-94C0-120E83FA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It determines if a form input should have autocomplete on or off.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 If the autocomplete is “on”, the input column will get suggested with the values that has been recorded before by the user.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autocomplete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1CD08A-60F7-42CE-A29E-F447001FB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051" y="3666988"/>
            <a:ext cx="3457992" cy="23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15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86FB-415F-4885-B49D-2A5310E2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Attribute size and minmax: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7412-721E-453E-A5B7-722EF500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The input size attribute specifies the length of the characters in the input field.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96495B9B-2635-4E12-91DA-8E4188CEA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95" y="4752524"/>
            <a:ext cx="224012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3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2096A6B-AC04-4C4C-BB88-854BA90A2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81100" y="652731"/>
            <a:ext cx="77057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Password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CF4A0-D943-41BF-9B53-2124987043B9}"/>
              </a:ext>
            </a:extLst>
          </p:cNvPr>
          <p:cNvSpPr txBox="1"/>
          <p:nvPr/>
        </p:nvSpPr>
        <p:spPr>
          <a:xfrm>
            <a:off x="1181100" y="1896546"/>
            <a:ext cx="6819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defines a </a:t>
            </a: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password field.</a:t>
            </a:r>
          </a:p>
          <a:p>
            <a:endParaRPr lang="en-US" sz="20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characters in a password field are masked (shown as asterisks or circles).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66194-7795-43B3-98FF-17B2067F88BC}"/>
              </a:ext>
            </a:extLst>
          </p:cNvPr>
          <p:cNvSpPr txBox="1"/>
          <p:nvPr/>
        </p:nvSpPr>
        <p:spPr>
          <a:xfrm>
            <a:off x="1104900" y="3303925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Example :</a:t>
            </a:r>
          </a:p>
          <a:p>
            <a:endParaRPr lang="en-US" b="1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="username"&gt;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="username"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="username"&gt;&lt;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="password"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DD8D66A-E953-4FBA-96B0-E60A4284B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390" y="2675275"/>
            <a:ext cx="2863909" cy="22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2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4DE0-774A-4C82-98C5-24942FC9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Input Type Submit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8709B-5A6C-421C-B66A-60A7BDB68E32}"/>
              </a:ext>
            </a:extLst>
          </p:cNvPr>
          <p:cNvSpPr txBox="1"/>
          <p:nvPr/>
        </p:nvSpPr>
        <p:spPr>
          <a:xfrm>
            <a:off x="1295400" y="2101334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It defines a button for submitting form data to a form-handler.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 you click "Submit", the form-data will be sent to a page called "/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action_page.php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33A2A-A31D-4017-AFEC-9B041C01DC38}"/>
              </a:ext>
            </a:extLst>
          </p:cNvPr>
          <p:cNvSpPr txBox="1"/>
          <p:nvPr/>
        </p:nvSpPr>
        <p:spPr>
          <a:xfrm>
            <a:off x="1276350" y="3561263"/>
            <a:ext cx="70104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Example :</a:t>
            </a:r>
          </a:p>
          <a:p>
            <a:endParaRPr lang="en-US" dirty="0">
              <a:solidFill>
                <a:srgbClr val="0000C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form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action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="/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action_page.php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"&gt;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label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for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First name: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/label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input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="text"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"=""&gt;&lt;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input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="submit"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value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</a:t>
            </a:r>
            <a:r>
              <a:rPr lang="en-US" sz="200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Submit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"&gt;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/form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17AFC82-0B9E-4924-A106-3E67F0CAA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50" y="2742916"/>
            <a:ext cx="2971859" cy="22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DA15-0CA5-42A0-9D24-09F59E00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25" y="139617"/>
            <a:ext cx="10058400" cy="145075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</a:rPr>
              <a:t>Input Type Reset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F024A-D275-4E10-B61F-A65AF68C4C59}"/>
              </a:ext>
            </a:extLst>
          </p:cNvPr>
          <p:cNvSpPr txBox="1"/>
          <p:nvPr/>
        </p:nvSpPr>
        <p:spPr>
          <a:xfrm>
            <a:off x="1343025" y="2077135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It defines a reset button that will reset all form values to their default values .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change the input values and then click the "Reset" button, the form-data will be reset to the default value.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Example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D0ECD-65F1-42E2-AE32-619D2D2C46FE}"/>
              </a:ext>
            </a:extLst>
          </p:cNvPr>
          <p:cNvSpPr txBox="1"/>
          <p:nvPr/>
        </p:nvSpPr>
        <p:spPr>
          <a:xfrm>
            <a:off x="923925" y="3749794"/>
            <a:ext cx="80548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=“Ross"&gt;&lt;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=“Rachel"&gt;&lt;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="reset"&gt;</a:t>
            </a:r>
            <a:br>
              <a:rPr lang="en-US" sz="2000" dirty="0"/>
            </a:b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1E462D5-FF45-4BB1-99EA-295BF1394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2310181"/>
            <a:ext cx="3305174" cy="25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86E8-FC9C-422E-B175-74EF7F27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105628"/>
            <a:ext cx="10058400" cy="145075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F1C7-1B87-46F8-B30A-803A05655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830" y="1928071"/>
            <a:ext cx="7541895" cy="4250266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It defines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radio button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Radio buttons let a user select ONLY ONE of a limited number of choices.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="CSS"&gt;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="JavaScript"&gt;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FDE76CB-E047-4B1F-BEC6-84E77627C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075" y="3255645"/>
            <a:ext cx="2149475" cy="15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0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1867-8273-4628-84D4-A411C189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3941"/>
            <a:ext cx="10058400" cy="145075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03D6-C547-400D-B0F3-EDC46C141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320"/>
            <a:ext cx="8913495" cy="40233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It defines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checkbox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Checkboxes let a user select ZERO or MORE options of a limited number of choices.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=“dep1"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=“dep1"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=“ECE"&gt;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=“dep1"&gt;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=“dep2"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=“dep2"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=“CSE"&gt;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=“dep2"&gt;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CSE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=“dep3"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=“dep3"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=“IT"&gt;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=“dep3"&gt;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24068-DD6D-4BFA-804E-75C08444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0" y="3089275"/>
            <a:ext cx="215074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4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0974-3277-4711-9552-5670AB27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7845"/>
            <a:ext cx="10058400" cy="94212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Input Type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BDBE-D8C9-40CF-88CE-C84A4C71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It defines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button.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 Button tag can be used inside and outside the form</a:t>
            </a: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.</a:t>
            </a:r>
            <a:endParaRPr lang="en-US" b="1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="alert('Hello World!')"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="Click Me!"&gt;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80ADEB8-A930-4875-8F43-95908A51E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4289413"/>
            <a:ext cx="1409700" cy="7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32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952</TotalTime>
  <Words>2741</Words>
  <Application>Microsoft Office PowerPoint</Application>
  <PresentationFormat>Widescreen</PresentationFormat>
  <Paragraphs>231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Aharoni</vt:lpstr>
      <vt:lpstr>Amasis MT Pro</vt:lpstr>
      <vt:lpstr>Arial</vt:lpstr>
      <vt:lpstr>Calibri</vt:lpstr>
      <vt:lpstr>Calibri Light</vt:lpstr>
      <vt:lpstr>Consolas</vt:lpstr>
      <vt:lpstr>inter-regular</vt:lpstr>
      <vt:lpstr>Segoe UI</vt:lpstr>
      <vt:lpstr>Verdana</vt:lpstr>
      <vt:lpstr>Wingdings</vt:lpstr>
      <vt:lpstr>Retrospect</vt:lpstr>
      <vt:lpstr>HTML INPUT TYPES </vt:lpstr>
      <vt:lpstr>Types</vt:lpstr>
      <vt:lpstr>Input Type Text</vt:lpstr>
      <vt:lpstr>Input Type Password</vt:lpstr>
      <vt:lpstr>Input Type Submit</vt:lpstr>
      <vt:lpstr>Input Type Reset</vt:lpstr>
      <vt:lpstr>Input Type Radio</vt:lpstr>
      <vt:lpstr>Input Type Checkbox</vt:lpstr>
      <vt:lpstr>Input Type Button</vt:lpstr>
      <vt:lpstr>Input Type Color</vt:lpstr>
      <vt:lpstr>Input Type Date</vt:lpstr>
      <vt:lpstr>Input Type Email</vt:lpstr>
      <vt:lpstr>Input Type File</vt:lpstr>
      <vt:lpstr>Input Type Hidden</vt:lpstr>
      <vt:lpstr>Input Type Month </vt:lpstr>
      <vt:lpstr>Input Type Number </vt:lpstr>
      <vt:lpstr>Input Type Range </vt:lpstr>
      <vt:lpstr>Input Type Search </vt:lpstr>
      <vt:lpstr>Input Type Tel </vt:lpstr>
      <vt:lpstr>Input type Image</vt:lpstr>
      <vt:lpstr>Input Type Time </vt:lpstr>
      <vt:lpstr>Input Type Url </vt:lpstr>
      <vt:lpstr>Input Type Week </vt:lpstr>
      <vt:lpstr>Input Type Date-time local</vt:lpstr>
      <vt:lpstr>HTML Input Attributes </vt:lpstr>
      <vt:lpstr>Input Attribute Value:</vt:lpstr>
      <vt:lpstr>Input Attribute Readonly:</vt:lpstr>
      <vt:lpstr>Input Attribute Disabled:</vt:lpstr>
      <vt:lpstr>Input Attribute multiple:</vt:lpstr>
      <vt:lpstr>Input Attribute pattern:</vt:lpstr>
      <vt:lpstr>Input Attribute placeholder:</vt:lpstr>
      <vt:lpstr>Input Attribute required:</vt:lpstr>
      <vt:lpstr>Input Attribute step:</vt:lpstr>
      <vt:lpstr>Input Attribute autofocus:</vt:lpstr>
      <vt:lpstr>Input Attribute list:</vt:lpstr>
      <vt:lpstr>Input Attribute autocomplete:</vt:lpstr>
      <vt:lpstr>Input Attribute size and minmax: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INPUT TYPES </dc:title>
  <dc:creator>CAMILLE Elvia</dc:creator>
  <cp:lastModifiedBy>NARLAJARLA-VARA Vigneswari</cp:lastModifiedBy>
  <cp:revision>46</cp:revision>
  <dcterms:created xsi:type="dcterms:W3CDTF">2021-10-29T09:43:25Z</dcterms:created>
  <dcterms:modified xsi:type="dcterms:W3CDTF">2021-11-01T02:23:15Z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2021-10-29T09:43:25Z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5b79d402-539a-466a-aaf2-e65d60955f0f</vt:lpwstr>
  </property>
  <property fmtid="{D5CDD505-2E9C-101B-9397-08002B2CF9AE}" pid="8" name="MSIP_Label_fd1c0902-ed92-4fed-896d-2e7725de02d4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Confidential C</vt:lpwstr>
  </property>
</Properties>
</file>