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66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4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66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086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9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1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8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3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0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80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91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86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3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1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65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CD3DE1C-76B0-4D3A-9347-827EFADAC9D8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715DCA-758B-4122-AC98-0DABBEDACC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63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e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994C56-A6D5-0A58-B442-0187E86AF3A0}"/>
              </a:ext>
            </a:extLst>
          </p:cNvPr>
          <p:cNvSpPr txBox="1"/>
          <p:nvPr/>
        </p:nvSpPr>
        <p:spPr>
          <a:xfrm>
            <a:off x="0" y="24228"/>
            <a:ext cx="9144000" cy="1415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13716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		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ACE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78D2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Engineering College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Bookman Old Style" panose="02050604050505020204" pitchFamily="18" charset="0"/>
                <a:ea typeface="Arial" panose="020B0604020202020204" pitchFamily="34" charset="0"/>
              </a:rPr>
              <a:t>An AUTONOMOUS Institution</a:t>
            </a:r>
            <a:endParaRPr lang="en-US" altLang="en-US" b="1" dirty="0">
              <a:solidFill>
                <a:srgbClr val="0070C0"/>
              </a:solidFill>
              <a:latin typeface="Bookman Old Style" panose="02050604050505020204" pitchFamily="18" charset="0"/>
              <a:ea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08213" algn="l"/>
                <a:tab pos="2978150" algn="ctr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ook Antiqua" panose="02040602050305030304" pitchFamily="18" charset="0"/>
                <a:ea typeface="Bookman Old Style" panose="020506040505050202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ook Antiqua" panose="02040602050305030304" pitchFamily="18" charset="0"/>
                <a:ea typeface="Bookman Old Style" panose="02050604050505020204" pitchFamily="18" charset="0"/>
              </a:rPr>
              <a:t>DEPARTMENT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BookmanOldStyle,Bold"/>
              </a:rPr>
              <a:t>CSE (ARTIFICIAL INTELLIGENCE &amp; MACHINE LEARNING)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0" descr="ACE-Engineering-College-logo-Assistant-Professor-Jobs (2).png">
            <a:extLst>
              <a:ext uri="{FF2B5EF4-FFF2-40B4-BE49-F238E27FC236}">
                <a16:creationId xmlns:a16="http://schemas.microsoft.com/office/drawing/2014/main" id="{9745A255-E4E5-BBDE-DFDF-BF4D7794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10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92"/>
          <a:stretch>
            <a:fillRect/>
          </a:stretch>
        </p:blipFill>
        <p:spPr bwMode="auto">
          <a:xfrm>
            <a:off x="2015864" y="290089"/>
            <a:ext cx="919162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niversity Grants Commission (India) - Wikipedia">
            <a:extLst>
              <a:ext uri="{FF2B5EF4-FFF2-40B4-BE49-F238E27FC236}">
                <a16:creationId xmlns:a16="http://schemas.microsoft.com/office/drawing/2014/main" id="{6FF53691-098E-E7FB-1A57-BDC9CCB1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85" y="307128"/>
            <a:ext cx="841375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3" descr="56210352.jpg">
            <a:extLst>
              <a:ext uri="{FF2B5EF4-FFF2-40B4-BE49-F238E27FC236}">
                <a16:creationId xmlns:a16="http://schemas.microsoft.com/office/drawing/2014/main" id="{DC501172-303F-96D5-FA0F-B450D1D1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20" y="284284"/>
            <a:ext cx="823913" cy="66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88BA7F8-22BB-481A-506A-2E70F441C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220" y="3429000"/>
            <a:ext cx="1971463" cy="1821375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pic>
        <p:nvPicPr>
          <p:cNvPr id="9" name="Picture 6" descr="Free: Rose 699*614 Transprent Png Free ...">
            <a:extLst>
              <a:ext uri="{FF2B5EF4-FFF2-40B4-BE49-F238E27FC236}">
                <a16:creationId xmlns:a16="http://schemas.microsoft.com/office/drawing/2014/main" id="{B8240EA1-AE96-EC31-9EF3-1FEDED99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3" y="1977389"/>
            <a:ext cx="1605395" cy="83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gratulations paper banner with colorful brush strokes.">
            <a:extLst>
              <a:ext uri="{FF2B5EF4-FFF2-40B4-BE49-F238E27FC236}">
                <a16:creationId xmlns:a16="http://schemas.microsoft.com/office/drawing/2014/main" id="{522BB8BD-6898-9C3A-2DBD-D6BE06BC3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64" y="1811799"/>
            <a:ext cx="5350136" cy="50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F0F7E1-AEA5-82A0-95B6-8F8AB6C93404}"/>
              </a:ext>
            </a:extLst>
          </p:cNvPr>
          <p:cNvSpPr txBox="1"/>
          <p:nvPr/>
        </p:nvSpPr>
        <p:spPr>
          <a:xfrm>
            <a:off x="3761740" y="1398340"/>
            <a:ext cx="459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solidFill>
                  <a:srgbClr val="C00000"/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i="1" dirty="0">
                <a:solidFill>
                  <a:schemeClr val="accent1">
                    <a:lumMod val="50000"/>
                  </a:schemeClr>
                </a:solidFill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Hearty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1A3D54-EBD9-4484-294D-6D0B33750B40}"/>
              </a:ext>
            </a:extLst>
          </p:cNvPr>
          <p:cNvSpPr txBox="1"/>
          <p:nvPr/>
        </p:nvSpPr>
        <p:spPr>
          <a:xfrm>
            <a:off x="397193" y="6184165"/>
            <a:ext cx="8650287" cy="4836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000" b="1" i="1" kern="100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Best wishes from </a:t>
            </a:r>
            <a:r>
              <a:rPr lang="en-US" sz="2000" b="1" i="1" kern="100" dirty="0">
                <a:solidFill>
                  <a:srgbClr val="00206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HOD, Faculty, Principal, </a:t>
            </a:r>
            <a:r>
              <a:rPr lang="en-US" sz="2400" b="1" i="1" kern="100" dirty="0">
                <a:solidFill>
                  <a:srgbClr val="00206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Management</a:t>
            </a:r>
            <a:endParaRPr lang="en-US" sz="1400" b="1" i="1" kern="100" dirty="0">
              <a:solidFill>
                <a:srgbClr val="002060"/>
              </a:solidFill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0" name="AutoShape 14">
            <a:extLst>
              <a:ext uri="{FF2B5EF4-FFF2-40B4-BE49-F238E27FC236}">
                <a16:creationId xmlns:a16="http://schemas.microsoft.com/office/drawing/2014/main" id="{832834DB-76FB-B6FD-8006-641237B74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817" y="5416624"/>
            <a:ext cx="2117726" cy="49441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solidFill>
                  <a:srgbClr val="00206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M.SRI LASYA</a:t>
            </a:r>
            <a:endParaRPr lang="en-US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20AG1A6637</a:t>
            </a:r>
            <a:endParaRPr lang="en-US" sz="700" b="1" kern="100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13E557-F475-8CF8-4628-993A2D7E16EE}"/>
              </a:ext>
            </a:extLst>
          </p:cNvPr>
          <p:cNvSpPr txBox="1"/>
          <p:nvPr/>
        </p:nvSpPr>
        <p:spPr>
          <a:xfrm>
            <a:off x="2560320" y="2241303"/>
            <a:ext cx="4053840" cy="4978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100" dirty="0">
                <a:solidFill>
                  <a:srgbClr val="002060"/>
                </a:solidFill>
                <a:latin typeface="Bodoni MT" panose="02070603080606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  To </a:t>
            </a:r>
            <a:r>
              <a:rPr lang="en-US" sz="2400" b="1" kern="100" dirty="0">
                <a:ln>
                  <a:solidFill>
                    <a:srgbClr val="C00000"/>
                  </a:solidFill>
                </a:ln>
                <a:solidFill>
                  <a:srgbClr val="002060"/>
                </a:solidFill>
                <a:latin typeface="Bodoni MT" panose="02070603080606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2020 - 24 </a:t>
            </a:r>
            <a:r>
              <a:rPr lang="en-US" sz="2400" b="1" kern="100" dirty="0">
                <a:latin typeface="Bodoni MT" panose="02070603080606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Batch Students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152C4-8570-5230-C007-E4A338BE8578}"/>
              </a:ext>
            </a:extLst>
          </p:cNvPr>
          <p:cNvSpPr txBox="1"/>
          <p:nvPr/>
        </p:nvSpPr>
        <p:spPr>
          <a:xfrm>
            <a:off x="1803400" y="2674481"/>
            <a:ext cx="192155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200" b="0" i="0" u="none" strike="noStrike" baseline="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1F5F"/>
                </a:solidFill>
                <a:latin typeface="Bookman Old Style" panose="02050604050505020204" pitchFamily="18" charset="0"/>
              </a:rPr>
              <a:t>SELECTED IN 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D2CE647-0DF7-9DE1-E87F-4C60C1FCF5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4957" y="2715405"/>
            <a:ext cx="4280170" cy="42232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81C9B5A5-BB41-149B-F052-315A8271E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705" y="3443327"/>
            <a:ext cx="1971463" cy="182137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FBA6E7E3-3EE2-A4CA-2814-A5203D1BD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365" y="5410631"/>
            <a:ext cx="2117726" cy="49441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b="1" kern="100" dirty="0">
                <a:solidFill>
                  <a:srgbClr val="00206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P.LAKSHMI PRIYA</a:t>
            </a:r>
            <a:endParaRPr lang="en-US" sz="14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20AG1A6646</a:t>
            </a:r>
            <a:endParaRPr lang="en-US" sz="700" b="1" kern="100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3387663-2E55-DCAC-EDEB-2F4DF311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335" y="3429000"/>
            <a:ext cx="1971463" cy="1821375"/>
          </a:xfrm>
          <a:prstGeom prst="ellipse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50800" dir="3600000" algn="ctr" rotWithShape="0">
              <a:srgbClr val="000000">
                <a:alpha val="43137"/>
              </a:srgbClr>
            </a:outerShdw>
          </a:effec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28" name="AutoShape 14">
            <a:extLst>
              <a:ext uri="{FF2B5EF4-FFF2-40B4-BE49-F238E27FC236}">
                <a16:creationId xmlns:a16="http://schemas.microsoft.com/office/drawing/2014/main" id="{A7CD7F5F-2CDD-97CC-499F-5061ECB8C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092" y="5426784"/>
            <a:ext cx="2117726" cy="49441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0" cmpd="thickThin" algn="ctr">
            <a:solidFill>
              <a:schemeClr val="dk1">
                <a:lumMod val="100000"/>
                <a:lumOff val="0"/>
              </a:schemeClr>
            </a:solidFill>
            <a:prstDash val="solid"/>
            <a:round/>
            <a:headEnd/>
            <a:tailEnd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kern="100" dirty="0">
                <a:solidFill>
                  <a:srgbClr val="00206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A.AKSHITHA</a:t>
            </a:r>
            <a:endParaRPr lang="en-US" sz="1600" kern="1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20AG1A6605</a:t>
            </a:r>
            <a:endParaRPr lang="en-US" sz="700" b="1" kern="100" dirty="0">
              <a:solidFill>
                <a:srgbClr val="002060"/>
              </a:solidFill>
              <a:effectLst/>
              <a:latin typeface="Bookman Old Style" panose="020506040505050202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851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502</TotalTime>
  <Words>59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</vt:lpstr>
      <vt:lpstr>Book Antiqua</vt:lpstr>
      <vt:lpstr>Bookman Old Style</vt:lpstr>
      <vt:lpstr>Calibri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pc</dc:creator>
  <cp:lastModifiedBy>pc</cp:lastModifiedBy>
  <cp:revision>26</cp:revision>
  <dcterms:created xsi:type="dcterms:W3CDTF">2024-04-15T11:34:32Z</dcterms:created>
  <dcterms:modified xsi:type="dcterms:W3CDTF">2024-05-09T09:39:36Z</dcterms:modified>
</cp:coreProperties>
</file>