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C1D70-B114-4D29-A874-B069720FFAAF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F9BFB-7E52-4DF3-BF49-CE4F2E90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7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7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8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83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181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22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773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32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3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4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2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8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3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70D97F-FCE0-4EBE-B76E-B92B87D9986B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8F7FB7D-E148-44D5-AC22-EF1816C8B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99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6353-A985-6F19-5741-2C7DD02E8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A2BD36-F577-BF95-C5FE-8D6ECEFEC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07" y="2709262"/>
            <a:ext cx="2065692" cy="2327289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4" name="AutoShape 14">
            <a:extLst>
              <a:ext uri="{FF2B5EF4-FFF2-40B4-BE49-F238E27FC236}">
                <a16:creationId xmlns:a16="http://schemas.microsoft.com/office/drawing/2014/main" id="{A05886F4-B2BF-95F7-CE4C-96B94C702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05" y="5204490"/>
            <a:ext cx="2138518" cy="628846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A. ANIL KUMAR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20AG1A6603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784582-0597-6B9A-17F7-1B68B980F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404" y="2704286"/>
            <a:ext cx="1997775" cy="2327289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327AC7-614D-9DDC-0D0C-A404444C12DB}"/>
              </a:ext>
            </a:extLst>
          </p:cNvPr>
          <p:cNvSpPr txBox="1"/>
          <p:nvPr/>
        </p:nvSpPr>
        <p:spPr>
          <a:xfrm>
            <a:off x="3052185" y="1242602"/>
            <a:ext cx="6096000" cy="771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2208530" algn="l"/>
                <a:tab pos="2977515" algn="ctr"/>
              </a:tabLst>
            </a:pPr>
            <a:r>
              <a:rPr lang="en-US" sz="2800" b="1" i="1" dirty="0">
                <a:solidFill>
                  <a:srgbClr val="C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Hearty Congratulations</a:t>
            </a:r>
            <a:r>
              <a:rPr lang="en-US" sz="2800" b="1" i="1" dirty="0">
                <a:solidFill>
                  <a:srgbClr val="C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indent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  <a:tab pos="2208530" algn="l"/>
                <a:tab pos="2977515" algn="ctr"/>
              </a:tabLst>
            </a:pPr>
            <a:endParaRPr lang="en-US" sz="1100" dirty="0">
              <a:solidFill>
                <a:srgbClr val="00206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830FC8-DC41-C9CD-C47C-A88B7C7E5F17}"/>
              </a:ext>
            </a:extLst>
          </p:cNvPr>
          <p:cNvSpPr txBox="1"/>
          <p:nvPr/>
        </p:nvSpPr>
        <p:spPr>
          <a:xfrm>
            <a:off x="1523999" y="4022842"/>
            <a:ext cx="787400" cy="39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DA73BC-C743-F9A9-E6C9-AAD5E01E9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523" y="2691472"/>
            <a:ext cx="2184033" cy="2327289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sp>
        <p:nvSpPr>
          <p:cNvPr id="2062" name="Rectangle 29">
            <a:extLst>
              <a:ext uri="{FF2B5EF4-FFF2-40B4-BE49-F238E27FC236}">
                <a16:creationId xmlns:a16="http://schemas.microsoft.com/office/drawing/2014/main" id="{9700C5AC-EEC1-EDFC-A96B-8F8705FEE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889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080" name="Picture 2" descr="University Grants Commission (India) - Wikipedia">
            <a:extLst>
              <a:ext uri="{FF2B5EF4-FFF2-40B4-BE49-F238E27FC236}">
                <a16:creationId xmlns:a16="http://schemas.microsoft.com/office/drawing/2014/main" id="{25B8F750-8FBA-0715-E488-74172EBA5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330" y="285299"/>
            <a:ext cx="841375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9" name="Picture 0" descr="ACE-Engineering-College-logo-Assistant-Professor-Jobs (2).png">
            <a:extLst>
              <a:ext uri="{FF2B5EF4-FFF2-40B4-BE49-F238E27FC236}">
                <a16:creationId xmlns:a16="http://schemas.microsoft.com/office/drawing/2014/main" id="{9D353FD6-B7B5-D7DD-5090-8F87C5F83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10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92"/>
          <a:stretch>
            <a:fillRect/>
          </a:stretch>
        </p:blipFill>
        <p:spPr bwMode="auto">
          <a:xfrm>
            <a:off x="3346824" y="290089"/>
            <a:ext cx="919162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1" name="Picture 13" descr="56210352.jpg">
            <a:extLst>
              <a:ext uri="{FF2B5EF4-FFF2-40B4-BE49-F238E27FC236}">
                <a16:creationId xmlns:a16="http://schemas.microsoft.com/office/drawing/2014/main" id="{86C6DBAE-2AC6-8087-00A3-1D1442F1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145" y="231975"/>
            <a:ext cx="823913" cy="66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Rectangle 34">
            <a:extLst>
              <a:ext uri="{FF2B5EF4-FFF2-40B4-BE49-F238E27FC236}">
                <a16:creationId xmlns:a16="http://schemas.microsoft.com/office/drawing/2014/main" id="{09038BD7-0891-282A-A681-7AF41B1FD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785" y="114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73" name="Rectangle 35">
            <a:extLst>
              <a:ext uri="{FF2B5EF4-FFF2-40B4-BE49-F238E27FC236}">
                <a16:creationId xmlns:a16="http://schemas.microsoft.com/office/drawing/2014/main" id="{323BECFA-F9EC-E3AA-5AA8-8CD1D78CA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22083"/>
            <a:ext cx="12179301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  <a:tab pos="2978150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716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                                       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ACE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Engineering College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An AUTONOMOUS Institution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Book Antiqua" panose="02040602050305030304" pitchFamily="18" charset="0"/>
                <a:ea typeface="Bookman Old Style" panose="02050604050505020204" pitchFamily="18" charset="0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ook Antiqua" panose="02040602050305030304" pitchFamily="18" charset="0"/>
                <a:ea typeface="Bookman Old Style" panose="02050604050505020204" pitchFamily="18" charset="0"/>
              </a:rPr>
              <a:t>  DEPARTMENT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BookmanOldStyle,Bold"/>
              </a:rPr>
              <a:t>CSE (ARTIFICIAL INTELLIGENCE &amp; MACHINE LEARNING)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77" name="AutoShape 14">
            <a:extLst>
              <a:ext uri="{FF2B5EF4-FFF2-40B4-BE49-F238E27FC236}">
                <a16:creationId xmlns:a16="http://schemas.microsoft.com/office/drawing/2014/main" id="{00B2D000-1E23-33ED-31B3-01A7D74A0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33" y="6047614"/>
            <a:ext cx="11310300" cy="64285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0" cmpd="thickThin" algn="ctr">
            <a:noFill/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i="1" kern="100" dirty="0">
                <a:solidFill>
                  <a:schemeClr val="accent2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Best wishes from </a:t>
            </a:r>
            <a:r>
              <a:rPr lang="en-US" sz="2400" b="1" i="1" kern="100" dirty="0">
                <a:solidFill>
                  <a:schemeClr val="accent2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HOD, Faculty, Principal, Management</a:t>
            </a:r>
            <a:endParaRPr lang="en-US" sz="1600" b="1" i="1" kern="100" dirty="0">
              <a:solidFill>
                <a:schemeClr val="accent2"/>
              </a:solidFill>
              <a:latin typeface="Bookman Old Style" panose="0205060405050502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b="1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6925304-152F-ECD8-E31B-F26E940BB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0697" y="2717800"/>
            <a:ext cx="2272786" cy="2319922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C112D8E9-4B3B-33CD-624E-09B55FAAA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94965"/>
            <a:ext cx="2005229" cy="628846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B. RASHMITHA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20AG1A6608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0" name="AutoShape 14">
            <a:extLst>
              <a:ext uri="{FF2B5EF4-FFF2-40B4-BE49-F238E27FC236}">
                <a16:creationId xmlns:a16="http://schemas.microsoft.com/office/drawing/2014/main" id="{E5E9D15E-3E49-0A55-D933-7CAD536CD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5194965"/>
            <a:ext cx="2235349" cy="628846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4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K.KEERTHI TEJASVI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20AG1A66</a:t>
            </a:r>
            <a:r>
              <a:rPr lang="en-US" sz="1400" b="1" kern="100" dirty="0">
                <a:solidFill>
                  <a:srgbClr val="C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31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81258715-EADD-E2E0-E5EE-472FF41C6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144" y="5185440"/>
            <a:ext cx="2364880" cy="628846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4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K. MANEESHA REDDY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20AG1A66</a:t>
            </a:r>
            <a:r>
              <a:rPr lang="en-US" sz="1400" b="1" kern="100" dirty="0">
                <a:solidFill>
                  <a:srgbClr val="C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33</a:t>
            </a:r>
            <a:endParaRPr lang="en-US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AutoShape 14">
            <a:extLst>
              <a:ext uri="{FF2B5EF4-FFF2-40B4-BE49-F238E27FC236}">
                <a16:creationId xmlns:a16="http://schemas.microsoft.com/office/drawing/2014/main" id="{CAD04783-2EE5-111D-0BB9-C3853905F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0575" y="5169565"/>
            <a:ext cx="2283320" cy="628846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2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VINEETH NAGA SAIRAM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00" b="1" kern="100" dirty="0">
              <a:solidFill>
                <a:srgbClr val="C0000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20AG1A66</a:t>
            </a:r>
            <a:r>
              <a:rPr lang="en-US" sz="1400" b="1" kern="100" dirty="0">
                <a:solidFill>
                  <a:srgbClr val="C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59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378110-D1D2-249D-A49C-01BBC87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469" y="2712053"/>
            <a:ext cx="2184033" cy="2327289"/>
          </a:xfrm>
          <a:prstGeom prst="ellipse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</p:txBody>
      </p:sp>
      <p:pic>
        <p:nvPicPr>
          <p:cNvPr id="1026" name="Picture 2" descr="Maintec Technologies Pvt Ltd">
            <a:extLst>
              <a:ext uri="{FF2B5EF4-FFF2-40B4-BE49-F238E27FC236}">
                <a16:creationId xmlns:a16="http://schemas.microsoft.com/office/drawing/2014/main" id="{2E912747-5AC9-F729-AF90-C4392D39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38" y="2283999"/>
            <a:ext cx="3024188" cy="32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: Rose 699*614 Transprent Png Free ...">
            <a:extLst>
              <a:ext uri="{FF2B5EF4-FFF2-40B4-BE49-F238E27FC236}">
                <a16:creationId xmlns:a16="http://schemas.microsoft.com/office/drawing/2014/main" id="{FE9B1157-8120-E4EF-A21E-63BE10C0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1377949"/>
            <a:ext cx="1605395" cy="8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7312E4D-4496-D1AA-772C-3AB162D01AF9}"/>
              </a:ext>
            </a:extLst>
          </p:cNvPr>
          <p:cNvSpPr txBox="1"/>
          <p:nvPr/>
        </p:nvSpPr>
        <p:spPr>
          <a:xfrm>
            <a:off x="2824983" y="2222948"/>
            <a:ext cx="4281271" cy="426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Selected in</a:t>
            </a:r>
            <a:endParaRPr lang="en-US" sz="1100" kern="1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8FF932-D5B3-4298-8211-FEEA6953745E}"/>
              </a:ext>
            </a:extLst>
          </p:cNvPr>
          <p:cNvSpPr txBox="1"/>
          <p:nvPr/>
        </p:nvSpPr>
        <p:spPr>
          <a:xfrm>
            <a:off x="3414997" y="1899433"/>
            <a:ext cx="6134100" cy="325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i="1" dirty="0">
                <a:solidFill>
                  <a:srgbClr val="C00000"/>
                </a:solidFill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Calibri Light" panose="020F0302020204030204" pitchFamily="34" charset="0"/>
              </a:rPr>
              <a:t>2020-2024 Batch Students</a:t>
            </a:r>
            <a:endParaRPr lang="en-US" sz="1000" i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8403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228</TotalTime>
  <Words>70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Book Antiqua</vt:lpstr>
      <vt:lpstr>Bookman Old Style</vt:lpstr>
      <vt:lpstr>Calibri</vt:lpstr>
      <vt:lpstr>Century Gothic</vt:lpstr>
      <vt:lpstr>Times New Roman</vt:lpstr>
      <vt:lpstr>Wingdings 3</vt:lpstr>
      <vt:lpstr>Slice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pc</dc:creator>
  <cp:lastModifiedBy>pc</cp:lastModifiedBy>
  <cp:revision>19</cp:revision>
  <dcterms:created xsi:type="dcterms:W3CDTF">2024-03-18T07:14:49Z</dcterms:created>
  <dcterms:modified xsi:type="dcterms:W3CDTF">2024-04-15T07:44:36Z</dcterms:modified>
</cp:coreProperties>
</file>