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C1D70-B114-4D29-A874-B069720FFAA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9BFB-7E52-4DF3-BF49-CE4F2E90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57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10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7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7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5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3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2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9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A70D97F-FCE0-4EBE-B76E-B92B87D9986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D97F-FCE0-4EBE-B76E-B92B87D9986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6353-A985-6F19-5741-2C7DD02E8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114722" cy="13514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A2BD36-F577-BF95-C5FE-8D6ECEFEC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1" y="2827657"/>
            <a:ext cx="1437517" cy="170031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327AC7-614D-9DDC-0D0C-A404444C12DB}"/>
              </a:ext>
            </a:extLst>
          </p:cNvPr>
          <p:cNvSpPr txBox="1"/>
          <p:nvPr/>
        </p:nvSpPr>
        <p:spPr>
          <a:xfrm>
            <a:off x="3052185" y="1292297"/>
            <a:ext cx="6096000" cy="787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2208530" algn="l"/>
                <a:tab pos="2977515" algn="ctr"/>
              </a:tabLst>
            </a:pPr>
            <a:r>
              <a:rPr lang="en-US" sz="2800" b="1" i="1" dirty="0">
                <a:solidFill>
                  <a:srgbClr val="C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Hearty Congratulations</a:t>
            </a:r>
            <a:r>
              <a:rPr lang="en-US" sz="2800" b="1" i="1" dirty="0">
                <a:solidFill>
                  <a:srgbClr val="C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indent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2208530" algn="l"/>
                <a:tab pos="2977515" algn="ctr"/>
              </a:tabLst>
            </a:pPr>
            <a:endParaRPr lang="en-US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2" name="Rectangle 29">
            <a:extLst>
              <a:ext uri="{FF2B5EF4-FFF2-40B4-BE49-F238E27FC236}">
                <a16:creationId xmlns:a16="http://schemas.microsoft.com/office/drawing/2014/main" id="{9700C5AC-EEC1-EDFC-A96B-8F8705FE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88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080" name="Picture 2" descr="University Grants Commission (India) - Wikipedia">
            <a:extLst>
              <a:ext uri="{FF2B5EF4-FFF2-40B4-BE49-F238E27FC236}">
                <a16:creationId xmlns:a16="http://schemas.microsoft.com/office/drawing/2014/main" id="{25B8F750-8FBA-0715-E488-74172EBA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30" y="285299"/>
            <a:ext cx="841375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0" descr="ACE-Engineering-College-logo-Assistant-Professor-Jobs (2).png">
            <a:extLst>
              <a:ext uri="{FF2B5EF4-FFF2-40B4-BE49-F238E27FC236}">
                <a16:creationId xmlns:a16="http://schemas.microsoft.com/office/drawing/2014/main" id="{9D353FD6-B7B5-D7DD-5090-8F87C5F83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0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92"/>
          <a:stretch>
            <a:fillRect/>
          </a:stretch>
        </p:blipFill>
        <p:spPr bwMode="auto">
          <a:xfrm>
            <a:off x="3346824" y="290089"/>
            <a:ext cx="919162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13" descr="56210352.jpg">
            <a:extLst>
              <a:ext uri="{FF2B5EF4-FFF2-40B4-BE49-F238E27FC236}">
                <a16:creationId xmlns:a16="http://schemas.microsoft.com/office/drawing/2014/main" id="{86C6DBAE-2AC6-8087-00A3-1D1442F1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145" y="231975"/>
            <a:ext cx="823913" cy="66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Rectangle 34">
            <a:extLst>
              <a:ext uri="{FF2B5EF4-FFF2-40B4-BE49-F238E27FC236}">
                <a16:creationId xmlns:a16="http://schemas.microsoft.com/office/drawing/2014/main" id="{09038BD7-0891-282A-A681-7AF41B1F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785" y="114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3" name="Rectangle 35">
            <a:extLst>
              <a:ext uri="{FF2B5EF4-FFF2-40B4-BE49-F238E27FC236}">
                <a16:creationId xmlns:a16="http://schemas.microsoft.com/office/drawing/2014/main" id="{323BECFA-F9EC-E3AA-5AA8-8CD1D78CA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2205"/>
            <a:ext cx="12179301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716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                                      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ACE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Engineering College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An AUTONOMOUS Institution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  <a:ea typeface="Bookman Old Style" panose="02050604050505020204" pitchFamily="18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ook Antiqua" panose="02040602050305030304" pitchFamily="18" charset="0"/>
                <a:ea typeface="Bookman Old Style" panose="02050604050505020204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Book Antiqua" panose="02040602050305030304" pitchFamily="18" charset="0"/>
                <a:ea typeface="Bookman Old Style" panose="02050604050505020204" pitchFamily="18" charset="0"/>
              </a:rPr>
              <a:t>DEPARTMENT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BookmanOldStyle,Bold"/>
              </a:rPr>
              <a:t>CSE (ARTIFICIAL INTELLIGENCE &amp; MACHINE LEARNING)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7" name="AutoShape 14">
            <a:extLst>
              <a:ext uri="{FF2B5EF4-FFF2-40B4-BE49-F238E27FC236}">
                <a16:creationId xmlns:a16="http://schemas.microsoft.com/office/drawing/2014/main" id="{00B2D000-1E23-33ED-31B3-01A7D74A0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34" y="5505930"/>
            <a:ext cx="11580293" cy="64285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63500" cmpd="thickThin" algn="ctr">
            <a:noFill/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i="1" kern="100" dirty="0">
                <a:solidFill>
                  <a:schemeClr val="accent2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Best wishes from </a:t>
            </a:r>
            <a:r>
              <a:rPr lang="en-US" sz="2400" b="1" i="1" kern="100" dirty="0">
                <a:solidFill>
                  <a:schemeClr val="accent2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HOD, Faculty, Principal, Management</a:t>
            </a:r>
            <a:endParaRPr lang="en-US" sz="1600" b="1" i="1" kern="100" dirty="0">
              <a:solidFill>
                <a:schemeClr val="accent2"/>
              </a:solidFill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b="1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030" name="Picture 6" descr="Free: Rose 699*614 Transprent Png Free ...">
            <a:extLst>
              <a:ext uri="{FF2B5EF4-FFF2-40B4-BE49-F238E27FC236}">
                <a16:creationId xmlns:a16="http://schemas.microsoft.com/office/drawing/2014/main" id="{FE9B1157-8120-E4EF-A21E-63BE10C0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1377949"/>
            <a:ext cx="1605395" cy="8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38FF932-D5B3-4298-8211-FEEA6953745E}"/>
              </a:ext>
            </a:extLst>
          </p:cNvPr>
          <p:cNvSpPr txBox="1"/>
          <p:nvPr/>
        </p:nvSpPr>
        <p:spPr>
          <a:xfrm>
            <a:off x="3335485" y="1959067"/>
            <a:ext cx="6134100" cy="325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2020-2024 Batch Students</a:t>
            </a:r>
            <a:endParaRPr lang="en-US" sz="1000" i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WordArt 2">
            <a:extLst>
              <a:ext uri="{FF2B5EF4-FFF2-40B4-BE49-F238E27FC236}">
                <a16:creationId xmlns:a16="http://schemas.microsoft.com/office/drawing/2014/main" id="{B631A2ED-D4EE-37E1-1E9C-64D2260975C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35057" y="2399679"/>
            <a:ext cx="4950525" cy="352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Sutherland Global campus Drive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3E8836-F5F6-781F-82C8-EDB8727C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712" y="2818296"/>
            <a:ext cx="1332661" cy="1709673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0C361D-1932-DEF3-715A-40B890B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141" y="2818297"/>
            <a:ext cx="1371783" cy="1700313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435C3-00CF-F8BD-0DD1-97DC9617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160" y="2818297"/>
            <a:ext cx="1294494" cy="1709673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A9E51E-15FE-BB7F-C3A4-E98080960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638" y="2836437"/>
            <a:ext cx="1271755" cy="1700313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334837-929F-380E-CD8B-497DAA43B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573" y="2829476"/>
            <a:ext cx="1271755" cy="1682366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FF7B2F-161D-74A6-B2FA-1206B2F83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104" y="2825726"/>
            <a:ext cx="1297008" cy="1682366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E1FDE6-24C4-411C-10F4-FE1E70A15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620" y="2846118"/>
            <a:ext cx="1297008" cy="1672492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2" name="AutoShape 14">
            <a:extLst>
              <a:ext uri="{FF2B5EF4-FFF2-40B4-BE49-F238E27FC236}">
                <a16:creationId xmlns:a16="http://schemas.microsoft.com/office/drawing/2014/main" id="{6646133F-DE2C-8AEF-20C8-723873838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194" y="4627722"/>
            <a:ext cx="1538850" cy="47436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EASHWAR DUTT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20AG1A6606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3" name="AutoShape 14">
            <a:extLst>
              <a:ext uri="{FF2B5EF4-FFF2-40B4-BE49-F238E27FC236}">
                <a16:creationId xmlns:a16="http://schemas.microsoft.com/office/drawing/2014/main" id="{991904E6-59E3-09D2-69A9-485AB6080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855" y="4617780"/>
            <a:ext cx="1538850" cy="47436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rgbClr val="C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B.SAI SRUJANA </a:t>
            </a:r>
            <a:r>
              <a:rPr lang="en-US" sz="11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20AG1A6610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4" name="AutoShape 14">
            <a:extLst>
              <a:ext uri="{FF2B5EF4-FFF2-40B4-BE49-F238E27FC236}">
                <a16:creationId xmlns:a16="http://schemas.microsoft.com/office/drawing/2014/main" id="{DAD26293-30BB-B406-B5BC-34B0A0EA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344" y="4619873"/>
            <a:ext cx="1297008" cy="47436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D.JOASH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20AG1A6611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5" name="AutoShape 14">
            <a:extLst>
              <a:ext uri="{FF2B5EF4-FFF2-40B4-BE49-F238E27FC236}">
                <a16:creationId xmlns:a16="http://schemas.microsoft.com/office/drawing/2014/main" id="{2D0BE6E0-48D0-89B1-87F1-2F60974BE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638" y="4597906"/>
            <a:ext cx="1297008" cy="47436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A. </a:t>
            </a:r>
            <a:r>
              <a:rPr lang="en-US" sz="1050" b="1" kern="100" dirty="0">
                <a:solidFill>
                  <a:srgbClr val="C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AKSHITHA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20AG1A6642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6" name="AutoShape 14">
            <a:extLst>
              <a:ext uri="{FF2B5EF4-FFF2-40B4-BE49-F238E27FC236}">
                <a16:creationId xmlns:a16="http://schemas.microsoft.com/office/drawing/2014/main" id="{80A4F535-AC74-4FB1-CA51-86ABBA9A7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79" y="4634347"/>
            <a:ext cx="1447795" cy="47436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A. </a:t>
            </a:r>
            <a:r>
              <a:rPr lang="en-US" sz="1050" b="1" kern="100" dirty="0">
                <a:solidFill>
                  <a:srgbClr val="C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AKSHTHA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20AG1A6606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8" name="AutoShape 14">
            <a:extLst>
              <a:ext uri="{FF2B5EF4-FFF2-40B4-BE49-F238E27FC236}">
                <a16:creationId xmlns:a16="http://schemas.microsoft.com/office/drawing/2014/main" id="{3A0E5531-3261-2D6B-0373-D90A9A96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430" y="4591282"/>
            <a:ext cx="1297008" cy="47436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rgbClr val="C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P. SINDHU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20AG1A6645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9" name="AutoShape 14">
            <a:extLst>
              <a:ext uri="{FF2B5EF4-FFF2-40B4-BE49-F238E27FC236}">
                <a16:creationId xmlns:a16="http://schemas.microsoft.com/office/drawing/2014/main" id="{39628121-351B-2F82-6BAF-FA6585E4D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104" y="4584654"/>
            <a:ext cx="1336755" cy="47436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kern="100" dirty="0">
                <a:solidFill>
                  <a:srgbClr val="C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P. LAKSHMI PRIYA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20AG1A6646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0" name="AutoShape 14">
            <a:extLst>
              <a:ext uri="{FF2B5EF4-FFF2-40B4-BE49-F238E27FC236}">
                <a16:creationId xmlns:a16="http://schemas.microsoft.com/office/drawing/2014/main" id="{4B5D12FC-E353-ED78-A2CF-1AB4986A2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621" y="4584654"/>
            <a:ext cx="1297008" cy="47436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rgbClr val="C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T. ESHWAR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20AG1A66</a:t>
            </a:r>
            <a:r>
              <a:rPr lang="en-US" sz="1100" b="1" kern="100" dirty="0">
                <a:solidFill>
                  <a:srgbClr val="C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57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840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296</TotalTime>
  <Words>73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Book Antiqua</vt:lpstr>
      <vt:lpstr>Bookman Old Style</vt:lpstr>
      <vt:lpstr>Calibri</vt:lpstr>
      <vt:lpstr>Gill Sans MT</vt:lpstr>
      <vt:lpstr>Times New Roman</vt:lpstr>
      <vt:lpstr>Gallery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pc</dc:creator>
  <cp:lastModifiedBy>pc</cp:lastModifiedBy>
  <cp:revision>26</cp:revision>
  <dcterms:created xsi:type="dcterms:W3CDTF">2024-03-18T07:14:49Z</dcterms:created>
  <dcterms:modified xsi:type="dcterms:W3CDTF">2024-04-23T06:16:02Z</dcterms:modified>
</cp:coreProperties>
</file>