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E841-699C-E976-EE5F-6E72DC056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61507-887B-927F-E27F-FFCD6E56D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FF431-ADC5-6FBA-04D6-5F59F9C1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C33A4-8447-CB3B-5AF6-1C247C50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97FC-3D43-C61A-8C79-8A8AC21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0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6506-4E51-5E8B-3933-825DE24A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FEDE2-3A7D-B392-4FAC-AD18E4DCD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8A1D-5908-AAE7-9A4F-A8C71999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3E82-2872-DEA3-B91E-6EC972BD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CE26-E337-4822-63AD-635E1A2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C9909-7225-4551-A751-CA373E89D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728D8-8412-BA1F-32DB-EA5D7A68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98AD-AFA6-9F72-1CD5-197CEC7A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9445-A6D7-7607-B89A-192C6CD0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7F0D-78C5-341C-BD94-3F9B68BE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4B95-F890-BB71-7899-3D4A5FEC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1593-44C0-5FCB-29A7-CE6AA540E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D3C4A-84BC-EA46-59F1-93048D3E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0C59-86B8-37F1-99E3-EF89C1023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4872-8008-0933-DCCC-4DDD3E0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3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878F-C301-8EC9-56E7-C9907D88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6B2E-C8FB-818F-46C0-C497254C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110A-6B36-2145-6EFF-3DD1A187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DCFEE-3110-E61E-E21F-A24BFC8E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80FC-CAB4-6A3D-4606-5F7772F8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8E8E-AB2A-5832-EE66-6614A798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351E-AED7-9D5E-63EA-AF43CA306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2FBC-A4E2-6FD0-4BA0-53737769C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1532-8FA4-609E-6A14-1778B162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2F11-8752-E4B9-0BFA-21DE6F8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5FC3C-356A-AE88-0B3A-1823B1261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DD5D-9ABA-B4D1-5777-862DDBBD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4D796-500D-4777-4849-698C870AA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CEE5-904A-29BC-FDAC-2B97E818E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881F0-0472-8AB6-A5EA-BD59CD913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D6826-C8EE-C899-DE6B-E9ACFE608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A1C10-F980-2DA6-C9ED-ACFF888E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B0C07-8BA1-178D-15A5-3B3F3C64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CB01E-F0C0-6B0B-EBFD-B9A2052E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3872E-9480-5AF3-8C87-E15DF774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2D9A3-C16B-AA95-3D2E-E4FCAAEE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99E72-D67C-BD1C-2B26-2E5138C1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8F416-1072-CF41-0F46-98718B8D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86596-144E-B6B6-9F34-064F8B58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FB8FA-871B-4DBC-0D1A-15966D5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FBD77-FA64-6147-7414-F9A20F67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56B8-627C-8A9E-86D4-335B395F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C24-E7C2-9C2A-33EA-A44C92728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F8D3C-B88E-E65D-4264-2FF71AC0B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41BDD-95ED-01DE-89F9-989CE648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249BC-68EF-5A62-482F-388AC27A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FC1F-018A-8CC8-941C-E9608B5A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1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7864-EA62-9EA2-C2E1-8C51624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D992E-A11B-6A60-47D7-31A6210DF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E780E-0342-4153-3FA7-F7AE3324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5B3E-44C9-45FF-F3F4-8B6C89BE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AECCE-2BAB-0685-4582-E3FFE8E9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926BE-A9C0-2577-ACAA-C3E8A29D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908C4-649F-A2D7-2201-E4F03925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BF82-9001-9E88-ED5A-9827935B8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0FA0-9FB6-95E9-5528-ED6A9F492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3DE1C-76B0-4D3A-9347-827EFADAC9D8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C84B-8FAF-769C-78A3-B21B023E0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FA4D-A10B-66C4-8D4D-389C51A5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15DCA-758B-4122-AC98-0DABBEDA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56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1">
            <a:extLst>
              <a:ext uri="{FF2B5EF4-FFF2-40B4-BE49-F238E27FC236}">
                <a16:creationId xmlns:a16="http://schemas.microsoft.com/office/drawing/2014/main" id="{7EAD4620-40F6-D279-EDFA-D89A02A88CF5}"/>
              </a:ext>
            </a:extLst>
          </p:cNvPr>
          <p:cNvSpPr txBox="1">
            <a:spLocks/>
          </p:cNvSpPr>
          <p:nvPr/>
        </p:nvSpPr>
        <p:spPr>
          <a:xfrm>
            <a:off x="848360" y="4153308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94C56-A6D5-0A58-B442-0187E86AF3A0}"/>
              </a:ext>
            </a:extLst>
          </p:cNvPr>
          <p:cNvSpPr txBox="1"/>
          <p:nvPr/>
        </p:nvSpPr>
        <p:spPr>
          <a:xfrm>
            <a:off x="0" y="101600"/>
            <a:ext cx="9144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1371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	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Engineering College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An AUTONOMOUS Institution</a:t>
            </a:r>
            <a:endParaRPr lang="en-US" altLang="en-US" b="1" dirty="0">
              <a:solidFill>
                <a:srgbClr val="0070C0"/>
              </a:solidFill>
              <a:latin typeface="Bookman Old Style" panose="02050604050505020204" pitchFamily="18" charset="0"/>
              <a:ea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DEPARTMENT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manOldStyle,Bold"/>
              </a:rPr>
              <a:t>CSE (ARTIFICIAL INTELLIGENCE &amp; MACHINE LEARNING)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0" descr="ACE-Engineering-College-logo-Assistant-Professor-Jobs (2).png">
            <a:extLst>
              <a:ext uri="{FF2B5EF4-FFF2-40B4-BE49-F238E27FC236}">
                <a16:creationId xmlns:a16="http://schemas.microsoft.com/office/drawing/2014/main" id="{9745A255-E4E5-BBDE-DFDF-BF4D7794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2"/>
          <a:stretch>
            <a:fillRect/>
          </a:stretch>
        </p:blipFill>
        <p:spPr bwMode="auto">
          <a:xfrm>
            <a:off x="2015864" y="290089"/>
            <a:ext cx="9191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versity Grants Commission (India) - Wikipedia">
            <a:extLst>
              <a:ext uri="{FF2B5EF4-FFF2-40B4-BE49-F238E27FC236}">
                <a16:creationId xmlns:a16="http://schemas.microsoft.com/office/drawing/2014/main" id="{6FF53691-098E-E7FB-1A57-BDC9CCB1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85" y="307128"/>
            <a:ext cx="84137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56210352.jpg">
            <a:extLst>
              <a:ext uri="{FF2B5EF4-FFF2-40B4-BE49-F238E27FC236}">
                <a16:creationId xmlns:a16="http://schemas.microsoft.com/office/drawing/2014/main" id="{DC501172-303F-96D5-FA0F-B450D1D1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20" y="284284"/>
            <a:ext cx="823913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8BA7F8-22BB-481A-506A-2E70F441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328" y="3806660"/>
            <a:ext cx="2349272" cy="1875382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pic>
        <p:nvPicPr>
          <p:cNvPr id="9" name="Picture 6" descr="Free: Rose 699*614 Transprent Png Free ...">
            <a:extLst>
              <a:ext uri="{FF2B5EF4-FFF2-40B4-BE49-F238E27FC236}">
                <a16:creationId xmlns:a16="http://schemas.microsoft.com/office/drawing/2014/main" id="{B8240EA1-AE96-EC31-9EF3-1FEDED99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3" y="1977389"/>
            <a:ext cx="1605395" cy="8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gratulations paper banner with colorful brush strokes.">
            <a:extLst>
              <a:ext uri="{FF2B5EF4-FFF2-40B4-BE49-F238E27FC236}">
                <a16:creationId xmlns:a16="http://schemas.microsoft.com/office/drawing/2014/main" id="{522BB8BD-6898-9C3A-2DBD-D6BE06BC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64" y="1811799"/>
            <a:ext cx="5350136" cy="5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F0F7E1-AEA5-82A0-95B6-8F8AB6C93404}"/>
              </a:ext>
            </a:extLst>
          </p:cNvPr>
          <p:cNvSpPr txBox="1"/>
          <p:nvPr/>
        </p:nvSpPr>
        <p:spPr>
          <a:xfrm>
            <a:off x="3761740" y="1374894"/>
            <a:ext cx="459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A3D54-EBD9-4484-294D-6D0B33750B40}"/>
              </a:ext>
            </a:extLst>
          </p:cNvPr>
          <p:cNvSpPr txBox="1"/>
          <p:nvPr/>
        </p:nvSpPr>
        <p:spPr>
          <a:xfrm>
            <a:off x="397193" y="6325623"/>
            <a:ext cx="8650287" cy="41838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i="1" kern="1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Best wishes from </a:t>
            </a:r>
            <a:r>
              <a:rPr lang="en-US" sz="2000" b="1" i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HOD, Faculty, Principal, Management</a:t>
            </a:r>
            <a:endParaRPr lang="en-US" sz="1400" b="1" i="1" kern="100" dirty="0">
              <a:solidFill>
                <a:srgbClr val="002060"/>
              </a:solidFill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7EBD0D-80FA-2464-093D-73654D49AE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681" y="2703447"/>
            <a:ext cx="8077200" cy="806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367A5E-B328-1F7C-609C-A632A3D9C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234" y="3489305"/>
            <a:ext cx="3267531" cy="285790"/>
          </a:xfrm>
          <a:prstGeom prst="rect">
            <a:avLst/>
          </a:prstGeom>
        </p:spPr>
      </p:pic>
      <p:sp>
        <p:nvSpPr>
          <p:cNvPr id="20" name="AutoShape 14">
            <a:extLst>
              <a:ext uri="{FF2B5EF4-FFF2-40B4-BE49-F238E27FC236}">
                <a16:creationId xmlns:a16="http://schemas.microsoft.com/office/drawing/2014/main" id="{832834DB-76FB-B6FD-8006-641237B7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72" y="5752655"/>
            <a:ext cx="2732150" cy="4754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P.LAKSHMI PRIYA</a:t>
            </a:r>
            <a:endParaRPr lang="en-US" sz="14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20AG1A6646</a:t>
            </a:r>
            <a:endParaRPr lang="en-US" sz="700" b="1" kern="100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3E557-F475-8CF8-4628-993A2D7E16EE}"/>
              </a:ext>
            </a:extLst>
          </p:cNvPr>
          <p:cNvSpPr txBox="1"/>
          <p:nvPr/>
        </p:nvSpPr>
        <p:spPr>
          <a:xfrm>
            <a:off x="580073" y="2241303"/>
            <a:ext cx="8650287" cy="4921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kern="1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2020 - 24 </a:t>
            </a:r>
            <a:r>
              <a:rPr lang="en-US" sz="2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 Student Selected in</a:t>
            </a:r>
          </a:p>
        </p:txBody>
      </p:sp>
    </p:spTree>
    <p:extLst>
      <p:ext uri="{BB962C8B-B14F-4D97-AF65-F5344CB8AC3E}">
        <p14:creationId xmlns:p14="http://schemas.microsoft.com/office/powerpoint/2010/main" val="238478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48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Bookman Old Style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pc</dc:creator>
  <cp:lastModifiedBy>pc</cp:lastModifiedBy>
  <cp:revision>17</cp:revision>
  <dcterms:created xsi:type="dcterms:W3CDTF">2024-04-15T11:34:32Z</dcterms:created>
  <dcterms:modified xsi:type="dcterms:W3CDTF">2024-04-26T06:08:49Z</dcterms:modified>
</cp:coreProperties>
</file>