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Deva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dharshini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E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2213391036274 </a:t>
            </a:r>
            <a:r>
              <a:rPr lang="en-GB" b="1" i="1"/>
              <a:t>/   8913C3D4D9062329F134F021A44430A0</a:t>
            </a:r>
            <a:endParaRPr lang="en-GB" b="1" i="1" dirty="0"/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YOGESHWARI S</cp:lastModifiedBy>
  <cp:revision>19</cp:revision>
  <dcterms:created xsi:type="dcterms:W3CDTF">2024-03-29T15:07:22Z</dcterms:created>
  <dcterms:modified xsi:type="dcterms:W3CDTF">2024-09-10T09:06:08Z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