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44" r:id="rId1"/>
  </p:sldMasterIdLst>
  <p:notesMasterIdLst>
    <p:notesMasterId r:id="rId2"/>
  </p:notesMasterIdLst>
  <p:sldIdLst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8" r:id="rId13"/>
    <p:sldId id="4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E4ABE340DE136079FA04CFD8B2A09F90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2024-10-01T07:01:59Z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8a18e9dc576e4b149babda74bc5f4455</vt:lpwstr>
  </property>
</Properties>
</file>