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6" d="100"/>
          <a:sy n="36" d="100"/>
        </p:scale>
        <p:origin x="11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F049C-1FE9-409D-8122-DD0D0FBC360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2FBE90D-1010-420E-BC26-15370AC2D04C}">
      <dgm:prSet/>
      <dgm:spPr/>
      <dgm:t>
        <a:bodyPr/>
        <a:lstStyle/>
        <a:p>
          <a:r>
            <a:rPr lang="en-IN"/>
            <a:t>Replaced null values as Zero’s.</a:t>
          </a:r>
          <a:endParaRPr lang="en-US"/>
        </a:p>
      </dgm:t>
    </dgm:pt>
    <dgm:pt modelId="{3501C503-211C-4653-86A7-C4ACF580CE0A}" type="parTrans" cxnId="{26E21BEC-A96F-4385-8540-9FD1A3EB0EC5}">
      <dgm:prSet/>
      <dgm:spPr/>
      <dgm:t>
        <a:bodyPr/>
        <a:lstStyle/>
        <a:p>
          <a:endParaRPr lang="en-US"/>
        </a:p>
      </dgm:t>
    </dgm:pt>
    <dgm:pt modelId="{670EFCEA-B450-4399-926D-2CDEB207603C}" type="sibTrans" cxnId="{26E21BEC-A96F-4385-8540-9FD1A3EB0EC5}">
      <dgm:prSet/>
      <dgm:spPr/>
      <dgm:t>
        <a:bodyPr/>
        <a:lstStyle/>
        <a:p>
          <a:endParaRPr lang="en-US"/>
        </a:p>
      </dgm:t>
    </dgm:pt>
    <dgm:pt modelId="{57ABC65A-6259-4CC9-82DB-8155788CBC69}">
      <dgm:prSet/>
      <dgm:spPr/>
      <dgm:t>
        <a:bodyPr/>
        <a:lstStyle/>
        <a:p>
          <a:r>
            <a:rPr lang="en-IN"/>
            <a:t>Removed Duplicate Rows.</a:t>
          </a:r>
          <a:endParaRPr lang="en-US"/>
        </a:p>
      </dgm:t>
    </dgm:pt>
    <dgm:pt modelId="{A5F5193B-AC93-4477-9418-F0C8E26B4522}" type="parTrans" cxnId="{F9FA60D1-26E7-438A-A6EA-6162CC494A00}">
      <dgm:prSet/>
      <dgm:spPr/>
      <dgm:t>
        <a:bodyPr/>
        <a:lstStyle/>
        <a:p>
          <a:endParaRPr lang="en-US"/>
        </a:p>
      </dgm:t>
    </dgm:pt>
    <dgm:pt modelId="{0A7570D6-B093-43E1-8510-645D99CEDD4C}" type="sibTrans" cxnId="{F9FA60D1-26E7-438A-A6EA-6162CC494A00}">
      <dgm:prSet/>
      <dgm:spPr/>
      <dgm:t>
        <a:bodyPr/>
        <a:lstStyle/>
        <a:p>
          <a:endParaRPr lang="en-US"/>
        </a:p>
      </dgm:t>
    </dgm:pt>
    <dgm:pt modelId="{A8EE29B6-25F8-4827-AD17-D96CDF17126F}">
      <dgm:prSet/>
      <dgm:spPr/>
      <dgm:t>
        <a:bodyPr/>
        <a:lstStyle/>
        <a:p>
          <a:r>
            <a:rPr lang="en-IN"/>
            <a:t>Removed Blank Rows and Columns.</a:t>
          </a:r>
          <a:endParaRPr lang="en-US"/>
        </a:p>
      </dgm:t>
    </dgm:pt>
    <dgm:pt modelId="{9B3008E7-8C79-48DB-B587-5F046913285A}" type="parTrans" cxnId="{E0B5FF05-45BD-48E8-9075-0B022D9E94D1}">
      <dgm:prSet/>
      <dgm:spPr/>
      <dgm:t>
        <a:bodyPr/>
        <a:lstStyle/>
        <a:p>
          <a:endParaRPr lang="en-US"/>
        </a:p>
      </dgm:t>
    </dgm:pt>
    <dgm:pt modelId="{5B5C821C-7411-4046-9B86-0E1276F1AA5C}" type="sibTrans" cxnId="{E0B5FF05-45BD-48E8-9075-0B022D9E94D1}">
      <dgm:prSet/>
      <dgm:spPr/>
      <dgm:t>
        <a:bodyPr/>
        <a:lstStyle/>
        <a:p>
          <a:endParaRPr lang="en-US"/>
        </a:p>
      </dgm:t>
    </dgm:pt>
    <dgm:pt modelId="{7D5D68CD-481B-4799-B0AC-3D6484366934}">
      <dgm:prSet/>
      <dgm:spPr/>
      <dgm:t>
        <a:bodyPr/>
        <a:lstStyle/>
        <a:p>
          <a:r>
            <a:rPr lang="en-IN"/>
            <a:t>Appended GDP dataset.</a:t>
          </a:r>
          <a:endParaRPr lang="en-US"/>
        </a:p>
      </dgm:t>
    </dgm:pt>
    <dgm:pt modelId="{6248C417-F057-4CF1-A6DF-AFE5B1CD503C}" type="parTrans" cxnId="{8618B7F6-B656-4990-81B6-79F3E881D7CA}">
      <dgm:prSet/>
      <dgm:spPr/>
      <dgm:t>
        <a:bodyPr/>
        <a:lstStyle/>
        <a:p>
          <a:endParaRPr lang="en-US"/>
        </a:p>
      </dgm:t>
    </dgm:pt>
    <dgm:pt modelId="{71724F03-4C94-41ED-B203-15CD5F39B227}" type="sibTrans" cxnId="{8618B7F6-B656-4990-81B6-79F3E881D7CA}">
      <dgm:prSet/>
      <dgm:spPr/>
      <dgm:t>
        <a:bodyPr/>
        <a:lstStyle/>
        <a:p>
          <a:endParaRPr lang="en-US"/>
        </a:p>
      </dgm:t>
    </dgm:pt>
    <dgm:pt modelId="{BC77EB9C-09C9-4B11-8296-9AD7C8AB9AA1}">
      <dgm:prSet/>
      <dgm:spPr/>
      <dgm:t>
        <a:bodyPr/>
        <a:lstStyle/>
        <a:p>
          <a:r>
            <a:rPr lang="en-IN"/>
            <a:t>Unpivoted Years and values.</a:t>
          </a:r>
          <a:endParaRPr lang="en-US"/>
        </a:p>
      </dgm:t>
    </dgm:pt>
    <dgm:pt modelId="{9E0FF07C-D0EB-4195-BC70-2D9A9B2E6175}" type="parTrans" cxnId="{0C5E18AE-AA35-4523-AF58-AA9DC1BFE4C5}">
      <dgm:prSet/>
      <dgm:spPr/>
      <dgm:t>
        <a:bodyPr/>
        <a:lstStyle/>
        <a:p>
          <a:endParaRPr lang="en-US"/>
        </a:p>
      </dgm:t>
    </dgm:pt>
    <dgm:pt modelId="{628ADF0A-FE20-4D41-BCD0-8C4FC15410A7}" type="sibTrans" cxnId="{0C5E18AE-AA35-4523-AF58-AA9DC1BFE4C5}">
      <dgm:prSet/>
      <dgm:spPr/>
      <dgm:t>
        <a:bodyPr/>
        <a:lstStyle/>
        <a:p>
          <a:endParaRPr lang="en-US"/>
        </a:p>
      </dgm:t>
    </dgm:pt>
    <dgm:pt modelId="{D195E70E-476E-4F51-BD23-2BA1CCDC6BDE}" type="pres">
      <dgm:prSet presAssocID="{0C2F049C-1FE9-409D-8122-DD0D0FBC360A}" presName="linear" presStyleCnt="0">
        <dgm:presLayoutVars>
          <dgm:animLvl val="lvl"/>
          <dgm:resizeHandles val="exact"/>
        </dgm:presLayoutVars>
      </dgm:prSet>
      <dgm:spPr/>
    </dgm:pt>
    <dgm:pt modelId="{0A66AB7C-8D10-4E2D-B438-6BF08ABD60DA}" type="pres">
      <dgm:prSet presAssocID="{62FBE90D-1010-420E-BC26-15370AC2D04C}" presName="parentText" presStyleLbl="node1" presStyleIdx="0" presStyleCnt="5">
        <dgm:presLayoutVars>
          <dgm:chMax val="0"/>
          <dgm:bulletEnabled val="1"/>
        </dgm:presLayoutVars>
      </dgm:prSet>
      <dgm:spPr/>
    </dgm:pt>
    <dgm:pt modelId="{6DF66230-FF6C-441B-89EE-A03A19DA5127}" type="pres">
      <dgm:prSet presAssocID="{670EFCEA-B450-4399-926D-2CDEB207603C}" presName="spacer" presStyleCnt="0"/>
      <dgm:spPr/>
    </dgm:pt>
    <dgm:pt modelId="{23D55E2C-69B3-4AC3-A598-3DB6672D3051}" type="pres">
      <dgm:prSet presAssocID="{57ABC65A-6259-4CC9-82DB-8155788CBC69}" presName="parentText" presStyleLbl="node1" presStyleIdx="1" presStyleCnt="5">
        <dgm:presLayoutVars>
          <dgm:chMax val="0"/>
          <dgm:bulletEnabled val="1"/>
        </dgm:presLayoutVars>
      </dgm:prSet>
      <dgm:spPr/>
    </dgm:pt>
    <dgm:pt modelId="{70C24148-F8BE-479D-A6AF-2B1C608BA710}" type="pres">
      <dgm:prSet presAssocID="{0A7570D6-B093-43E1-8510-645D99CEDD4C}" presName="spacer" presStyleCnt="0"/>
      <dgm:spPr/>
    </dgm:pt>
    <dgm:pt modelId="{5361FC93-2CEC-4B36-8B24-3EB4860A9773}" type="pres">
      <dgm:prSet presAssocID="{A8EE29B6-25F8-4827-AD17-D96CDF17126F}" presName="parentText" presStyleLbl="node1" presStyleIdx="2" presStyleCnt="5">
        <dgm:presLayoutVars>
          <dgm:chMax val="0"/>
          <dgm:bulletEnabled val="1"/>
        </dgm:presLayoutVars>
      </dgm:prSet>
      <dgm:spPr/>
    </dgm:pt>
    <dgm:pt modelId="{4DFE3774-4033-4FEF-83C0-6E0DC8A32737}" type="pres">
      <dgm:prSet presAssocID="{5B5C821C-7411-4046-9B86-0E1276F1AA5C}" presName="spacer" presStyleCnt="0"/>
      <dgm:spPr/>
    </dgm:pt>
    <dgm:pt modelId="{36FF2471-5892-47C7-8B98-DFB582F1E1C5}" type="pres">
      <dgm:prSet presAssocID="{7D5D68CD-481B-4799-B0AC-3D6484366934}" presName="parentText" presStyleLbl="node1" presStyleIdx="3" presStyleCnt="5">
        <dgm:presLayoutVars>
          <dgm:chMax val="0"/>
          <dgm:bulletEnabled val="1"/>
        </dgm:presLayoutVars>
      </dgm:prSet>
      <dgm:spPr/>
    </dgm:pt>
    <dgm:pt modelId="{67A619C4-F886-4D75-A9C2-C207A3203F52}" type="pres">
      <dgm:prSet presAssocID="{71724F03-4C94-41ED-B203-15CD5F39B227}" presName="spacer" presStyleCnt="0"/>
      <dgm:spPr/>
    </dgm:pt>
    <dgm:pt modelId="{B70D9BA2-AF2B-47F7-B581-51BC8E7CE53B}" type="pres">
      <dgm:prSet presAssocID="{BC77EB9C-09C9-4B11-8296-9AD7C8AB9AA1}" presName="parentText" presStyleLbl="node1" presStyleIdx="4" presStyleCnt="5">
        <dgm:presLayoutVars>
          <dgm:chMax val="0"/>
          <dgm:bulletEnabled val="1"/>
        </dgm:presLayoutVars>
      </dgm:prSet>
      <dgm:spPr/>
    </dgm:pt>
  </dgm:ptLst>
  <dgm:cxnLst>
    <dgm:cxn modelId="{E0B5FF05-45BD-48E8-9075-0B022D9E94D1}" srcId="{0C2F049C-1FE9-409D-8122-DD0D0FBC360A}" destId="{A8EE29B6-25F8-4827-AD17-D96CDF17126F}" srcOrd="2" destOrd="0" parTransId="{9B3008E7-8C79-48DB-B587-5F046913285A}" sibTransId="{5B5C821C-7411-4046-9B86-0E1276F1AA5C}"/>
    <dgm:cxn modelId="{3D871512-BCA3-4CF0-AA07-F13F5B580487}" type="presOf" srcId="{62FBE90D-1010-420E-BC26-15370AC2D04C}" destId="{0A66AB7C-8D10-4E2D-B438-6BF08ABD60DA}" srcOrd="0" destOrd="0" presId="urn:microsoft.com/office/officeart/2005/8/layout/vList2"/>
    <dgm:cxn modelId="{11B8BB70-FE4F-4977-872A-27EB698AE3E0}" type="presOf" srcId="{7D5D68CD-481B-4799-B0AC-3D6484366934}" destId="{36FF2471-5892-47C7-8B98-DFB582F1E1C5}" srcOrd="0" destOrd="0" presId="urn:microsoft.com/office/officeart/2005/8/layout/vList2"/>
    <dgm:cxn modelId="{5797AB76-DF03-426B-A6FD-A93F4A30661D}" type="presOf" srcId="{BC77EB9C-09C9-4B11-8296-9AD7C8AB9AA1}" destId="{B70D9BA2-AF2B-47F7-B581-51BC8E7CE53B}" srcOrd="0" destOrd="0" presId="urn:microsoft.com/office/officeart/2005/8/layout/vList2"/>
    <dgm:cxn modelId="{457D9FA1-4FDA-45E4-B191-255E240B6830}" type="presOf" srcId="{57ABC65A-6259-4CC9-82DB-8155788CBC69}" destId="{23D55E2C-69B3-4AC3-A598-3DB6672D3051}" srcOrd="0" destOrd="0" presId="urn:microsoft.com/office/officeart/2005/8/layout/vList2"/>
    <dgm:cxn modelId="{E72464AB-15FE-4554-A425-90E82F8148F4}" type="presOf" srcId="{0C2F049C-1FE9-409D-8122-DD0D0FBC360A}" destId="{D195E70E-476E-4F51-BD23-2BA1CCDC6BDE}" srcOrd="0" destOrd="0" presId="urn:microsoft.com/office/officeart/2005/8/layout/vList2"/>
    <dgm:cxn modelId="{0C5E18AE-AA35-4523-AF58-AA9DC1BFE4C5}" srcId="{0C2F049C-1FE9-409D-8122-DD0D0FBC360A}" destId="{BC77EB9C-09C9-4B11-8296-9AD7C8AB9AA1}" srcOrd="4" destOrd="0" parTransId="{9E0FF07C-D0EB-4195-BC70-2D9A9B2E6175}" sibTransId="{628ADF0A-FE20-4D41-BCD0-8C4FC15410A7}"/>
    <dgm:cxn modelId="{F9FA60D1-26E7-438A-A6EA-6162CC494A00}" srcId="{0C2F049C-1FE9-409D-8122-DD0D0FBC360A}" destId="{57ABC65A-6259-4CC9-82DB-8155788CBC69}" srcOrd="1" destOrd="0" parTransId="{A5F5193B-AC93-4477-9418-F0C8E26B4522}" sibTransId="{0A7570D6-B093-43E1-8510-645D99CEDD4C}"/>
    <dgm:cxn modelId="{143706E5-A2D5-4752-9D1D-63DD77BCBD73}" type="presOf" srcId="{A8EE29B6-25F8-4827-AD17-D96CDF17126F}" destId="{5361FC93-2CEC-4B36-8B24-3EB4860A9773}" srcOrd="0" destOrd="0" presId="urn:microsoft.com/office/officeart/2005/8/layout/vList2"/>
    <dgm:cxn modelId="{26E21BEC-A96F-4385-8540-9FD1A3EB0EC5}" srcId="{0C2F049C-1FE9-409D-8122-DD0D0FBC360A}" destId="{62FBE90D-1010-420E-BC26-15370AC2D04C}" srcOrd="0" destOrd="0" parTransId="{3501C503-211C-4653-86A7-C4ACF580CE0A}" sibTransId="{670EFCEA-B450-4399-926D-2CDEB207603C}"/>
    <dgm:cxn modelId="{8618B7F6-B656-4990-81B6-79F3E881D7CA}" srcId="{0C2F049C-1FE9-409D-8122-DD0D0FBC360A}" destId="{7D5D68CD-481B-4799-B0AC-3D6484366934}" srcOrd="3" destOrd="0" parTransId="{6248C417-F057-4CF1-A6DF-AFE5B1CD503C}" sibTransId="{71724F03-4C94-41ED-B203-15CD5F39B227}"/>
    <dgm:cxn modelId="{D20523DC-3779-4BC5-98AB-BF416517F0DB}" type="presParOf" srcId="{D195E70E-476E-4F51-BD23-2BA1CCDC6BDE}" destId="{0A66AB7C-8D10-4E2D-B438-6BF08ABD60DA}" srcOrd="0" destOrd="0" presId="urn:microsoft.com/office/officeart/2005/8/layout/vList2"/>
    <dgm:cxn modelId="{9ACA8487-48F3-46B2-B6BA-275F7AD79895}" type="presParOf" srcId="{D195E70E-476E-4F51-BD23-2BA1CCDC6BDE}" destId="{6DF66230-FF6C-441B-89EE-A03A19DA5127}" srcOrd="1" destOrd="0" presId="urn:microsoft.com/office/officeart/2005/8/layout/vList2"/>
    <dgm:cxn modelId="{A5B1D1AC-25AC-460F-B954-A9D2BAB3F39C}" type="presParOf" srcId="{D195E70E-476E-4F51-BD23-2BA1CCDC6BDE}" destId="{23D55E2C-69B3-4AC3-A598-3DB6672D3051}" srcOrd="2" destOrd="0" presId="urn:microsoft.com/office/officeart/2005/8/layout/vList2"/>
    <dgm:cxn modelId="{44528F74-5F4B-4DED-A2DD-91CAE28CC95A}" type="presParOf" srcId="{D195E70E-476E-4F51-BD23-2BA1CCDC6BDE}" destId="{70C24148-F8BE-479D-A6AF-2B1C608BA710}" srcOrd="3" destOrd="0" presId="urn:microsoft.com/office/officeart/2005/8/layout/vList2"/>
    <dgm:cxn modelId="{593BCBD0-F05D-4A8D-922D-1F1F53B14B4B}" type="presParOf" srcId="{D195E70E-476E-4F51-BD23-2BA1CCDC6BDE}" destId="{5361FC93-2CEC-4B36-8B24-3EB4860A9773}" srcOrd="4" destOrd="0" presId="urn:microsoft.com/office/officeart/2005/8/layout/vList2"/>
    <dgm:cxn modelId="{77FA9853-2E4C-4CAF-B4A3-CDB35C579360}" type="presParOf" srcId="{D195E70E-476E-4F51-BD23-2BA1CCDC6BDE}" destId="{4DFE3774-4033-4FEF-83C0-6E0DC8A32737}" srcOrd="5" destOrd="0" presId="urn:microsoft.com/office/officeart/2005/8/layout/vList2"/>
    <dgm:cxn modelId="{3DE4D506-BCA3-4E92-B8AA-7619438929F8}" type="presParOf" srcId="{D195E70E-476E-4F51-BD23-2BA1CCDC6BDE}" destId="{36FF2471-5892-47C7-8B98-DFB582F1E1C5}" srcOrd="6" destOrd="0" presId="urn:microsoft.com/office/officeart/2005/8/layout/vList2"/>
    <dgm:cxn modelId="{0422D8E0-CFDD-4ED4-877D-CE5AADB8F549}" type="presParOf" srcId="{D195E70E-476E-4F51-BD23-2BA1CCDC6BDE}" destId="{67A619C4-F886-4D75-A9C2-C207A3203F52}" srcOrd="7" destOrd="0" presId="urn:microsoft.com/office/officeart/2005/8/layout/vList2"/>
    <dgm:cxn modelId="{9A322D2C-EF4D-46F1-A932-F626DC52E56E}" type="presParOf" srcId="{D195E70E-476E-4F51-BD23-2BA1CCDC6BDE}" destId="{B70D9BA2-AF2B-47F7-B581-51BC8E7CE53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C90C3B-DF4E-4E49-B59C-7A917FFD9203}"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9EF1EBD5-8B60-4F74-966A-982EB54D15F8}">
      <dgm:prSet/>
      <dgm:spPr/>
      <dgm:t>
        <a:bodyPr/>
        <a:lstStyle/>
        <a:p>
          <a:r>
            <a:rPr lang="en-IN"/>
            <a:t>Population Data</a:t>
          </a:r>
          <a:endParaRPr lang="en-US"/>
        </a:p>
      </dgm:t>
    </dgm:pt>
    <dgm:pt modelId="{F9ED04B4-80A6-4D61-B6D8-BE4DB4E3C7B3}" type="parTrans" cxnId="{5A301C6A-A388-4769-A633-5FF9773FB541}">
      <dgm:prSet/>
      <dgm:spPr/>
      <dgm:t>
        <a:bodyPr/>
        <a:lstStyle/>
        <a:p>
          <a:endParaRPr lang="en-US"/>
        </a:p>
      </dgm:t>
    </dgm:pt>
    <dgm:pt modelId="{8E154109-EFDA-49F2-A71E-2E3AE073EB6E}" type="sibTrans" cxnId="{5A301C6A-A388-4769-A633-5FF9773FB541}">
      <dgm:prSet/>
      <dgm:spPr/>
      <dgm:t>
        <a:bodyPr/>
        <a:lstStyle/>
        <a:p>
          <a:endParaRPr lang="en-US"/>
        </a:p>
      </dgm:t>
    </dgm:pt>
    <dgm:pt modelId="{3047866B-9D8F-4D3A-987B-1EEBEFF221C0}">
      <dgm:prSet/>
      <dgm:spPr/>
      <dgm:t>
        <a:bodyPr/>
        <a:lstStyle/>
        <a:p>
          <a:r>
            <a:rPr lang="en-IN"/>
            <a:t>GDP Analysis</a:t>
          </a:r>
          <a:endParaRPr lang="en-US"/>
        </a:p>
      </dgm:t>
    </dgm:pt>
    <dgm:pt modelId="{7FFC079B-BEB0-45B3-B889-847513A400D0}" type="parTrans" cxnId="{A067A7D3-4011-41DE-A6F6-21F756174DF7}">
      <dgm:prSet/>
      <dgm:spPr/>
      <dgm:t>
        <a:bodyPr/>
        <a:lstStyle/>
        <a:p>
          <a:endParaRPr lang="en-US"/>
        </a:p>
      </dgm:t>
    </dgm:pt>
    <dgm:pt modelId="{12D2C7DC-6230-43EB-AD6A-DCA972D79BBD}" type="sibTrans" cxnId="{A067A7D3-4011-41DE-A6F6-21F756174DF7}">
      <dgm:prSet/>
      <dgm:spPr/>
      <dgm:t>
        <a:bodyPr/>
        <a:lstStyle/>
        <a:p>
          <a:endParaRPr lang="en-US"/>
        </a:p>
      </dgm:t>
    </dgm:pt>
    <dgm:pt modelId="{8112C8EF-AB5F-457D-B2AF-0DE95C1F882B}">
      <dgm:prSet/>
      <dgm:spPr/>
      <dgm:t>
        <a:bodyPr/>
        <a:lstStyle/>
        <a:p>
          <a:r>
            <a:rPr lang="en-IN"/>
            <a:t>Infant Mortality</a:t>
          </a:r>
          <a:endParaRPr lang="en-US"/>
        </a:p>
      </dgm:t>
    </dgm:pt>
    <dgm:pt modelId="{89FB5B1D-9950-44C3-A884-CD5E262B9CF3}" type="parTrans" cxnId="{49B0533B-8338-493E-9C58-C6669A9460E5}">
      <dgm:prSet/>
      <dgm:spPr/>
      <dgm:t>
        <a:bodyPr/>
        <a:lstStyle/>
        <a:p>
          <a:endParaRPr lang="en-US"/>
        </a:p>
      </dgm:t>
    </dgm:pt>
    <dgm:pt modelId="{A685CBBB-910E-4C56-8B56-AB1456D741DE}" type="sibTrans" cxnId="{49B0533B-8338-493E-9C58-C6669A9460E5}">
      <dgm:prSet/>
      <dgm:spPr/>
      <dgm:t>
        <a:bodyPr/>
        <a:lstStyle/>
        <a:p>
          <a:endParaRPr lang="en-US"/>
        </a:p>
      </dgm:t>
    </dgm:pt>
    <dgm:pt modelId="{8F99F433-4EA9-42EF-A93F-29D29493A61D}">
      <dgm:prSet/>
      <dgm:spPr/>
      <dgm:t>
        <a:bodyPr/>
        <a:lstStyle/>
        <a:p>
          <a:r>
            <a:rPr lang="en-IN"/>
            <a:t>Literacy Rates</a:t>
          </a:r>
          <a:endParaRPr lang="en-US"/>
        </a:p>
      </dgm:t>
    </dgm:pt>
    <dgm:pt modelId="{77180722-E755-4F5C-BA2F-7C87C26C4D5D}" type="parTrans" cxnId="{7667FA23-8C53-486F-AA79-0FD0A9FA60FD}">
      <dgm:prSet/>
      <dgm:spPr/>
      <dgm:t>
        <a:bodyPr/>
        <a:lstStyle/>
        <a:p>
          <a:endParaRPr lang="en-US"/>
        </a:p>
      </dgm:t>
    </dgm:pt>
    <dgm:pt modelId="{413ACFDA-D417-4390-905F-B42C200A028F}" type="sibTrans" cxnId="{7667FA23-8C53-486F-AA79-0FD0A9FA60FD}">
      <dgm:prSet/>
      <dgm:spPr/>
      <dgm:t>
        <a:bodyPr/>
        <a:lstStyle/>
        <a:p>
          <a:endParaRPr lang="en-US"/>
        </a:p>
      </dgm:t>
    </dgm:pt>
    <dgm:pt modelId="{CB6E87F0-5397-43D7-99CE-1E1760984EA8}">
      <dgm:prSet/>
      <dgm:spPr/>
      <dgm:t>
        <a:bodyPr/>
        <a:lstStyle/>
        <a:p>
          <a:r>
            <a:rPr lang="en-IN"/>
            <a:t>Growth Trends</a:t>
          </a:r>
          <a:endParaRPr lang="en-US"/>
        </a:p>
      </dgm:t>
    </dgm:pt>
    <dgm:pt modelId="{40B0F60E-1854-44B0-8801-4D41CCC53CE5}" type="parTrans" cxnId="{3D5DDF22-1CDA-4926-961B-C1FB12C6FC11}">
      <dgm:prSet/>
      <dgm:spPr/>
      <dgm:t>
        <a:bodyPr/>
        <a:lstStyle/>
        <a:p>
          <a:endParaRPr lang="en-US"/>
        </a:p>
      </dgm:t>
    </dgm:pt>
    <dgm:pt modelId="{231A7887-13BC-462F-B21C-13AE46EFE95F}" type="sibTrans" cxnId="{3D5DDF22-1CDA-4926-961B-C1FB12C6FC11}">
      <dgm:prSet/>
      <dgm:spPr/>
      <dgm:t>
        <a:bodyPr/>
        <a:lstStyle/>
        <a:p>
          <a:endParaRPr lang="en-US"/>
        </a:p>
      </dgm:t>
    </dgm:pt>
    <dgm:pt modelId="{35E8D301-5F09-4978-9621-222D5EE1606F}" type="pres">
      <dgm:prSet presAssocID="{C7C90C3B-DF4E-4E49-B59C-7A917FFD9203}" presName="hierChild1" presStyleCnt="0">
        <dgm:presLayoutVars>
          <dgm:orgChart val="1"/>
          <dgm:chPref val="1"/>
          <dgm:dir/>
          <dgm:animOne val="branch"/>
          <dgm:animLvl val="lvl"/>
          <dgm:resizeHandles/>
        </dgm:presLayoutVars>
      </dgm:prSet>
      <dgm:spPr/>
    </dgm:pt>
    <dgm:pt modelId="{83323532-48BA-4B50-9ADC-A64191240568}" type="pres">
      <dgm:prSet presAssocID="{9EF1EBD5-8B60-4F74-966A-982EB54D15F8}" presName="hierRoot1" presStyleCnt="0">
        <dgm:presLayoutVars>
          <dgm:hierBranch val="init"/>
        </dgm:presLayoutVars>
      </dgm:prSet>
      <dgm:spPr/>
    </dgm:pt>
    <dgm:pt modelId="{DD33A0CD-699C-4D68-978E-0F1DE1BDBF0C}" type="pres">
      <dgm:prSet presAssocID="{9EF1EBD5-8B60-4F74-966A-982EB54D15F8}" presName="rootComposite1" presStyleCnt="0"/>
      <dgm:spPr/>
    </dgm:pt>
    <dgm:pt modelId="{B0CEF2DE-6459-4B95-A9E0-37C63A4A13C4}" type="pres">
      <dgm:prSet presAssocID="{9EF1EBD5-8B60-4F74-966A-982EB54D15F8}" presName="rootText1" presStyleLbl="node0" presStyleIdx="0" presStyleCnt="5">
        <dgm:presLayoutVars>
          <dgm:chPref val="3"/>
        </dgm:presLayoutVars>
      </dgm:prSet>
      <dgm:spPr/>
    </dgm:pt>
    <dgm:pt modelId="{B4237FC9-411C-43C9-8CEB-84D47F22F943}" type="pres">
      <dgm:prSet presAssocID="{9EF1EBD5-8B60-4F74-966A-982EB54D15F8}" presName="rootConnector1" presStyleLbl="node1" presStyleIdx="0" presStyleCnt="0"/>
      <dgm:spPr/>
    </dgm:pt>
    <dgm:pt modelId="{F654BA77-B870-4991-B98C-47691989005B}" type="pres">
      <dgm:prSet presAssocID="{9EF1EBD5-8B60-4F74-966A-982EB54D15F8}" presName="hierChild2" presStyleCnt="0"/>
      <dgm:spPr/>
    </dgm:pt>
    <dgm:pt modelId="{2ACD73F0-BA2A-43DB-9CD7-C76942C0E583}" type="pres">
      <dgm:prSet presAssocID="{9EF1EBD5-8B60-4F74-966A-982EB54D15F8}" presName="hierChild3" presStyleCnt="0"/>
      <dgm:spPr/>
    </dgm:pt>
    <dgm:pt modelId="{BE86E97A-8BCD-4FC4-996B-B9D9B00C5F9B}" type="pres">
      <dgm:prSet presAssocID="{3047866B-9D8F-4D3A-987B-1EEBEFF221C0}" presName="hierRoot1" presStyleCnt="0">
        <dgm:presLayoutVars>
          <dgm:hierBranch val="init"/>
        </dgm:presLayoutVars>
      </dgm:prSet>
      <dgm:spPr/>
    </dgm:pt>
    <dgm:pt modelId="{DA37008F-8690-41F0-9358-119CB221414B}" type="pres">
      <dgm:prSet presAssocID="{3047866B-9D8F-4D3A-987B-1EEBEFF221C0}" presName="rootComposite1" presStyleCnt="0"/>
      <dgm:spPr/>
    </dgm:pt>
    <dgm:pt modelId="{7AF0B13A-0DE3-4D4C-A0E4-12D7757A4163}" type="pres">
      <dgm:prSet presAssocID="{3047866B-9D8F-4D3A-987B-1EEBEFF221C0}" presName="rootText1" presStyleLbl="node0" presStyleIdx="1" presStyleCnt="5">
        <dgm:presLayoutVars>
          <dgm:chPref val="3"/>
        </dgm:presLayoutVars>
      </dgm:prSet>
      <dgm:spPr/>
    </dgm:pt>
    <dgm:pt modelId="{2DC8A16E-32FA-4303-8A03-7166BD7E5B60}" type="pres">
      <dgm:prSet presAssocID="{3047866B-9D8F-4D3A-987B-1EEBEFF221C0}" presName="rootConnector1" presStyleLbl="node1" presStyleIdx="0" presStyleCnt="0"/>
      <dgm:spPr/>
    </dgm:pt>
    <dgm:pt modelId="{C0BB3C6A-15BF-4BFB-A3CF-D35E9C615FD8}" type="pres">
      <dgm:prSet presAssocID="{3047866B-9D8F-4D3A-987B-1EEBEFF221C0}" presName="hierChild2" presStyleCnt="0"/>
      <dgm:spPr/>
    </dgm:pt>
    <dgm:pt modelId="{0120B5F4-905E-4FC7-A787-D98B1854D1ED}" type="pres">
      <dgm:prSet presAssocID="{3047866B-9D8F-4D3A-987B-1EEBEFF221C0}" presName="hierChild3" presStyleCnt="0"/>
      <dgm:spPr/>
    </dgm:pt>
    <dgm:pt modelId="{D2031A39-57BD-4FDD-82FF-E5F913F9CC9B}" type="pres">
      <dgm:prSet presAssocID="{8112C8EF-AB5F-457D-B2AF-0DE95C1F882B}" presName="hierRoot1" presStyleCnt="0">
        <dgm:presLayoutVars>
          <dgm:hierBranch val="init"/>
        </dgm:presLayoutVars>
      </dgm:prSet>
      <dgm:spPr/>
    </dgm:pt>
    <dgm:pt modelId="{93A66197-206C-4B0D-98F2-42DF94418540}" type="pres">
      <dgm:prSet presAssocID="{8112C8EF-AB5F-457D-B2AF-0DE95C1F882B}" presName="rootComposite1" presStyleCnt="0"/>
      <dgm:spPr/>
    </dgm:pt>
    <dgm:pt modelId="{0743A8EA-96C5-427D-A375-DD9E9BAD4EEF}" type="pres">
      <dgm:prSet presAssocID="{8112C8EF-AB5F-457D-B2AF-0DE95C1F882B}" presName="rootText1" presStyleLbl="node0" presStyleIdx="2" presStyleCnt="5">
        <dgm:presLayoutVars>
          <dgm:chPref val="3"/>
        </dgm:presLayoutVars>
      </dgm:prSet>
      <dgm:spPr/>
    </dgm:pt>
    <dgm:pt modelId="{79BE627B-45A8-490E-AC64-2CAEAB7A415C}" type="pres">
      <dgm:prSet presAssocID="{8112C8EF-AB5F-457D-B2AF-0DE95C1F882B}" presName="rootConnector1" presStyleLbl="node1" presStyleIdx="0" presStyleCnt="0"/>
      <dgm:spPr/>
    </dgm:pt>
    <dgm:pt modelId="{D139E754-65EA-40A8-906B-79B03EE764CE}" type="pres">
      <dgm:prSet presAssocID="{8112C8EF-AB5F-457D-B2AF-0DE95C1F882B}" presName="hierChild2" presStyleCnt="0"/>
      <dgm:spPr/>
    </dgm:pt>
    <dgm:pt modelId="{44E46105-1017-4F89-B1A4-741B28559CFF}" type="pres">
      <dgm:prSet presAssocID="{8112C8EF-AB5F-457D-B2AF-0DE95C1F882B}" presName="hierChild3" presStyleCnt="0"/>
      <dgm:spPr/>
    </dgm:pt>
    <dgm:pt modelId="{FC238887-F887-4FCD-A19F-92286DDEF434}" type="pres">
      <dgm:prSet presAssocID="{8F99F433-4EA9-42EF-A93F-29D29493A61D}" presName="hierRoot1" presStyleCnt="0">
        <dgm:presLayoutVars>
          <dgm:hierBranch val="init"/>
        </dgm:presLayoutVars>
      </dgm:prSet>
      <dgm:spPr/>
    </dgm:pt>
    <dgm:pt modelId="{593954CE-AA40-4251-9000-767BBF8C70F2}" type="pres">
      <dgm:prSet presAssocID="{8F99F433-4EA9-42EF-A93F-29D29493A61D}" presName="rootComposite1" presStyleCnt="0"/>
      <dgm:spPr/>
    </dgm:pt>
    <dgm:pt modelId="{2AD45C13-44D7-4135-B1F1-C2F44ADCE294}" type="pres">
      <dgm:prSet presAssocID="{8F99F433-4EA9-42EF-A93F-29D29493A61D}" presName="rootText1" presStyleLbl="node0" presStyleIdx="3" presStyleCnt="5">
        <dgm:presLayoutVars>
          <dgm:chPref val="3"/>
        </dgm:presLayoutVars>
      </dgm:prSet>
      <dgm:spPr/>
    </dgm:pt>
    <dgm:pt modelId="{CDEDEBB6-B7CA-4386-BED2-9FD54007D834}" type="pres">
      <dgm:prSet presAssocID="{8F99F433-4EA9-42EF-A93F-29D29493A61D}" presName="rootConnector1" presStyleLbl="node1" presStyleIdx="0" presStyleCnt="0"/>
      <dgm:spPr/>
    </dgm:pt>
    <dgm:pt modelId="{2065D62A-C924-48B7-AB0B-90AF0A8D47EB}" type="pres">
      <dgm:prSet presAssocID="{8F99F433-4EA9-42EF-A93F-29D29493A61D}" presName="hierChild2" presStyleCnt="0"/>
      <dgm:spPr/>
    </dgm:pt>
    <dgm:pt modelId="{07BC695D-6FC7-491C-B317-A4183F7B97B1}" type="pres">
      <dgm:prSet presAssocID="{8F99F433-4EA9-42EF-A93F-29D29493A61D}" presName="hierChild3" presStyleCnt="0"/>
      <dgm:spPr/>
    </dgm:pt>
    <dgm:pt modelId="{A9342C6E-773C-46C4-A8DC-7B2B776E4006}" type="pres">
      <dgm:prSet presAssocID="{CB6E87F0-5397-43D7-99CE-1E1760984EA8}" presName="hierRoot1" presStyleCnt="0">
        <dgm:presLayoutVars>
          <dgm:hierBranch val="init"/>
        </dgm:presLayoutVars>
      </dgm:prSet>
      <dgm:spPr/>
    </dgm:pt>
    <dgm:pt modelId="{53AC1831-9BE9-454A-9557-9996EF9B24A6}" type="pres">
      <dgm:prSet presAssocID="{CB6E87F0-5397-43D7-99CE-1E1760984EA8}" presName="rootComposite1" presStyleCnt="0"/>
      <dgm:spPr/>
    </dgm:pt>
    <dgm:pt modelId="{C153DE55-7E9A-4A3A-90B6-F7B6A8119FDD}" type="pres">
      <dgm:prSet presAssocID="{CB6E87F0-5397-43D7-99CE-1E1760984EA8}" presName="rootText1" presStyleLbl="node0" presStyleIdx="4" presStyleCnt="5">
        <dgm:presLayoutVars>
          <dgm:chPref val="3"/>
        </dgm:presLayoutVars>
      </dgm:prSet>
      <dgm:spPr/>
    </dgm:pt>
    <dgm:pt modelId="{231BF087-3843-4BB8-AE59-5344C566474F}" type="pres">
      <dgm:prSet presAssocID="{CB6E87F0-5397-43D7-99CE-1E1760984EA8}" presName="rootConnector1" presStyleLbl="node1" presStyleIdx="0" presStyleCnt="0"/>
      <dgm:spPr/>
    </dgm:pt>
    <dgm:pt modelId="{99164FD3-5A8A-479B-9A59-BC51670C6525}" type="pres">
      <dgm:prSet presAssocID="{CB6E87F0-5397-43D7-99CE-1E1760984EA8}" presName="hierChild2" presStyleCnt="0"/>
      <dgm:spPr/>
    </dgm:pt>
    <dgm:pt modelId="{65025D4F-87A0-4010-A949-1A9AA32E7A17}" type="pres">
      <dgm:prSet presAssocID="{CB6E87F0-5397-43D7-99CE-1E1760984EA8}" presName="hierChild3" presStyleCnt="0"/>
      <dgm:spPr/>
    </dgm:pt>
  </dgm:ptLst>
  <dgm:cxnLst>
    <dgm:cxn modelId="{D299F303-032F-463B-96B4-59BF66ED5AE4}" type="presOf" srcId="{C7C90C3B-DF4E-4E49-B59C-7A917FFD9203}" destId="{35E8D301-5F09-4978-9621-222D5EE1606F}" srcOrd="0" destOrd="0" presId="urn:microsoft.com/office/officeart/2005/8/layout/orgChart1"/>
    <dgm:cxn modelId="{46EC3507-C5BF-4694-8B55-6E1FDB9A412A}" type="presOf" srcId="{8F99F433-4EA9-42EF-A93F-29D29493A61D}" destId="{2AD45C13-44D7-4135-B1F1-C2F44ADCE294}" srcOrd="0" destOrd="0" presId="urn:microsoft.com/office/officeart/2005/8/layout/orgChart1"/>
    <dgm:cxn modelId="{3D5DDF22-1CDA-4926-961B-C1FB12C6FC11}" srcId="{C7C90C3B-DF4E-4E49-B59C-7A917FFD9203}" destId="{CB6E87F0-5397-43D7-99CE-1E1760984EA8}" srcOrd="4" destOrd="0" parTransId="{40B0F60E-1854-44B0-8801-4D41CCC53CE5}" sibTransId="{231A7887-13BC-462F-B21C-13AE46EFE95F}"/>
    <dgm:cxn modelId="{7667FA23-8C53-486F-AA79-0FD0A9FA60FD}" srcId="{C7C90C3B-DF4E-4E49-B59C-7A917FFD9203}" destId="{8F99F433-4EA9-42EF-A93F-29D29493A61D}" srcOrd="3" destOrd="0" parTransId="{77180722-E755-4F5C-BA2F-7C87C26C4D5D}" sibTransId="{413ACFDA-D417-4390-905F-B42C200A028F}"/>
    <dgm:cxn modelId="{49B0533B-8338-493E-9C58-C6669A9460E5}" srcId="{C7C90C3B-DF4E-4E49-B59C-7A917FFD9203}" destId="{8112C8EF-AB5F-457D-B2AF-0DE95C1F882B}" srcOrd="2" destOrd="0" parTransId="{89FB5B1D-9950-44C3-A884-CD5E262B9CF3}" sibTransId="{A685CBBB-910E-4C56-8B56-AB1456D741DE}"/>
    <dgm:cxn modelId="{E49DA045-D318-45B9-81F7-0C0809941201}" type="presOf" srcId="{CB6E87F0-5397-43D7-99CE-1E1760984EA8}" destId="{C153DE55-7E9A-4A3A-90B6-F7B6A8119FDD}" srcOrd="0" destOrd="0" presId="urn:microsoft.com/office/officeart/2005/8/layout/orgChart1"/>
    <dgm:cxn modelId="{5A301C6A-A388-4769-A633-5FF9773FB541}" srcId="{C7C90C3B-DF4E-4E49-B59C-7A917FFD9203}" destId="{9EF1EBD5-8B60-4F74-966A-982EB54D15F8}" srcOrd="0" destOrd="0" parTransId="{F9ED04B4-80A6-4D61-B6D8-BE4DB4E3C7B3}" sibTransId="{8E154109-EFDA-49F2-A71E-2E3AE073EB6E}"/>
    <dgm:cxn modelId="{32BB7B70-EBD5-4C8D-B7CE-8902213CA786}" type="presOf" srcId="{8112C8EF-AB5F-457D-B2AF-0DE95C1F882B}" destId="{79BE627B-45A8-490E-AC64-2CAEAB7A415C}" srcOrd="1" destOrd="0" presId="urn:microsoft.com/office/officeart/2005/8/layout/orgChart1"/>
    <dgm:cxn modelId="{1A693E55-E66A-41BE-A858-8AF9E54733FC}" type="presOf" srcId="{3047866B-9D8F-4D3A-987B-1EEBEFF221C0}" destId="{2DC8A16E-32FA-4303-8A03-7166BD7E5B60}" srcOrd="1" destOrd="0" presId="urn:microsoft.com/office/officeart/2005/8/layout/orgChart1"/>
    <dgm:cxn modelId="{3709B582-D9FA-4C7A-AF81-24C40591B012}" type="presOf" srcId="{8112C8EF-AB5F-457D-B2AF-0DE95C1F882B}" destId="{0743A8EA-96C5-427D-A375-DD9E9BAD4EEF}" srcOrd="0" destOrd="0" presId="urn:microsoft.com/office/officeart/2005/8/layout/orgChart1"/>
    <dgm:cxn modelId="{F274F68A-11ED-41AB-BFA0-9F82272ED268}" type="presOf" srcId="{9EF1EBD5-8B60-4F74-966A-982EB54D15F8}" destId="{B0CEF2DE-6459-4B95-A9E0-37C63A4A13C4}" srcOrd="0" destOrd="0" presId="urn:microsoft.com/office/officeart/2005/8/layout/orgChart1"/>
    <dgm:cxn modelId="{2243F68C-EEE9-4DD8-9F80-E62F523D526A}" type="presOf" srcId="{8F99F433-4EA9-42EF-A93F-29D29493A61D}" destId="{CDEDEBB6-B7CA-4386-BED2-9FD54007D834}" srcOrd="1" destOrd="0" presId="urn:microsoft.com/office/officeart/2005/8/layout/orgChart1"/>
    <dgm:cxn modelId="{D32802C7-D48C-4C90-B035-B2DBC8048994}" type="presOf" srcId="{9EF1EBD5-8B60-4F74-966A-982EB54D15F8}" destId="{B4237FC9-411C-43C9-8CEB-84D47F22F943}" srcOrd="1" destOrd="0" presId="urn:microsoft.com/office/officeart/2005/8/layout/orgChart1"/>
    <dgm:cxn modelId="{A91C53D0-E84D-4565-84A0-1E111F7381B4}" type="presOf" srcId="{CB6E87F0-5397-43D7-99CE-1E1760984EA8}" destId="{231BF087-3843-4BB8-AE59-5344C566474F}" srcOrd="1" destOrd="0" presId="urn:microsoft.com/office/officeart/2005/8/layout/orgChart1"/>
    <dgm:cxn modelId="{D07513D2-C01B-47BA-AD35-7CA4ED3AC369}" type="presOf" srcId="{3047866B-9D8F-4D3A-987B-1EEBEFF221C0}" destId="{7AF0B13A-0DE3-4D4C-A0E4-12D7757A4163}" srcOrd="0" destOrd="0" presId="urn:microsoft.com/office/officeart/2005/8/layout/orgChart1"/>
    <dgm:cxn modelId="{A067A7D3-4011-41DE-A6F6-21F756174DF7}" srcId="{C7C90C3B-DF4E-4E49-B59C-7A917FFD9203}" destId="{3047866B-9D8F-4D3A-987B-1EEBEFF221C0}" srcOrd="1" destOrd="0" parTransId="{7FFC079B-BEB0-45B3-B889-847513A400D0}" sibTransId="{12D2C7DC-6230-43EB-AD6A-DCA972D79BBD}"/>
    <dgm:cxn modelId="{FDA11DE5-35B3-4955-AB9E-673C7F2A96C9}" type="presParOf" srcId="{35E8D301-5F09-4978-9621-222D5EE1606F}" destId="{83323532-48BA-4B50-9ADC-A64191240568}" srcOrd="0" destOrd="0" presId="urn:microsoft.com/office/officeart/2005/8/layout/orgChart1"/>
    <dgm:cxn modelId="{9E054207-8C22-47A6-A2B0-E1EE25FD6851}" type="presParOf" srcId="{83323532-48BA-4B50-9ADC-A64191240568}" destId="{DD33A0CD-699C-4D68-978E-0F1DE1BDBF0C}" srcOrd="0" destOrd="0" presId="urn:microsoft.com/office/officeart/2005/8/layout/orgChart1"/>
    <dgm:cxn modelId="{BD80C681-86E1-42F2-B46D-49E0FF8D13ED}" type="presParOf" srcId="{DD33A0CD-699C-4D68-978E-0F1DE1BDBF0C}" destId="{B0CEF2DE-6459-4B95-A9E0-37C63A4A13C4}" srcOrd="0" destOrd="0" presId="urn:microsoft.com/office/officeart/2005/8/layout/orgChart1"/>
    <dgm:cxn modelId="{ABDE2148-EF96-4C3A-82D7-17475292C88C}" type="presParOf" srcId="{DD33A0CD-699C-4D68-978E-0F1DE1BDBF0C}" destId="{B4237FC9-411C-43C9-8CEB-84D47F22F943}" srcOrd="1" destOrd="0" presId="urn:microsoft.com/office/officeart/2005/8/layout/orgChart1"/>
    <dgm:cxn modelId="{67A78283-33D8-4307-A721-3C46058ADD80}" type="presParOf" srcId="{83323532-48BA-4B50-9ADC-A64191240568}" destId="{F654BA77-B870-4991-B98C-47691989005B}" srcOrd="1" destOrd="0" presId="urn:microsoft.com/office/officeart/2005/8/layout/orgChart1"/>
    <dgm:cxn modelId="{6984C16E-A6EA-411F-B119-FF28298DB7AA}" type="presParOf" srcId="{83323532-48BA-4B50-9ADC-A64191240568}" destId="{2ACD73F0-BA2A-43DB-9CD7-C76942C0E583}" srcOrd="2" destOrd="0" presId="urn:microsoft.com/office/officeart/2005/8/layout/orgChart1"/>
    <dgm:cxn modelId="{61AE4859-F339-45B8-903F-BFA633B0B21B}" type="presParOf" srcId="{35E8D301-5F09-4978-9621-222D5EE1606F}" destId="{BE86E97A-8BCD-4FC4-996B-B9D9B00C5F9B}" srcOrd="1" destOrd="0" presId="urn:microsoft.com/office/officeart/2005/8/layout/orgChart1"/>
    <dgm:cxn modelId="{9C7D0997-CAFE-499C-B41D-67C619830646}" type="presParOf" srcId="{BE86E97A-8BCD-4FC4-996B-B9D9B00C5F9B}" destId="{DA37008F-8690-41F0-9358-119CB221414B}" srcOrd="0" destOrd="0" presId="urn:microsoft.com/office/officeart/2005/8/layout/orgChart1"/>
    <dgm:cxn modelId="{9B00DE38-CC00-4D96-ABE3-7C70DA83060A}" type="presParOf" srcId="{DA37008F-8690-41F0-9358-119CB221414B}" destId="{7AF0B13A-0DE3-4D4C-A0E4-12D7757A4163}" srcOrd="0" destOrd="0" presId="urn:microsoft.com/office/officeart/2005/8/layout/orgChart1"/>
    <dgm:cxn modelId="{B81C15FB-427C-421C-BE65-7E460D8CF264}" type="presParOf" srcId="{DA37008F-8690-41F0-9358-119CB221414B}" destId="{2DC8A16E-32FA-4303-8A03-7166BD7E5B60}" srcOrd="1" destOrd="0" presId="urn:microsoft.com/office/officeart/2005/8/layout/orgChart1"/>
    <dgm:cxn modelId="{B4B36F4A-DE82-4287-9690-0C6A0154E22A}" type="presParOf" srcId="{BE86E97A-8BCD-4FC4-996B-B9D9B00C5F9B}" destId="{C0BB3C6A-15BF-4BFB-A3CF-D35E9C615FD8}" srcOrd="1" destOrd="0" presId="urn:microsoft.com/office/officeart/2005/8/layout/orgChart1"/>
    <dgm:cxn modelId="{72CF038E-A6F8-4E2C-8FC4-778E1669DACC}" type="presParOf" srcId="{BE86E97A-8BCD-4FC4-996B-B9D9B00C5F9B}" destId="{0120B5F4-905E-4FC7-A787-D98B1854D1ED}" srcOrd="2" destOrd="0" presId="urn:microsoft.com/office/officeart/2005/8/layout/orgChart1"/>
    <dgm:cxn modelId="{E46CE2A7-A70F-421A-9DC8-0A82A1986883}" type="presParOf" srcId="{35E8D301-5F09-4978-9621-222D5EE1606F}" destId="{D2031A39-57BD-4FDD-82FF-E5F913F9CC9B}" srcOrd="2" destOrd="0" presId="urn:microsoft.com/office/officeart/2005/8/layout/orgChart1"/>
    <dgm:cxn modelId="{04368177-E494-49E6-956B-7D62C58456E6}" type="presParOf" srcId="{D2031A39-57BD-4FDD-82FF-E5F913F9CC9B}" destId="{93A66197-206C-4B0D-98F2-42DF94418540}" srcOrd="0" destOrd="0" presId="urn:microsoft.com/office/officeart/2005/8/layout/orgChart1"/>
    <dgm:cxn modelId="{81DF1F4D-5AE0-4AB9-A2F9-97CC9F606B4D}" type="presParOf" srcId="{93A66197-206C-4B0D-98F2-42DF94418540}" destId="{0743A8EA-96C5-427D-A375-DD9E9BAD4EEF}" srcOrd="0" destOrd="0" presId="urn:microsoft.com/office/officeart/2005/8/layout/orgChart1"/>
    <dgm:cxn modelId="{D526452E-D67E-44DB-B2D5-CEB5B4CA52FB}" type="presParOf" srcId="{93A66197-206C-4B0D-98F2-42DF94418540}" destId="{79BE627B-45A8-490E-AC64-2CAEAB7A415C}" srcOrd="1" destOrd="0" presId="urn:microsoft.com/office/officeart/2005/8/layout/orgChart1"/>
    <dgm:cxn modelId="{8D54F9FE-855F-4581-881C-5FC9760D074B}" type="presParOf" srcId="{D2031A39-57BD-4FDD-82FF-E5F913F9CC9B}" destId="{D139E754-65EA-40A8-906B-79B03EE764CE}" srcOrd="1" destOrd="0" presId="urn:microsoft.com/office/officeart/2005/8/layout/orgChart1"/>
    <dgm:cxn modelId="{D294FC3D-233B-4AB7-80BE-079DC6CDE763}" type="presParOf" srcId="{D2031A39-57BD-4FDD-82FF-E5F913F9CC9B}" destId="{44E46105-1017-4F89-B1A4-741B28559CFF}" srcOrd="2" destOrd="0" presId="urn:microsoft.com/office/officeart/2005/8/layout/orgChart1"/>
    <dgm:cxn modelId="{38E4B843-E847-462E-A10F-36E94E090BE0}" type="presParOf" srcId="{35E8D301-5F09-4978-9621-222D5EE1606F}" destId="{FC238887-F887-4FCD-A19F-92286DDEF434}" srcOrd="3" destOrd="0" presId="urn:microsoft.com/office/officeart/2005/8/layout/orgChart1"/>
    <dgm:cxn modelId="{81FF765B-B91F-4D97-8671-EAC220ED1BC9}" type="presParOf" srcId="{FC238887-F887-4FCD-A19F-92286DDEF434}" destId="{593954CE-AA40-4251-9000-767BBF8C70F2}" srcOrd="0" destOrd="0" presId="urn:microsoft.com/office/officeart/2005/8/layout/orgChart1"/>
    <dgm:cxn modelId="{C76F23D9-3CBC-48FE-BB0A-8A0A49BCEBFA}" type="presParOf" srcId="{593954CE-AA40-4251-9000-767BBF8C70F2}" destId="{2AD45C13-44D7-4135-B1F1-C2F44ADCE294}" srcOrd="0" destOrd="0" presId="urn:microsoft.com/office/officeart/2005/8/layout/orgChart1"/>
    <dgm:cxn modelId="{47D9939F-D7FA-4D67-8567-EE5442BBA6DC}" type="presParOf" srcId="{593954CE-AA40-4251-9000-767BBF8C70F2}" destId="{CDEDEBB6-B7CA-4386-BED2-9FD54007D834}" srcOrd="1" destOrd="0" presId="urn:microsoft.com/office/officeart/2005/8/layout/orgChart1"/>
    <dgm:cxn modelId="{F6644B22-88BB-47A1-8F35-924981BBEA00}" type="presParOf" srcId="{FC238887-F887-4FCD-A19F-92286DDEF434}" destId="{2065D62A-C924-48B7-AB0B-90AF0A8D47EB}" srcOrd="1" destOrd="0" presId="urn:microsoft.com/office/officeart/2005/8/layout/orgChart1"/>
    <dgm:cxn modelId="{E14A891F-7D5E-44EF-8819-B63C38867692}" type="presParOf" srcId="{FC238887-F887-4FCD-A19F-92286DDEF434}" destId="{07BC695D-6FC7-491C-B317-A4183F7B97B1}" srcOrd="2" destOrd="0" presId="urn:microsoft.com/office/officeart/2005/8/layout/orgChart1"/>
    <dgm:cxn modelId="{716A85EA-A565-4D37-820A-11D1736B266A}" type="presParOf" srcId="{35E8D301-5F09-4978-9621-222D5EE1606F}" destId="{A9342C6E-773C-46C4-A8DC-7B2B776E4006}" srcOrd="4" destOrd="0" presId="urn:microsoft.com/office/officeart/2005/8/layout/orgChart1"/>
    <dgm:cxn modelId="{D2D285BE-C8C6-487A-8F36-A32E06364608}" type="presParOf" srcId="{A9342C6E-773C-46C4-A8DC-7B2B776E4006}" destId="{53AC1831-9BE9-454A-9557-9996EF9B24A6}" srcOrd="0" destOrd="0" presId="urn:microsoft.com/office/officeart/2005/8/layout/orgChart1"/>
    <dgm:cxn modelId="{89E3A2A8-C391-4203-BCF7-5E5867B517D7}" type="presParOf" srcId="{53AC1831-9BE9-454A-9557-9996EF9B24A6}" destId="{C153DE55-7E9A-4A3A-90B6-F7B6A8119FDD}" srcOrd="0" destOrd="0" presId="urn:microsoft.com/office/officeart/2005/8/layout/orgChart1"/>
    <dgm:cxn modelId="{1A7D24BF-4B8F-4AE2-976A-EB97489B6F48}" type="presParOf" srcId="{53AC1831-9BE9-454A-9557-9996EF9B24A6}" destId="{231BF087-3843-4BB8-AE59-5344C566474F}" srcOrd="1" destOrd="0" presId="urn:microsoft.com/office/officeart/2005/8/layout/orgChart1"/>
    <dgm:cxn modelId="{9EE9575E-E9A1-4AAA-8BEA-8346842BF7D1}" type="presParOf" srcId="{A9342C6E-773C-46C4-A8DC-7B2B776E4006}" destId="{99164FD3-5A8A-479B-9A59-BC51670C6525}" srcOrd="1" destOrd="0" presId="urn:microsoft.com/office/officeart/2005/8/layout/orgChart1"/>
    <dgm:cxn modelId="{C922EA21-C8AB-42DA-98B2-9CAA8AB53BE4}" type="presParOf" srcId="{A9342C6E-773C-46C4-A8DC-7B2B776E4006}" destId="{65025D4F-87A0-4010-A949-1A9AA32E7A1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BE9D02-2941-42B4-866E-2FBF9F2C4F5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AB38B93-6661-4B18-AF93-497E37BD3581}">
      <dgm:prSet/>
      <dgm:spPr/>
      <dgm:t>
        <a:bodyPr/>
        <a:lstStyle/>
        <a:p>
          <a:pPr>
            <a:defRPr cap="all"/>
          </a:pPr>
          <a:r>
            <a:rPr lang="en-US"/>
            <a:t>population growth rate over time</a:t>
          </a:r>
        </a:p>
      </dgm:t>
    </dgm:pt>
    <dgm:pt modelId="{59D0F5D8-52B1-40A9-BBF0-EE7E10E973E2}" type="parTrans" cxnId="{8FF54EDB-32F4-4BED-A3A1-DC72E056F749}">
      <dgm:prSet/>
      <dgm:spPr/>
      <dgm:t>
        <a:bodyPr/>
        <a:lstStyle/>
        <a:p>
          <a:endParaRPr lang="en-US"/>
        </a:p>
      </dgm:t>
    </dgm:pt>
    <dgm:pt modelId="{7CC8005D-33DD-44F6-88F2-C1565EADD015}" type="sibTrans" cxnId="{8FF54EDB-32F4-4BED-A3A1-DC72E056F749}">
      <dgm:prSet/>
      <dgm:spPr/>
      <dgm:t>
        <a:bodyPr/>
        <a:lstStyle/>
        <a:p>
          <a:endParaRPr lang="en-US"/>
        </a:p>
      </dgm:t>
    </dgm:pt>
    <dgm:pt modelId="{0B443A43-F7CF-41A2-9426-91ABFF6BC5D4}">
      <dgm:prSet/>
      <dgm:spPr/>
      <dgm:t>
        <a:bodyPr/>
        <a:lstStyle/>
        <a:p>
          <a:pPr>
            <a:defRPr cap="all"/>
          </a:pPr>
          <a:r>
            <a:rPr lang="en-IN"/>
            <a:t>GDP growth rate.</a:t>
          </a:r>
          <a:endParaRPr lang="en-US"/>
        </a:p>
      </dgm:t>
    </dgm:pt>
    <dgm:pt modelId="{8F8A8E9B-C71C-4DE5-81D1-01C430D3BB96}" type="parTrans" cxnId="{0295D796-CC50-42C6-925F-82A141914C31}">
      <dgm:prSet/>
      <dgm:spPr/>
      <dgm:t>
        <a:bodyPr/>
        <a:lstStyle/>
        <a:p>
          <a:endParaRPr lang="en-US"/>
        </a:p>
      </dgm:t>
    </dgm:pt>
    <dgm:pt modelId="{58973A82-D1A5-4148-9AED-1C3BBB4B6DCD}" type="sibTrans" cxnId="{0295D796-CC50-42C6-925F-82A141914C31}">
      <dgm:prSet/>
      <dgm:spPr/>
      <dgm:t>
        <a:bodyPr/>
        <a:lstStyle/>
        <a:p>
          <a:endParaRPr lang="en-US"/>
        </a:p>
      </dgm:t>
    </dgm:pt>
    <dgm:pt modelId="{0F15A823-9924-466D-B85B-4AF334897656}">
      <dgm:prSet/>
      <dgm:spPr/>
      <dgm:t>
        <a:bodyPr/>
        <a:lstStyle/>
        <a:p>
          <a:pPr>
            <a:defRPr cap="all"/>
          </a:pPr>
          <a:r>
            <a:rPr lang="en-US"/>
            <a:t>calculated columns for GDP per capita.</a:t>
          </a:r>
        </a:p>
      </dgm:t>
    </dgm:pt>
    <dgm:pt modelId="{E60BAEA2-2E4E-47BA-9F3A-C09776E9E0E9}" type="parTrans" cxnId="{94EEDADF-B325-4C25-AD83-EF45425E6D2C}">
      <dgm:prSet/>
      <dgm:spPr/>
      <dgm:t>
        <a:bodyPr/>
        <a:lstStyle/>
        <a:p>
          <a:endParaRPr lang="en-US"/>
        </a:p>
      </dgm:t>
    </dgm:pt>
    <dgm:pt modelId="{11EC8F66-3336-472B-8024-CBB7F977DD13}" type="sibTrans" cxnId="{94EEDADF-B325-4C25-AD83-EF45425E6D2C}">
      <dgm:prSet/>
      <dgm:spPr/>
      <dgm:t>
        <a:bodyPr/>
        <a:lstStyle/>
        <a:p>
          <a:endParaRPr lang="en-US"/>
        </a:p>
      </dgm:t>
    </dgm:pt>
    <dgm:pt modelId="{17C56139-D9A5-4A16-81C8-0CA750B807C8}">
      <dgm:prSet/>
      <dgm:spPr/>
      <dgm:t>
        <a:bodyPr/>
        <a:lstStyle/>
        <a:p>
          <a:pPr>
            <a:defRPr cap="all"/>
          </a:pPr>
          <a:r>
            <a:rPr lang="en-US"/>
            <a:t>Aggregating population or GDP data by region</a:t>
          </a:r>
        </a:p>
      </dgm:t>
    </dgm:pt>
    <dgm:pt modelId="{809757E1-BF73-4AA7-AB42-65C2A90A0B6F}" type="parTrans" cxnId="{828737D9-0E41-4DE0-90DE-BB6815A894BB}">
      <dgm:prSet/>
      <dgm:spPr/>
      <dgm:t>
        <a:bodyPr/>
        <a:lstStyle/>
        <a:p>
          <a:endParaRPr lang="en-US"/>
        </a:p>
      </dgm:t>
    </dgm:pt>
    <dgm:pt modelId="{B8D6E1A6-24A8-446A-9B7A-44B9C21BE16A}" type="sibTrans" cxnId="{828737D9-0E41-4DE0-90DE-BB6815A894BB}">
      <dgm:prSet/>
      <dgm:spPr/>
      <dgm:t>
        <a:bodyPr/>
        <a:lstStyle/>
        <a:p>
          <a:endParaRPr lang="en-US"/>
        </a:p>
      </dgm:t>
    </dgm:pt>
    <dgm:pt modelId="{58B10C51-2B6F-4D4F-A3DF-708B67F56C78}">
      <dgm:prSet/>
      <dgm:spPr/>
      <dgm:t>
        <a:bodyPr/>
        <a:lstStyle/>
        <a:p>
          <a:pPr>
            <a:defRPr cap="all"/>
          </a:pPr>
          <a:r>
            <a:rPr lang="en-US"/>
            <a:t>Deriving insights such as the correlation between literacy rates and GDP.</a:t>
          </a:r>
        </a:p>
      </dgm:t>
    </dgm:pt>
    <dgm:pt modelId="{1BED2518-4696-477B-AADF-B2D3710637F3}" type="parTrans" cxnId="{244C4918-BD3A-421B-A8B1-8615240430C5}">
      <dgm:prSet/>
      <dgm:spPr/>
      <dgm:t>
        <a:bodyPr/>
        <a:lstStyle/>
        <a:p>
          <a:endParaRPr lang="en-US"/>
        </a:p>
      </dgm:t>
    </dgm:pt>
    <dgm:pt modelId="{C442400F-954A-42C1-9FF5-7C4D54289CB6}" type="sibTrans" cxnId="{244C4918-BD3A-421B-A8B1-8615240430C5}">
      <dgm:prSet/>
      <dgm:spPr/>
      <dgm:t>
        <a:bodyPr/>
        <a:lstStyle/>
        <a:p>
          <a:endParaRPr lang="en-US"/>
        </a:p>
      </dgm:t>
    </dgm:pt>
    <dgm:pt modelId="{77181D27-94A4-42F9-970F-DF9EEFF6BFE3}" type="pres">
      <dgm:prSet presAssocID="{0BBE9D02-2941-42B4-866E-2FBF9F2C4F56}" presName="root" presStyleCnt="0">
        <dgm:presLayoutVars>
          <dgm:dir/>
          <dgm:resizeHandles val="exact"/>
        </dgm:presLayoutVars>
      </dgm:prSet>
      <dgm:spPr/>
    </dgm:pt>
    <dgm:pt modelId="{0FD697AE-865D-4F24-B923-5F2D56A49C6D}" type="pres">
      <dgm:prSet presAssocID="{AAB38B93-6661-4B18-AF93-497E37BD3581}" presName="compNode" presStyleCnt="0"/>
      <dgm:spPr/>
    </dgm:pt>
    <dgm:pt modelId="{27B98FED-1584-4501-B8DE-B25DEADBCC42}" type="pres">
      <dgm:prSet presAssocID="{AAB38B93-6661-4B18-AF93-497E37BD3581}" presName="iconBgRect" presStyleLbl="bgShp" presStyleIdx="0" presStyleCnt="5"/>
      <dgm:spPr/>
    </dgm:pt>
    <dgm:pt modelId="{B299153D-2B47-4010-B6A0-1A628E56943D}" type="pres">
      <dgm:prSet presAssocID="{AAB38B93-6661-4B18-AF93-497E37BD358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86167D51-744E-4566-A1AD-42D2FF4B431D}" type="pres">
      <dgm:prSet presAssocID="{AAB38B93-6661-4B18-AF93-497E37BD3581}" presName="spaceRect" presStyleCnt="0"/>
      <dgm:spPr/>
    </dgm:pt>
    <dgm:pt modelId="{200202E1-A880-4675-98AD-AD534D15DCC1}" type="pres">
      <dgm:prSet presAssocID="{AAB38B93-6661-4B18-AF93-497E37BD3581}" presName="textRect" presStyleLbl="revTx" presStyleIdx="0" presStyleCnt="5">
        <dgm:presLayoutVars>
          <dgm:chMax val="1"/>
          <dgm:chPref val="1"/>
        </dgm:presLayoutVars>
      </dgm:prSet>
      <dgm:spPr/>
    </dgm:pt>
    <dgm:pt modelId="{7ED56E2C-EBD6-4B9B-8637-46870BE25671}" type="pres">
      <dgm:prSet presAssocID="{7CC8005D-33DD-44F6-88F2-C1565EADD015}" presName="sibTrans" presStyleCnt="0"/>
      <dgm:spPr/>
    </dgm:pt>
    <dgm:pt modelId="{C2CFF6E1-6549-46DD-8392-347632576B73}" type="pres">
      <dgm:prSet presAssocID="{0B443A43-F7CF-41A2-9426-91ABFF6BC5D4}" presName="compNode" presStyleCnt="0"/>
      <dgm:spPr/>
    </dgm:pt>
    <dgm:pt modelId="{8F3FD062-1862-4EBA-A8E1-F229DAAB45AD}" type="pres">
      <dgm:prSet presAssocID="{0B443A43-F7CF-41A2-9426-91ABFF6BC5D4}" presName="iconBgRect" presStyleLbl="bgShp" presStyleIdx="1" presStyleCnt="5"/>
      <dgm:spPr/>
    </dgm:pt>
    <dgm:pt modelId="{579640C4-073D-4589-A541-6AD0E3D05572}" type="pres">
      <dgm:prSet presAssocID="{0B443A43-F7CF-41A2-9426-91ABFF6BC5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486F5ED-E4AD-41EE-8F17-02A243E307AA}" type="pres">
      <dgm:prSet presAssocID="{0B443A43-F7CF-41A2-9426-91ABFF6BC5D4}" presName="spaceRect" presStyleCnt="0"/>
      <dgm:spPr/>
    </dgm:pt>
    <dgm:pt modelId="{8901207B-9965-40FF-9D1F-DDFC13D33061}" type="pres">
      <dgm:prSet presAssocID="{0B443A43-F7CF-41A2-9426-91ABFF6BC5D4}" presName="textRect" presStyleLbl="revTx" presStyleIdx="1" presStyleCnt="5">
        <dgm:presLayoutVars>
          <dgm:chMax val="1"/>
          <dgm:chPref val="1"/>
        </dgm:presLayoutVars>
      </dgm:prSet>
      <dgm:spPr/>
    </dgm:pt>
    <dgm:pt modelId="{F04BB6FD-3FF4-4A9B-9393-AC0ED4E8DA0B}" type="pres">
      <dgm:prSet presAssocID="{58973A82-D1A5-4148-9AED-1C3BBB4B6DCD}" presName="sibTrans" presStyleCnt="0"/>
      <dgm:spPr/>
    </dgm:pt>
    <dgm:pt modelId="{1363AA16-D4F0-4A16-B833-01A7B25D3428}" type="pres">
      <dgm:prSet presAssocID="{0F15A823-9924-466D-B85B-4AF334897656}" presName="compNode" presStyleCnt="0"/>
      <dgm:spPr/>
    </dgm:pt>
    <dgm:pt modelId="{868BB431-265D-48AC-AC6D-2427611B237C}" type="pres">
      <dgm:prSet presAssocID="{0F15A823-9924-466D-B85B-4AF334897656}" presName="iconBgRect" presStyleLbl="bgShp" presStyleIdx="2" presStyleCnt="5"/>
      <dgm:spPr/>
    </dgm:pt>
    <dgm:pt modelId="{9B02F112-CD6B-4735-A3BA-831E15636101}" type="pres">
      <dgm:prSet presAssocID="{0F15A823-9924-466D-B85B-4AF33489765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3A561041-93B8-483E-9A55-F6F5C71753B0}" type="pres">
      <dgm:prSet presAssocID="{0F15A823-9924-466D-B85B-4AF334897656}" presName="spaceRect" presStyleCnt="0"/>
      <dgm:spPr/>
    </dgm:pt>
    <dgm:pt modelId="{7EF315FE-8415-4020-A171-E7D057E881AD}" type="pres">
      <dgm:prSet presAssocID="{0F15A823-9924-466D-B85B-4AF334897656}" presName="textRect" presStyleLbl="revTx" presStyleIdx="2" presStyleCnt="5">
        <dgm:presLayoutVars>
          <dgm:chMax val="1"/>
          <dgm:chPref val="1"/>
        </dgm:presLayoutVars>
      </dgm:prSet>
      <dgm:spPr/>
    </dgm:pt>
    <dgm:pt modelId="{35E41C33-7031-4998-B481-3AD6F32E4473}" type="pres">
      <dgm:prSet presAssocID="{11EC8F66-3336-472B-8024-CBB7F977DD13}" presName="sibTrans" presStyleCnt="0"/>
      <dgm:spPr/>
    </dgm:pt>
    <dgm:pt modelId="{D7B39709-7AA1-4C2B-9B7D-68B73758AD58}" type="pres">
      <dgm:prSet presAssocID="{17C56139-D9A5-4A16-81C8-0CA750B807C8}" presName="compNode" presStyleCnt="0"/>
      <dgm:spPr/>
    </dgm:pt>
    <dgm:pt modelId="{11F67401-871D-4975-937A-7D64B5111DB4}" type="pres">
      <dgm:prSet presAssocID="{17C56139-D9A5-4A16-81C8-0CA750B807C8}" presName="iconBgRect" presStyleLbl="bgShp" presStyleIdx="3" presStyleCnt="5"/>
      <dgm:spPr/>
    </dgm:pt>
    <dgm:pt modelId="{B4D0D665-FEF6-4ABA-A920-12230C526F31}" type="pres">
      <dgm:prSet presAssocID="{17C56139-D9A5-4A16-81C8-0CA750B807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A9DF506-0EF7-47AE-9497-8DC163B1A4B5}" type="pres">
      <dgm:prSet presAssocID="{17C56139-D9A5-4A16-81C8-0CA750B807C8}" presName="spaceRect" presStyleCnt="0"/>
      <dgm:spPr/>
    </dgm:pt>
    <dgm:pt modelId="{E0E647DF-E055-4358-81CA-98A81DD76495}" type="pres">
      <dgm:prSet presAssocID="{17C56139-D9A5-4A16-81C8-0CA750B807C8}" presName="textRect" presStyleLbl="revTx" presStyleIdx="3" presStyleCnt="5">
        <dgm:presLayoutVars>
          <dgm:chMax val="1"/>
          <dgm:chPref val="1"/>
        </dgm:presLayoutVars>
      </dgm:prSet>
      <dgm:spPr/>
    </dgm:pt>
    <dgm:pt modelId="{E85A247E-7F5D-45F8-9352-04AC56C5F4E6}" type="pres">
      <dgm:prSet presAssocID="{B8D6E1A6-24A8-446A-9B7A-44B9C21BE16A}" presName="sibTrans" presStyleCnt="0"/>
      <dgm:spPr/>
    </dgm:pt>
    <dgm:pt modelId="{69620C2F-CD9F-4B7C-B22E-096BC54F40BB}" type="pres">
      <dgm:prSet presAssocID="{58B10C51-2B6F-4D4F-A3DF-708B67F56C78}" presName="compNode" presStyleCnt="0"/>
      <dgm:spPr/>
    </dgm:pt>
    <dgm:pt modelId="{7F521FEF-2D8B-4409-A5E9-84FB1D289F94}" type="pres">
      <dgm:prSet presAssocID="{58B10C51-2B6F-4D4F-A3DF-708B67F56C78}" presName="iconBgRect" presStyleLbl="bgShp" presStyleIdx="4" presStyleCnt="5"/>
      <dgm:spPr/>
    </dgm:pt>
    <dgm:pt modelId="{6D1FF996-71DA-44C0-B35C-9DBACF04270D}" type="pres">
      <dgm:prSet presAssocID="{58B10C51-2B6F-4D4F-A3DF-708B67F56C7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FD120B72-6912-4584-8D10-5A93B51499C7}" type="pres">
      <dgm:prSet presAssocID="{58B10C51-2B6F-4D4F-A3DF-708B67F56C78}" presName="spaceRect" presStyleCnt="0"/>
      <dgm:spPr/>
    </dgm:pt>
    <dgm:pt modelId="{EA7855B7-C8D6-4CCC-BF7A-4A2F1F6BA75E}" type="pres">
      <dgm:prSet presAssocID="{58B10C51-2B6F-4D4F-A3DF-708B67F56C78}" presName="textRect" presStyleLbl="revTx" presStyleIdx="4" presStyleCnt="5">
        <dgm:presLayoutVars>
          <dgm:chMax val="1"/>
          <dgm:chPref val="1"/>
        </dgm:presLayoutVars>
      </dgm:prSet>
      <dgm:spPr/>
    </dgm:pt>
  </dgm:ptLst>
  <dgm:cxnLst>
    <dgm:cxn modelId="{244C4918-BD3A-421B-A8B1-8615240430C5}" srcId="{0BBE9D02-2941-42B4-866E-2FBF9F2C4F56}" destId="{58B10C51-2B6F-4D4F-A3DF-708B67F56C78}" srcOrd="4" destOrd="0" parTransId="{1BED2518-4696-477B-AADF-B2D3710637F3}" sibTransId="{C442400F-954A-42C1-9FF5-7C4D54289CB6}"/>
    <dgm:cxn modelId="{17DB5D48-BB04-49D4-970F-FB905BE15CD2}" type="presOf" srcId="{0BBE9D02-2941-42B4-866E-2FBF9F2C4F56}" destId="{77181D27-94A4-42F9-970F-DF9EEFF6BFE3}" srcOrd="0" destOrd="0" presId="urn:microsoft.com/office/officeart/2018/5/layout/IconCircleLabelList"/>
    <dgm:cxn modelId="{0295D796-CC50-42C6-925F-82A141914C31}" srcId="{0BBE9D02-2941-42B4-866E-2FBF9F2C4F56}" destId="{0B443A43-F7CF-41A2-9426-91ABFF6BC5D4}" srcOrd="1" destOrd="0" parTransId="{8F8A8E9B-C71C-4DE5-81D1-01C430D3BB96}" sibTransId="{58973A82-D1A5-4148-9AED-1C3BBB4B6DCD}"/>
    <dgm:cxn modelId="{56815D9A-54F9-478C-AE36-084C337AB791}" type="presOf" srcId="{AAB38B93-6661-4B18-AF93-497E37BD3581}" destId="{200202E1-A880-4675-98AD-AD534D15DCC1}" srcOrd="0" destOrd="0" presId="urn:microsoft.com/office/officeart/2018/5/layout/IconCircleLabelList"/>
    <dgm:cxn modelId="{B855E2A7-2B7F-4238-B2AF-24DF7F438947}" type="presOf" srcId="{17C56139-D9A5-4A16-81C8-0CA750B807C8}" destId="{E0E647DF-E055-4358-81CA-98A81DD76495}" srcOrd="0" destOrd="0" presId="urn:microsoft.com/office/officeart/2018/5/layout/IconCircleLabelList"/>
    <dgm:cxn modelId="{E282DAAB-DE55-48EF-B0E4-8F46D34228B3}" type="presOf" srcId="{0F15A823-9924-466D-B85B-4AF334897656}" destId="{7EF315FE-8415-4020-A171-E7D057E881AD}" srcOrd="0" destOrd="0" presId="urn:microsoft.com/office/officeart/2018/5/layout/IconCircleLabelList"/>
    <dgm:cxn modelId="{CB6041D4-5574-40C9-A785-698B5478FA24}" type="presOf" srcId="{58B10C51-2B6F-4D4F-A3DF-708B67F56C78}" destId="{EA7855B7-C8D6-4CCC-BF7A-4A2F1F6BA75E}" srcOrd="0" destOrd="0" presId="urn:microsoft.com/office/officeart/2018/5/layout/IconCircleLabelList"/>
    <dgm:cxn modelId="{828737D9-0E41-4DE0-90DE-BB6815A894BB}" srcId="{0BBE9D02-2941-42B4-866E-2FBF9F2C4F56}" destId="{17C56139-D9A5-4A16-81C8-0CA750B807C8}" srcOrd="3" destOrd="0" parTransId="{809757E1-BF73-4AA7-AB42-65C2A90A0B6F}" sibTransId="{B8D6E1A6-24A8-446A-9B7A-44B9C21BE16A}"/>
    <dgm:cxn modelId="{8FF54EDB-32F4-4BED-A3A1-DC72E056F749}" srcId="{0BBE9D02-2941-42B4-866E-2FBF9F2C4F56}" destId="{AAB38B93-6661-4B18-AF93-497E37BD3581}" srcOrd="0" destOrd="0" parTransId="{59D0F5D8-52B1-40A9-BBF0-EE7E10E973E2}" sibTransId="{7CC8005D-33DD-44F6-88F2-C1565EADD015}"/>
    <dgm:cxn modelId="{94EEDADF-B325-4C25-AD83-EF45425E6D2C}" srcId="{0BBE9D02-2941-42B4-866E-2FBF9F2C4F56}" destId="{0F15A823-9924-466D-B85B-4AF334897656}" srcOrd="2" destOrd="0" parTransId="{E60BAEA2-2E4E-47BA-9F3A-C09776E9E0E9}" sibTransId="{11EC8F66-3336-472B-8024-CBB7F977DD13}"/>
    <dgm:cxn modelId="{0F5DA0FC-48B1-4956-91FD-46122B4015DA}" type="presOf" srcId="{0B443A43-F7CF-41A2-9426-91ABFF6BC5D4}" destId="{8901207B-9965-40FF-9D1F-DDFC13D33061}" srcOrd="0" destOrd="0" presId="urn:microsoft.com/office/officeart/2018/5/layout/IconCircleLabelList"/>
    <dgm:cxn modelId="{5F341B59-20D0-4A2B-8C57-A433E98DE407}" type="presParOf" srcId="{77181D27-94A4-42F9-970F-DF9EEFF6BFE3}" destId="{0FD697AE-865D-4F24-B923-5F2D56A49C6D}" srcOrd="0" destOrd="0" presId="urn:microsoft.com/office/officeart/2018/5/layout/IconCircleLabelList"/>
    <dgm:cxn modelId="{264B2964-1870-4B60-8484-656274F1DC66}" type="presParOf" srcId="{0FD697AE-865D-4F24-B923-5F2D56A49C6D}" destId="{27B98FED-1584-4501-B8DE-B25DEADBCC42}" srcOrd="0" destOrd="0" presId="urn:microsoft.com/office/officeart/2018/5/layout/IconCircleLabelList"/>
    <dgm:cxn modelId="{704E23DE-539B-41F2-A4BD-6E1E5130CB65}" type="presParOf" srcId="{0FD697AE-865D-4F24-B923-5F2D56A49C6D}" destId="{B299153D-2B47-4010-B6A0-1A628E56943D}" srcOrd="1" destOrd="0" presId="urn:microsoft.com/office/officeart/2018/5/layout/IconCircleLabelList"/>
    <dgm:cxn modelId="{4E52B23D-3B98-4B10-8F93-AD300B034A85}" type="presParOf" srcId="{0FD697AE-865D-4F24-B923-5F2D56A49C6D}" destId="{86167D51-744E-4566-A1AD-42D2FF4B431D}" srcOrd="2" destOrd="0" presId="urn:microsoft.com/office/officeart/2018/5/layout/IconCircleLabelList"/>
    <dgm:cxn modelId="{C3BFEA60-E2C1-49E6-B06E-4DBE12E8F5B5}" type="presParOf" srcId="{0FD697AE-865D-4F24-B923-5F2D56A49C6D}" destId="{200202E1-A880-4675-98AD-AD534D15DCC1}" srcOrd="3" destOrd="0" presId="urn:microsoft.com/office/officeart/2018/5/layout/IconCircleLabelList"/>
    <dgm:cxn modelId="{70F471E6-AEDC-4524-A1C8-507D3A30ED31}" type="presParOf" srcId="{77181D27-94A4-42F9-970F-DF9EEFF6BFE3}" destId="{7ED56E2C-EBD6-4B9B-8637-46870BE25671}" srcOrd="1" destOrd="0" presId="urn:microsoft.com/office/officeart/2018/5/layout/IconCircleLabelList"/>
    <dgm:cxn modelId="{D5A7AD9D-0E4C-458A-9190-55E1A60D8C07}" type="presParOf" srcId="{77181D27-94A4-42F9-970F-DF9EEFF6BFE3}" destId="{C2CFF6E1-6549-46DD-8392-347632576B73}" srcOrd="2" destOrd="0" presId="urn:microsoft.com/office/officeart/2018/5/layout/IconCircleLabelList"/>
    <dgm:cxn modelId="{D0293B17-B369-4455-8DC5-35FF360A0946}" type="presParOf" srcId="{C2CFF6E1-6549-46DD-8392-347632576B73}" destId="{8F3FD062-1862-4EBA-A8E1-F229DAAB45AD}" srcOrd="0" destOrd="0" presId="urn:microsoft.com/office/officeart/2018/5/layout/IconCircleLabelList"/>
    <dgm:cxn modelId="{356EFDCE-2DC6-4B79-93B6-23465E28EAFD}" type="presParOf" srcId="{C2CFF6E1-6549-46DD-8392-347632576B73}" destId="{579640C4-073D-4589-A541-6AD0E3D05572}" srcOrd="1" destOrd="0" presId="urn:microsoft.com/office/officeart/2018/5/layout/IconCircleLabelList"/>
    <dgm:cxn modelId="{23A51EEC-167B-4542-B10B-A839B03E4E80}" type="presParOf" srcId="{C2CFF6E1-6549-46DD-8392-347632576B73}" destId="{3486F5ED-E4AD-41EE-8F17-02A243E307AA}" srcOrd="2" destOrd="0" presId="urn:microsoft.com/office/officeart/2018/5/layout/IconCircleLabelList"/>
    <dgm:cxn modelId="{5554F96A-7D70-4156-BC0C-393EF9C568F7}" type="presParOf" srcId="{C2CFF6E1-6549-46DD-8392-347632576B73}" destId="{8901207B-9965-40FF-9D1F-DDFC13D33061}" srcOrd="3" destOrd="0" presId="urn:microsoft.com/office/officeart/2018/5/layout/IconCircleLabelList"/>
    <dgm:cxn modelId="{081521AB-5119-420A-934D-B068E0CFC334}" type="presParOf" srcId="{77181D27-94A4-42F9-970F-DF9EEFF6BFE3}" destId="{F04BB6FD-3FF4-4A9B-9393-AC0ED4E8DA0B}" srcOrd="3" destOrd="0" presId="urn:microsoft.com/office/officeart/2018/5/layout/IconCircleLabelList"/>
    <dgm:cxn modelId="{795FADA2-730A-4775-82B5-4C6BA263742A}" type="presParOf" srcId="{77181D27-94A4-42F9-970F-DF9EEFF6BFE3}" destId="{1363AA16-D4F0-4A16-B833-01A7B25D3428}" srcOrd="4" destOrd="0" presId="urn:microsoft.com/office/officeart/2018/5/layout/IconCircleLabelList"/>
    <dgm:cxn modelId="{B6490F02-532B-453E-BC45-7B9C2ACBEE10}" type="presParOf" srcId="{1363AA16-D4F0-4A16-B833-01A7B25D3428}" destId="{868BB431-265D-48AC-AC6D-2427611B237C}" srcOrd="0" destOrd="0" presId="urn:microsoft.com/office/officeart/2018/5/layout/IconCircleLabelList"/>
    <dgm:cxn modelId="{EE81419D-1182-4E5A-93A1-440387B46E69}" type="presParOf" srcId="{1363AA16-D4F0-4A16-B833-01A7B25D3428}" destId="{9B02F112-CD6B-4735-A3BA-831E15636101}" srcOrd="1" destOrd="0" presId="urn:microsoft.com/office/officeart/2018/5/layout/IconCircleLabelList"/>
    <dgm:cxn modelId="{8DB8EF1C-1C3A-481B-A56C-DE41904AA9D9}" type="presParOf" srcId="{1363AA16-D4F0-4A16-B833-01A7B25D3428}" destId="{3A561041-93B8-483E-9A55-F6F5C71753B0}" srcOrd="2" destOrd="0" presId="urn:microsoft.com/office/officeart/2018/5/layout/IconCircleLabelList"/>
    <dgm:cxn modelId="{5A6A9F68-81AD-44AD-ABD2-CBCA66F511CC}" type="presParOf" srcId="{1363AA16-D4F0-4A16-B833-01A7B25D3428}" destId="{7EF315FE-8415-4020-A171-E7D057E881AD}" srcOrd="3" destOrd="0" presId="urn:microsoft.com/office/officeart/2018/5/layout/IconCircleLabelList"/>
    <dgm:cxn modelId="{61D709B2-5BB2-414C-97EA-0FE49E94353E}" type="presParOf" srcId="{77181D27-94A4-42F9-970F-DF9EEFF6BFE3}" destId="{35E41C33-7031-4998-B481-3AD6F32E4473}" srcOrd="5" destOrd="0" presId="urn:microsoft.com/office/officeart/2018/5/layout/IconCircleLabelList"/>
    <dgm:cxn modelId="{2C8E32E6-4DD2-415B-8FD9-A8DA5C162613}" type="presParOf" srcId="{77181D27-94A4-42F9-970F-DF9EEFF6BFE3}" destId="{D7B39709-7AA1-4C2B-9B7D-68B73758AD58}" srcOrd="6" destOrd="0" presId="urn:microsoft.com/office/officeart/2018/5/layout/IconCircleLabelList"/>
    <dgm:cxn modelId="{30EFC99A-843E-4A13-A3E0-6D9C955DA8D9}" type="presParOf" srcId="{D7B39709-7AA1-4C2B-9B7D-68B73758AD58}" destId="{11F67401-871D-4975-937A-7D64B5111DB4}" srcOrd="0" destOrd="0" presId="urn:microsoft.com/office/officeart/2018/5/layout/IconCircleLabelList"/>
    <dgm:cxn modelId="{84F765EB-42F2-424D-9414-564621EE8890}" type="presParOf" srcId="{D7B39709-7AA1-4C2B-9B7D-68B73758AD58}" destId="{B4D0D665-FEF6-4ABA-A920-12230C526F31}" srcOrd="1" destOrd="0" presId="urn:microsoft.com/office/officeart/2018/5/layout/IconCircleLabelList"/>
    <dgm:cxn modelId="{F567FF7C-E454-4F93-AA60-415921805ACA}" type="presParOf" srcId="{D7B39709-7AA1-4C2B-9B7D-68B73758AD58}" destId="{7A9DF506-0EF7-47AE-9497-8DC163B1A4B5}" srcOrd="2" destOrd="0" presId="urn:microsoft.com/office/officeart/2018/5/layout/IconCircleLabelList"/>
    <dgm:cxn modelId="{51FEBB2E-1709-4DA2-B324-55CA149604EC}" type="presParOf" srcId="{D7B39709-7AA1-4C2B-9B7D-68B73758AD58}" destId="{E0E647DF-E055-4358-81CA-98A81DD76495}" srcOrd="3" destOrd="0" presId="urn:microsoft.com/office/officeart/2018/5/layout/IconCircleLabelList"/>
    <dgm:cxn modelId="{0F5B2925-5FCF-4539-BA7E-C24810DE54D4}" type="presParOf" srcId="{77181D27-94A4-42F9-970F-DF9EEFF6BFE3}" destId="{E85A247E-7F5D-45F8-9352-04AC56C5F4E6}" srcOrd="7" destOrd="0" presId="urn:microsoft.com/office/officeart/2018/5/layout/IconCircleLabelList"/>
    <dgm:cxn modelId="{AB0D3D87-3655-4CD1-BA1B-AF5929C46610}" type="presParOf" srcId="{77181D27-94A4-42F9-970F-DF9EEFF6BFE3}" destId="{69620C2F-CD9F-4B7C-B22E-096BC54F40BB}" srcOrd="8" destOrd="0" presId="urn:microsoft.com/office/officeart/2018/5/layout/IconCircleLabelList"/>
    <dgm:cxn modelId="{08650EAE-0A73-4CD6-90CD-17110AFCE9A7}" type="presParOf" srcId="{69620C2F-CD9F-4B7C-B22E-096BC54F40BB}" destId="{7F521FEF-2D8B-4409-A5E9-84FB1D289F94}" srcOrd="0" destOrd="0" presId="urn:microsoft.com/office/officeart/2018/5/layout/IconCircleLabelList"/>
    <dgm:cxn modelId="{71396801-B6C6-453C-BFF4-2258E5EE08C0}" type="presParOf" srcId="{69620C2F-CD9F-4B7C-B22E-096BC54F40BB}" destId="{6D1FF996-71DA-44C0-B35C-9DBACF04270D}" srcOrd="1" destOrd="0" presId="urn:microsoft.com/office/officeart/2018/5/layout/IconCircleLabelList"/>
    <dgm:cxn modelId="{B2943221-EB78-4EAC-96E6-9737A6E54B5D}" type="presParOf" srcId="{69620C2F-CD9F-4B7C-B22E-096BC54F40BB}" destId="{FD120B72-6912-4584-8D10-5A93B51499C7}" srcOrd="2" destOrd="0" presId="urn:microsoft.com/office/officeart/2018/5/layout/IconCircleLabelList"/>
    <dgm:cxn modelId="{7B16C327-645D-47C6-9891-8B11D22E8D71}" type="presParOf" srcId="{69620C2F-CD9F-4B7C-B22E-096BC54F40BB}" destId="{EA7855B7-C8D6-4CCC-BF7A-4A2F1F6BA75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6AB7C-8D10-4E2D-B438-6BF08ABD60DA}">
      <dsp:nvSpPr>
        <dsp:cNvPr id="0" name=""/>
        <dsp:cNvSpPr/>
      </dsp:nvSpPr>
      <dsp:spPr>
        <a:xfrm>
          <a:off x="0" y="105465"/>
          <a:ext cx="7012370" cy="818999"/>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a:t>Replaced null values as Zero’s.</a:t>
          </a:r>
          <a:endParaRPr lang="en-US" sz="3500" kern="1200"/>
        </a:p>
      </dsp:txBody>
      <dsp:txXfrm>
        <a:off x="39980" y="145445"/>
        <a:ext cx="6932410" cy="739039"/>
      </dsp:txXfrm>
    </dsp:sp>
    <dsp:sp modelId="{23D55E2C-69B3-4AC3-A598-3DB6672D3051}">
      <dsp:nvSpPr>
        <dsp:cNvPr id="0" name=""/>
        <dsp:cNvSpPr/>
      </dsp:nvSpPr>
      <dsp:spPr>
        <a:xfrm>
          <a:off x="0" y="1025265"/>
          <a:ext cx="7012370" cy="818999"/>
        </a:xfrm>
        <a:prstGeom prst="roundRect">
          <a:avLst/>
        </a:prstGeom>
        <a:gradFill rotWithShape="0">
          <a:gsLst>
            <a:gs pos="0">
              <a:schemeClr val="accent2">
                <a:hueOff val="297934"/>
                <a:satOff val="1728"/>
                <a:lumOff val="1716"/>
                <a:alphaOff val="0"/>
                <a:tint val="98000"/>
                <a:lumMod val="110000"/>
              </a:schemeClr>
            </a:gs>
            <a:gs pos="84000">
              <a:schemeClr val="accent2">
                <a:hueOff val="297934"/>
                <a:satOff val="1728"/>
                <a:lumOff val="171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a:t>Removed Duplicate Rows.</a:t>
          </a:r>
          <a:endParaRPr lang="en-US" sz="3500" kern="1200"/>
        </a:p>
      </dsp:txBody>
      <dsp:txXfrm>
        <a:off x="39980" y="1065245"/>
        <a:ext cx="6932410" cy="739039"/>
      </dsp:txXfrm>
    </dsp:sp>
    <dsp:sp modelId="{5361FC93-2CEC-4B36-8B24-3EB4860A9773}">
      <dsp:nvSpPr>
        <dsp:cNvPr id="0" name=""/>
        <dsp:cNvSpPr/>
      </dsp:nvSpPr>
      <dsp:spPr>
        <a:xfrm>
          <a:off x="0" y="1945065"/>
          <a:ext cx="7012370" cy="818999"/>
        </a:xfrm>
        <a:prstGeom prst="roundRect">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a:t>Removed Blank Rows and Columns.</a:t>
          </a:r>
          <a:endParaRPr lang="en-US" sz="3500" kern="1200"/>
        </a:p>
      </dsp:txBody>
      <dsp:txXfrm>
        <a:off x="39980" y="1985045"/>
        <a:ext cx="6932410" cy="739039"/>
      </dsp:txXfrm>
    </dsp:sp>
    <dsp:sp modelId="{36FF2471-5892-47C7-8B98-DFB582F1E1C5}">
      <dsp:nvSpPr>
        <dsp:cNvPr id="0" name=""/>
        <dsp:cNvSpPr/>
      </dsp:nvSpPr>
      <dsp:spPr>
        <a:xfrm>
          <a:off x="0" y="2864865"/>
          <a:ext cx="7012370" cy="818999"/>
        </a:xfrm>
        <a:prstGeom prst="roundRect">
          <a:avLst/>
        </a:prstGeom>
        <a:gradFill rotWithShape="0">
          <a:gsLst>
            <a:gs pos="0">
              <a:schemeClr val="accent2">
                <a:hueOff val="893801"/>
                <a:satOff val="5185"/>
                <a:lumOff val="5148"/>
                <a:alphaOff val="0"/>
                <a:tint val="98000"/>
                <a:lumMod val="110000"/>
              </a:schemeClr>
            </a:gs>
            <a:gs pos="84000">
              <a:schemeClr val="accent2">
                <a:hueOff val="893801"/>
                <a:satOff val="5185"/>
                <a:lumOff val="514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a:t>Appended GDP dataset.</a:t>
          </a:r>
          <a:endParaRPr lang="en-US" sz="3500" kern="1200"/>
        </a:p>
      </dsp:txBody>
      <dsp:txXfrm>
        <a:off x="39980" y="2904845"/>
        <a:ext cx="6932410" cy="739039"/>
      </dsp:txXfrm>
    </dsp:sp>
    <dsp:sp modelId="{B70D9BA2-AF2B-47F7-B581-51BC8E7CE53B}">
      <dsp:nvSpPr>
        <dsp:cNvPr id="0" name=""/>
        <dsp:cNvSpPr/>
      </dsp:nvSpPr>
      <dsp:spPr>
        <a:xfrm>
          <a:off x="0" y="3784665"/>
          <a:ext cx="7012370" cy="818999"/>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a:t>Unpivoted Years and values.</a:t>
          </a:r>
          <a:endParaRPr lang="en-US" sz="3500" kern="1200"/>
        </a:p>
      </dsp:txBody>
      <dsp:txXfrm>
        <a:off x="39980" y="3824645"/>
        <a:ext cx="6932410" cy="739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EF2DE-6459-4B95-A9E0-37C63A4A13C4}">
      <dsp:nvSpPr>
        <dsp:cNvPr id="0" name=""/>
        <dsp:cNvSpPr/>
      </dsp:nvSpPr>
      <dsp:spPr>
        <a:xfrm>
          <a:off x="942" y="1367027"/>
          <a:ext cx="1888367" cy="94418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a:t>Population Data</a:t>
          </a:r>
          <a:endParaRPr lang="en-US" sz="3300" kern="1200"/>
        </a:p>
      </dsp:txBody>
      <dsp:txXfrm>
        <a:off x="942" y="1367027"/>
        <a:ext cx="1888367" cy="944183"/>
      </dsp:txXfrm>
    </dsp:sp>
    <dsp:sp modelId="{7AF0B13A-0DE3-4D4C-A0E4-12D7757A4163}">
      <dsp:nvSpPr>
        <dsp:cNvPr id="0" name=""/>
        <dsp:cNvSpPr/>
      </dsp:nvSpPr>
      <dsp:spPr>
        <a:xfrm>
          <a:off x="2285866" y="1367027"/>
          <a:ext cx="1888367" cy="94418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a:t>GDP Analysis</a:t>
          </a:r>
          <a:endParaRPr lang="en-US" sz="3300" kern="1200"/>
        </a:p>
      </dsp:txBody>
      <dsp:txXfrm>
        <a:off x="2285866" y="1367027"/>
        <a:ext cx="1888367" cy="944183"/>
      </dsp:txXfrm>
    </dsp:sp>
    <dsp:sp modelId="{0743A8EA-96C5-427D-A375-DD9E9BAD4EEF}">
      <dsp:nvSpPr>
        <dsp:cNvPr id="0" name=""/>
        <dsp:cNvSpPr/>
      </dsp:nvSpPr>
      <dsp:spPr>
        <a:xfrm>
          <a:off x="4570791" y="1367027"/>
          <a:ext cx="1888367" cy="94418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a:t>Infant Mortality</a:t>
          </a:r>
          <a:endParaRPr lang="en-US" sz="3300" kern="1200"/>
        </a:p>
      </dsp:txBody>
      <dsp:txXfrm>
        <a:off x="4570791" y="1367027"/>
        <a:ext cx="1888367" cy="944183"/>
      </dsp:txXfrm>
    </dsp:sp>
    <dsp:sp modelId="{2AD45C13-44D7-4135-B1F1-C2F44ADCE294}">
      <dsp:nvSpPr>
        <dsp:cNvPr id="0" name=""/>
        <dsp:cNvSpPr/>
      </dsp:nvSpPr>
      <dsp:spPr>
        <a:xfrm>
          <a:off x="6855715" y="1367027"/>
          <a:ext cx="1888367" cy="94418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a:t>Literacy Rates</a:t>
          </a:r>
          <a:endParaRPr lang="en-US" sz="3300" kern="1200"/>
        </a:p>
      </dsp:txBody>
      <dsp:txXfrm>
        <a:off x="6855715" y="1367027"/>
        <a:ext cx="1888367" cy="944183"/>
      </dsp:txXfrm>
    </dsp:sp>
    <dsp:sp modelId="{C153DE55-7E9A-4A3A-90B6-F7B6A8119FDD}">
      <dsp:nvSpPr>
        <dsp:cNvPr id="0" name=""/>
        <dsp:cNvSpPr/>
      </dsp:nvSpPr>
      <dsp:spPr>
        <a:xfrm>
          <a:off x="9140640" y="1367027"/>
          <a:ext cx="1888367" cy="94418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a:t>Growth Trends</a:t>
          </a:r>
          <a:endParaRPr lang="en-US" sz="3300" kern="1200"/>
        </a:p>
      </dsp:txBody>
      <dsp:txXfrm>
        <a:off x="9140640" y="1367027"/>
        <a:ext cx="1888367" cy="9441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98FED-1584-4501-B8DE-B25DEADBCC42}">
      <dsp:nvSpPr>
        <dsp:cNvPr id="0" name=""/>
        <dsp:cNvSpPr/>
      </dsp:nvSpPr>
      <dsp:spPr>
        <a:xfrm>
          <a:off x="735974" y="75911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99153D-2B47-4010-B6A0-1A628E56943D}">
      <dsp:nvSpPr>
        <dsp:cNvPr id="0" name=""/>
        <dsp:cNvSpPr/>
      </dsp:nvSpPr>
      <dsp:spPr>
        <a:xfrm>
          <a:off x="969974" y="99311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0202E1-A880-4675-98AD-AD534D15DCC1}">
      <dsp:nvSpPr>
        <dsp:cNvPr id="0" name=""/>
        <dsp:cNvSpPr/>
      </dsp:nvSpPr>
      <dsp:spPr>
        <a:xfrm>
          <a:off x="384974"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population growth rate over time</a:t>
          </a:r>
        </a:p>
      </dsp:txBody>
      <dsp:txXfrm>
        <a:off x="384974" y="2199119"/>
        <a:ext cx="1800000" cy="720000"/>
      </dsp:txXfrm>
    </dsp:sp>
    <dsp:sp modelId="{8F3FD062-1862-4EBA-A8E1-F229DAAB45AD}">
      <dsp:nvSpPr>
        <dsp:cNvPr id="0" name=""/>
        <dsp:cNvSpPr/>
      </dsp:nvSpPr>
      <dsp:spPr>
        <a:xfrm>
          <a:off x="2850974" y="75911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640C4-073D-4589-A541-6AD0E3D05572}">
      <dsp:nvSpPr>
        <dsp:cNvPr id="0" name=""/>
        <dsp:cNvSpPr/>
      </dsp:nvSpPr>
      <dsp:spPr>
        <a:xfrm>
          <a:off x="3084974" y="99311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01207B-9965-40FF-9D1F-DDFC13D33061}">
      <dsp:nvSpPr>
        <dsp:cNvPr id="0" name=""/>
        <dsp:cNvSpPr/>
      </dsp:nvSpPr>
      <dsp:spPr>
        <a:xfrm>
          <a:off x="2499974"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GDP growth rate.</a:t>
          </a:r>
          <a:endParaRPr lang="en-US" sz="1100" kern="1200"/>
        </a:p>
      </dsp:txBody>
      <dsp:txXfrm>
        <a:off x="2499974" y="2199119"/>
        <a:ext cx="1800000" cy="720000"/>
      </dsp:txXfrm>
    </dsp:sp>
    <dsp:sp modelId="{868BB431-265D-48AC-AC6D-2427611B237C}">
      <dsp:nvSpPr>
        <dsp:cNvPr id="0" name=""/>
        <dsp:cNvSpPr/>
      </dsp:nvSpPr>
      <dsp:spPr>
        <a:xfrm>
          <a:off x="4965975" y="75911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2F112-CD6B-4735-A3BA-831E15636101}">
      <dsp:nvSpPr>
        <dsp:cNvPr id="0" name=""/>
        <dsp:cNvSpPr/>
      </dsp:nvSpPr>
      <dsp:spPr>
        <a:xfrm>
          <a:off x="5199975" y="99311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F315FE-8415-4020-A171-E7D057E881AD}">
      <dsp:nvSpPr>
        <dsp:cNvPr id="0" name=""/>
        <dsp:cNvSpPr/>
      </dsp:nvSpPr>
      <dsp:spPr>
        <a:xfrm>
          <a:off x="4614975"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calculated columns for GDP per capita.</a:t>
          </a:r>
        </a:p>
      </dsp:txBody>
      <dsp:txXfrm>
        <a:off x="4614975" y="2199119"/>
        <a:ext cx="1800000" cy="720000"/>
      </dsp:txXfrm>
    </dsp:sp>
    <dsp:sp modelId="{11F67401-871D-4975-937A-7D64B5111DB4}">
      <dsp:nvSpPr>
        <dsp:cNvPr id="0" name=""/>
        <dsp:cNvSpPr/>
      </dsp:nvSpPr>
      <dsp:spPr>
        <a:xfrm>
          <a:off x="7080975" y="75911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0D665-FEF6-4ABA-A920-12230C526F31}">
      <dsp:nvSpPr>
        <dsp:cNvPr id="0" name=""/>
        <dsp:cNvSpPr/>
      </dsp:nvSpPr>
      <dsp:spPr>
        <a:xfrm>
          <a:off x="7314975" y="99311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E647DF-E055-4358-81CA-98A81DD76495}">
      <dsp:nvSpPr>
        <dsp:cNvPr id="0" name=""/>
        <dsp:cNvSpPr/>
      </dsp:nvSpPr>
      <dsp:spPr>
        <a:xfrm>
          <a:off x="6729975"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Aggregating population or GDP data by region</a:t>
          </a:r>
        </a:p>
      </dsp:txBody>
      <dsp:txXfrm>
        <a:off x="6729975" y="2199119"/>
        <a:ext cx="1800000" cy="720000"/>
      </dsp:txXfrm>
    </dsp:sp>
    <dsp:sp modelId="{7F521FEF-2D8B-4409-A5E9-84FB1D289F94}">
      <dsp:nvSpPr>
        <dsp:cNvPr id="0" name=""/>
        <dsp:cNvSpPr/>
      </dsp:nvSpPr>
      <dsp:spPr>
        <a:xfrm>
          <a:off x="9195975" y="759119"/>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FF996-71DA-44C0-B35C-9DBACF04270D}">
      <dsp:nvSpPr>
        <dsp:cNvPr id="0" name=""/>
        <dsp:cNvSpPr/>
      </dsp:nvSpPr>
      <dsp:spPr>
        <a:xfrm>
          <a:off x="9429975" y="99311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7855B7-C8D6-4CCC-BF7A-4A2F1F6BA75E}">
      <dsp:nvSpPr>
        <dsp:cNvPr id="0" name=""/>
        <dsp:cNvSpPr/>
      </dsp:nvSpPr>
      <dsp:spPr>
        <a:xfrm>
          <a:off x="8844975"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Deriving insights such as the correlation between literacy rates and GDP.</a:t>
          </a:r>
        </a:p>
      </dsp:txBody>
      <dsp:txXfrm>
        <a:off x="8844975" y="219911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2E1AE1E-67DA-4E84-9F33-4A428FD7D598}" type="slidenum">
              <a:rPr lang="en-IN" smtClean="0"/>
              <a:t>‹#›</a:t>
            </a:fld>
            <a:endParaRPr lang="en-IN"/>
          </a:p>
        </p:txBody>
      </p:sp>
    </p:spTree>
    <p:extLst>
      <p:ext uri="{BB962C8B-B14F-4D97-AF65-F5344CB8AC3E}">
        <p14:creationId xmlns:p14="http://schemas.microsoft.com/office/powerpoint/2010/main" val="263932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01007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2E1AE1E-67DA-4E84-9F33-4A428FD7D598}" type="slidenum">
              <a:rPr lang="en-IN" smtClean="0"/>
              <a:t>‹#›</a:t>
            </a:fld>
            <a:endParaRPr lang="en-IN"/>
          </a:p>
        </p:txBody>
      </p:sp>
    </p:spTree>
    <p:extLst>
      <p:ext uri="{BB962C8B-B14F-4D97-AF65-F5344CB8AC3E}">
        <p14:creationId xmlns:p14="http://schemas.microsoft.com/office/powerpoint/2010/main" val="336480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90218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90730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2E1AE1E-67DA-4E84-9F33-4A428FD7D598}" type="slidenum">
              <a:rPr lang="en-IN" smtClean="0"/>
              <a:t>‹#›</a:t>
            </a:fld>
            <a:endParaRPr lang="en-IN"/>
          </a:p>
        </p:txBody>
      </p:sp>
    </p:spTree>
    <p:extLst>
      <p:ext uri="{BB962C8B-B14F-4D97-AF65-F5344CB8AC3E}">
        <p14:creationId xmlns:p14="http://schemas.microsoft.com/office/powerpoint/2010/main" val="263728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271FE-5372-46B5-B653-89C2C6E4276D}"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2730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271FE-5372-46B5-B653-89C2C6E4276D}" type="datetimeFigureOut">
              <a:rPr lang="en-IN" smtClean="0"/>
              <a:t>10-03-2025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86557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271FE-5372-46B5-B653-89C2C6E4276D}" type="datetimeFigureOut">
              <a:rPr lang="en-IN" smtClean="0"/>
              <a:t>10-03-2025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76820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271FE-5372-46B5-B653-89C2C6E4276D}" type="datetimeFigureOut">
              <a:rPr lang="en-IN" smtClean="0"/>
              <a:t>10-03-2025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10933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EE271FE-5372-46B5-B653-89C2C6E4276D}" type="datetimeFigureOut">
              <a:rPr lang="en-IN" smtClean="0"/>
              <a:t>10-03-2025</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2E1AE1E-67DA-4E84-9F33-4A428FD7D598}" type="slidenum">
              <a:rPr lang="en-IN" smtClean="0"/>
              <a:t>‹#›</a:t>
            </a:fld>
            <a:endParaRPr lang="en-IN"/>
          </a:p>
        </p:txBody>
      </p:sp>
    </p:spTree>
    <p:extLst>
      <p:ext uri="{BB962C8B-B14F-4D97-AF65-F5344CB8AC3E}">
        <p14:creationId xmlns:p14="http://schemas.microsoft.com/office/powerpoint/2010/main" val="78605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271FE-5372-46B5-B653-89C2C6E4276D}"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4177327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EE271FE-5372-46B5-B653-89C2C6E4276D}" type="datetimeFigureOut">
              <a:rPr lang="en-IN" smtClean="0"/>
              <a:t>10-03-2025</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2E1AE1E-67DA-4E84-9F33-4A428FD7D598}"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096174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Graph on document with pen">
            <a:extLst>
              <a:ext uri="{FF2B5EF4-FFF2-40B4-BE49-F238E27FC236}">
                <a16:creationId xmlns:a16="http://schemas.microsoft.com/office/drawing/2014/main" id="{E71BADCC-FAF5-ED5E-CBDE-357BB3F2B1C3}"/>
              </a:ext>
            </a:extLst>
          </p:cNvPr>
          <p:cNvPicPr>
            <a:picLocks noChangeAspect="1"/>
          </p:cNvPicPr>
          <p:nvPr/>
        </p:nvPicPr>
        <p:blipFill>
          <a:blip r:embed="rId2"/>
          <a:srcRect t="3530" b="12200"/>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8" name="Rectangle 17">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18C81E1E-A3F1-1E71-9CEE-4AF662B632A7}"/>
              </a:ext>
            </a:extLst>
          </p:cNvPr>
          <p:cNvSpPr>
            <a:spLocks noGrp="1"/>
          </p:cNvSpPr>
          <p:nvPr>
            <p:ph type="ctrTitle"/>
          </p:nvPr>
        </p:nvSpPr>
        <p:spPr>
          <a:xfrm>
            <a:off x="584200" y="2142067"/>
            <a:ext cx="3412067" cy="2971801"/>
          </a:xfrm>
        </p:spPr>
        <p:txBody>
          <a:bodyPr>
            <a:normAutofit/>
          </a:bodyPr>
          <a:lstStyle/>
          <a:p>
            <a:r>
              <a:rPr lang="en-US">
                <a:solidFill>
                  <a:srgbClr val="FFFFFF"/>
                </a:solidFill>
              </a:rPr>
              <a:t>ECONOMIC AND DEMOGRAPHIC TRENDS ANALYSIS</a:t>
            </a:r>
            <a:endParaRPr lang="en-IN">
              <a:solidFill>
                <a:srgbClr val="FFFFFF"/>
              </a:solidFill>
            </a:endParaRPr>
          </a:p>
        </p:txBody>
      </p:sp>
      <p:sp>
        <p:nvSpPr>
          <p:cNvPr id="3" name="Subtitle 2">
            <a:extLst>
              <a:ext uri="{FF2B5EF4-FFF2-40B4-BE49-F238E27FC236}">
                <a16:creationId xmlns:a16="http://schemas.microsoft.com/office/drawing/2014/main" id="{62EFA783-AAEA-E5E1-F16F-BF75127589CB}"/>
              </a:ext>
            </a:extLst>
          </p:cNvPr>
          <p:cNvSpPr>
            <a:spLocks noGrp="1"/>
          </p:cNvSpPr>
          <p:nvPr>
            <p:ph type="subTitle" idx="1"/>
          </p:nvPr>
        </p:nvSpPr>
        <p:spPr>
          <a:xfrm>
            <a:off x="584200" y="5145513"/>
            <a:ext cx="3412067" cy="738820"/>
          </a:xfrm>
        </p:spPr>
        <p:txBody>
          <a:bodyPr>
            <a:normAutofit/>
          </a:bodyPr>
          <a:lstStyle/>
          <a:p>
            <a:r>
              <a:rPr lang="en-IN">
                <a:solidFill>
                  <a:srgbClr val="EBEBEB"/>
                </a:solidFill>
              </a:rPr>
              <a:t>DEVADHARSHINI</a:t>
            </a:r>
          </a:p>
          <a:p>
            <a:r>
              <a:rPr lang="en-IN">
                <a:solidFill>
                  <a:srgbClr val="EBEBEB"/>
                </a:solidFill>
              </a:rPr>
              <a:t>DA&amp;DS</a:t>
            </a:r>
          </a:p>
        </p:txBody>
      </p:sp>
    </p:spTree>
    <p:extLst>
      <p:ext uri="{BB962C8B-B14F-4D97-AF65-F5344CB8AC3E}">
        <p14:creationId xmlns:p14="http://schemas.microsoft.com/office/powerpoint/2010/main" val="57909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2D16-6D6E-BFA5-3B3A-09615B9287ED}"/>
              </a:ext>
            </a:extLst>
          </p:cNvPr>
          <p:cNvSpPr>
            <a:spLocks noGrp="1"/>
          </p:cNvSpPr>
          <p:nvPr>
            <p:ph type="ctrTitle"/>
          </p:nvPr>
        </p:nvSpPr>
        <p:spPr/>
        <p:txBody>
          <a:bodyPr>
            <a:normAutofit/>
          </a:bodyPr>
          <a:lstStyle/>
          <a:p>
            <a:pPr algn="ctr"/>
            <a:r>
              <a:rPr lang="en-US" sz="6000" dirty="0"/>
              <a:t> THANK YOU</a:t>
            </a:r>
          </a:p>
        </p:txBody>
      </p:sp>
    </p:spTree>
    <p:extLst>
      <p:ext uri="{BB962C8B-B14F-4D97-AF65-F5344CB8AC3E}">
        <p14:creationId xmlns:p14="http://schemas.microsoft.com/office/powerpoint/2010/main" val="411541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94138A3F-93F1-7E48-F94A-2C47C95465BE}"/>
              </a:ext>
            </a:extLst>
          </p:cNvPr>
          <p:cNvPicPr>
            <a:picLocks noChangeAspect="1"/>
          </p:cNvPicPr>
          <p:nvPr/>
        </p:nvPicPr>
        <p:blipFill>
          <a:blip r:embed="rId2">
            <a:alphaModFix amt="40000"/>
          </a:blip>
          <a:srcRect t="3981" b="6019"/>
          <a:stretch/>
        </p:blipFill>
        <p:spPr>
          <a:xfrm>
            <a:off x="20" y="10"/>
            <a:ext cx="12191980" cy="6857990"/>
          </a:xfrm>
          <a:prstGeom prst="rect">
            <a:avLst/>
          </a:prstGeom>
        </p:spPr>
      </p:pic>
      <p:sp>
        <p:nvSpPr>
          <p:cNvPr id="2" name="Title 1">
            <a:extLst>
              <a:ext uri="{FF2B5EF4-FFF2-40B4-BE49-F238E27FC236}">
                <a16:creationId xmlns:a16="http://schemas.microsoft.com/office/drawing/2014/main" id="{F328734E-4EF4-8E33-64E4-88EB223A9CA0}"/>
              </a:ext>
            </a:extLst>
          </p:cNvPr>
          <p:cNvSpPr>
            <a:spLocks noGrp="1"/>
          </p:cNvSpPr>
          <p:nvPr>
            <p:ph type="title"/>
          </p:nvPr>
        </p:nvSpPr>
        <p:spPr>
          <a:xfrm>
            <a:off x="1023870" y="702156"/>
            <a:ext cx="10144260" cy="1013800"/>
          </a:xfrm>
        </p:spPr>
        <p:txBody>
          <a:bodyPr>
            <a:normAutofit/>
          </a:bodyPr>
          <a:lstStyle/>
          <a:p>
            <a:r>
              <a:rPr lang="en-IN" b="1">
                <a:solidFill>
                  <a:schemeClr val="tx1"/>
                </a:solidFill>
              </a:rPr>
              <a:t>Project Overview</a:t>
            </a:r>
          </a:p>
        </p:txBody>
      </p:sp>
      <p:sp>
        <p:nvSpPr>
          <p:cNvPr id="3" name="Content Placeholder 2">
            <a:extLst>
              <a:ext uri="{FF2B5EF4-FFF2-40B4-BE49-F238E27FC236}">
                <a16:creationId xmlns:a16="http://schemas.microsoft.com/office/drawing/2014/main" id="{93315FB4-1F4C-8132-5F01-A99F97C6B077}"/>
              </a:ext>
            </a:extLst>
          </p:cNvPr>
          <p:cNvSpPr>
            <a:spLocks noGrp="1"/>
          </p:cNvSpPr>
          <p:nvPr>
            <p:ph sz="quarter" idx="13"/>
          </p:nvPr>
        </p:nvSpPr>
        <p:spPr>
          <a:xfrm>
            <a:off x="965199" y="2180496"/>
            <a:ext cx="10261602" cy="3678303"/>
          </a:xfrm>
        </p:spPr>
        <p:txBody>
          <a:bodyPr>
            <a:normAutofit/>
          </a:bodyPr>
          <a:lstStyle/>
          <a:p>
            <a:pPr>
              <a:buClr>
                <a:srgbClr val="ED9B17"/>
              </a:buClr>
              <a:buFont typeface="Wingdings" panose="05000000000000000000" pitchFamily="2" charset="2"/>
              <a:buChar char="Ø"/>
            </a:pPr>
            <a:r>
              <a:rPr lang="en-US"/>
              <a:t>The project will provide a comprehensive analysis of the economic and demographic changes that have shaped the global landscape over the last several decades. It will also offer actionable insights, such as potential future trends or areas where policy or investment might be needed.</a:t>
            </a:r>
          </a:p>
          <a:p>
            <a:pPr>
              <a:buClr>
                <a:srgbClr val="ED9B17"/>
              </a:buClr>
              <a:buFont typeface="Wingdings" panose="05000000000000000000" pitchFamily="2" charset="2"/>
              <a:buChar char="Ø"/>
            </a:pPr>
            <a:r>
              <a:rPr lang="en-US" b="1"/>
              <a:t>Data Source</a:t>
            </a:r>
          </a:p>
          <a:p>
            <a:pPr marL="514350" indent="-514350">
              <a:buClr>
                <a:srgbClr val="ED9B17"/>
              </a:buClr>
              <a:buFont typeface="+mj-lt"/>
              <a:buAutoNum type="romanLcPeriod"/>
            </a:pPr>
            <a:r>
              <a:rPr lang="en-US"/>
              <a:t>Excel</a:t>
            </a:r>
          </a:p>
          <a:p>
            <a:pPr marL="514350" indent="-514350">
              <a:buClr>
                <a:srgbClr val="ED9B17"/>
              </a:buClr>
              <a:buFont typeface="+mj-lt"/>
              <a:buAutoNum type="romanLcPeriod"/>
            </a:pPr>
            <a:r>
              <a:rPr lang="en-US"/>
              <a:t>SQL</a:t>
            </a:r>
          </a:p>
          <a:p>
            <a:pPr marL="514350" indent="-514350">
              <a:buClr>
                <a:srgbClr val="ED9B17"/>
              </a:buClr>
              <a:buFont typeface="+mj-lt"/>
              <a:buAutoNum type="romanLcPeriod"/>
            </a:pPr>
            <a:r>
              <a:rPr lang="en-US"/>
              <a:t>Statistics</a:t>
            </a:r>
          </a:p>
          <a:p>
            <a:pPr marL="514350" indent="-514350">
              <a:buClr>
                <a:srgbClr val="ED9B17"/>
              </a:buClr>
              <a:buFont typeface="+mj-lt"/>
              <a:buAutoNum type="romanLcPeriod"/>
            </a:pPr>
            <a:r>
              <a:rPr lang="en-IN"/>
              <a:t>Power Bi</a:t>
            </a:r>
          </a:p>
        </p:txBody>
      </p:sp>
    </p:spTree>
    <p:extLst>
      <p:ext uri="{BB962C8B-B14F-4D97-AF65-F5344CB8AC3E}">
        <p14:creationId xmlns:p14="http://schemas.microsoft.com/office/powerpoint/2010/main" val="23948717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C06BD-221A-0734-05F9-5B3474E187BB}"/>
              </a:ext>
            </a:extLst>
          </p:cNvPr>
          <p:cNvSpPr>
            <a:spLocks noGrp="1"/>
          </p:cNvSpPr>
          <p:nvPr>
            <p:ph type="title"/>
          </p:nvPr>
        </p:nvSpPr>
        <p:spPr>
          <a:xfrm>
            <a:off x="746228" y="1037967"/>
            <a:ext cx="3054091" cy="4709131"/>
          </a:xfrm>
        </p:spPr>
        <p:txBody>
          <a:bodyPr anchor="ctr">
            <a:normAutofit/>
          </a:bodyPr>
          <a:lstStyle/>
          <a:p>
            <a:r>
              <a:rPr lang="en-IN">
                <a:solidFill>
                  <a:schemeClr val="accent1"/>
                </a:solidFill>
              </a:rPr>
              <a:t>Data Cleaning</a:t>
            </a:r>
          </a:p>
        </p:txBody>
      </p:sp>
      <p:sp>
        <p:nvSpPr>
          <p:cNvPr id="11" name="Rectangle 10">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7F14F9E-A157-6527-A9D9-DF18027C2A37}"/>
              </a:ext>
            </a:extLst>
          </p:cNvPr>
          <p:cNvGraphicFramePr>
            <a:graphicFrameLocks noGrp="1"/>
          </p:cNvGraphicFramePr>
          <p:nvPr>
            <p:ph idx="1"/>
            <p:extLst>
              <p:ext uri="{D42A27DB-BD31-4B8C-83A1-F6EECF244321}">
                <p14:modId xmlns:p14="http://schemas.microsoft.com/office/powerpoint/2010/main" val="1172131245"/>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0888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EF3E-0DF9-E1EC-F710-DF97EE0A230D}"/>
              </a:ext>
            </a:extLst>
          </p:cNvPr>
          <p:cNvSpPr>
            <a:spLocks noGrp="1"/>
          </p:cNvSpPr>
          <p:nvPr>
            <p:ph type="title"/>
          </p:nvPr>
        </p:nvSpPr>
        <p:spPr>
          <a:xfrm>
            <a:off x="581192" y="702156"/>
            <a:ext cx="11029616" cy="1013800"/>
          </a:xfrm>
        </p:spPr>
        <p:txBody>
          <a:bodyPr>
            <a:normAutofit/>
          </a:bodyPr>
          <a:lstStyle/>
          <a:p>
            <a:r>
              <a:rPr lang="en-IN">
                <a:solidFill>
                  <a:srgbClr val="FFFEFF"/>
                </a:solidFill>
              </a:rPr>
              <a:t>Statistics</a:t>
            </a:r>
          </a:p>
        </p:txBody>
      </p:sp>
      <p:graphicFrame>
        <p:nvGraphicFramePr>
          <p:cNvPr id="5" name="Content Placeholder 2">
            <a:extLst>
              <a:ext uri="{FF2B5EF4-FFF2-40B4-BE49-F238E27FC236}">
                <a16:creationId xmlns:a16="http://schemas.microsoft.com/office/drawing/2014/main" id="{988E7F1E-2BC9-6861-1936-C2F970045C86}"/>
              </a:ext>
            </a:extLst>
          </p:cNvPr>
          <p:cNvGraphicFramePr>
            <a:graphicFrameLocks noGrp="1"/>
          </p:cNvGraphicFramePr>
          <p:nvPr>
            <p:ph idx="1"/>
            <p:extLst>
              <p:ext uri="{D42A27DB-BD31-4B8C-83A1-F6EECF244321}">
                <p14:modId xmlns:p14="http://schemas.microsoft.com/office/powerpoint/2010/main" val="371686732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98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4D74-8D7B-8EFD-0C0F-EDCBDED874A5}"/>
              </a:ext>
            </a:extLst>
          </p:cNvPr>
          <p:cNvSpPr>
            <a:spLocks noGrp="1"/>
          </p:cNvSpPr>
          <p:nvPr>
            <p:ph type="title"/>
          </p:nvPr>
        </p:nvSpPr>
        <p:spPr>
          <a:xfrm>
            <a:off x="581192" y="702156"/>
            <a:ext cx="11029616" cy="1013800"/>
          </a:xfrm>
        </p:spPr>
        <p:txBody>
          <a:bodyPr>
            <a:normAutofit/>
          </a:bodyPr>
          <a:lstStyle/>
          <a:p>
            <a:r>
              <a:rPr lang="en-IN">
                <a:solidFill>
                  <a:srgbClr val="FFFEFF"/>
                </a:solidFill>
              </a:rPr>
              <a:t>DAX Function</a:t>
            </a:r>
          </a:p>
        </p:txBody>
      </p:sp>
      <p:graphicFrame>
        <p:nvGraphicFramePr>
          <p:cNvPr id="5" name="Content Placeholder 2">
            <a:extLst>
              <a:ext uri="{FF2B5EF4-FFF2-40B4-BE49-F238E27FC236}">
                <a16:creationId xmlns:a16="http://schemas.microsoft.com/office/drawing/2014/main" id="{1BB2F67E-6D23-F7B0-B323-7F2C6E7A2533}"/>
              </a:ext>
            </a:extLst>
          </p:cNvPr>
          <p:cNvGraphicFramePr>
            <a:graphicFrameLocks noGrp="1"/>
          </p:cNvGraphicFramePr>
          <p:nvPr>
            <p:ph idx="1"/>
            <p:extLst>
              <p:ext uri="{D42A27DB-BD31-4B8C-83A1-F6EECF244321}">
                <p14:modId xmlns:p14="http://schemas.microsoft.com/office/powerpoint/2010/main" val="85290767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05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3347-43F8-53E8-5EB5-B0146E4C6BCE}"/>
              </a:ext>
            </a:extLst>
          </p:cNvPr>
          <p:cNvSpPr>
            <a:spLocks noGrp="1"/>
          </p:cNvSpPr>
          <p:nvPr>
            <p:ph type="title"/>
          </p:nvPr>
        </p:nvSpPr>
        <p:spPr/>
        <p:txBody>
          <a:bodyPr/>
          <a:lstStyle/>
          <a:p>
            <a:r>
              <a:rPr lang="en-IN" dirty="0"/>
              <a:t>Dashboard</a:t>
            </a:r>
          </a:p>
        </p:txBody>
      </p:sp>
      <p:pic>
        <p:nvPicPr>
          <p:cNvPr id="4" name="Picture 3">
            <a:extLst>
              <a:ext uri="{FF2B5EF4-FFF2-40B4-BE49-F238E27FC236}">
                <a16:creationId xmlns:a16="http://schemas.microsoft.com/office/drawing/2014/main" id="{69BF710C-BB76-2CBF-6FC5-61CA8E78A22E}"/>
              </a:ext>
            </a:extLst>
          </p:cNvPr>
          <p:cNvPicPr>
            <a:picLocks noChangeAspect="1"/>
          </p:cNvPicPr>
          <p:nvPr/>
        </p:nvPicPr>
        <p:blipFill>
          <a:blip r:embed="rId2"/>
          <a:stretch>
            <a:fillRect/>
          </a:stretch>
        </p:blipFill>
        <p:spPr>
          <a:xfrm>
            <a:off x="575895" y="2158585"/>
            <a:ext cx="11206374" cy="4512038"/>
          </a:xfrm>
          <a:prstGeom prst="rect">
            <a:avLst/>
          </a:prstGeom>
        </p:spPr>
      </p:pic>
    </p:spTree>
    <p:extLst>
      <p:ext uri="{BB962C8B-B14F-4D97-AF65-F5344CB8AC3E}">
        <p14:creationId xmlns:p14="http://schemas.microsoft.com/office/powerpoint/2010/main" val="297995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715A-0669-942E-2DEC-60C2B7358427}"/>
              </a:ext>
            </a:extLst>
          </p:cNvPr>
          <p:cNvSpPr>
            <a:spLocks noGrp="1"/>
          </p:cNvSpPr>
          <p:nvPr>
            <p:ph type="title"/>
          </p:nvPr>
        </p:nvSpPr>
        <p:spPr/>
        <p:txBody>
          <a:bodyPr/>
          <a:lstStyle/>
          <a:p>
            <a:r>
              <a:rPr lang="en-IN" dirty="0"/>
              <a:t>Dashboard</a:t>
            </a:r>
          </a:p>
        </p:txBody>
      </p:sp>
      <p:pic>
        <p:nvPicPr>
          <p:cNvPr id="4" name="Picture 3">
            <a:extLst>
              <a:ext uri="{FF2B5EF4-FFF2-40B4-BE49-F238E27FC236}">
                <a16:creationId xmlns:a16="http://schemas.microsoft.com/office/drawing/2014/main" id="{ACA9A5A8-4AC8-66C1-AE52-96359876C61A}"/>
              </a:ext>
            </a:extLst>
          </p:cNvPr>
          <p:cNvPicPr>
            <a:picLocks noChangeAspect="1"/>
          </p:cNvPicPr>
          <p:nvPr/>
        </p:nvPicPr>
        <p:blipFill>
          <a:blip r:embed="rId2"/>
          <a:stretch>
            <a:fillRect/>
          </a:stretch>
        </p:blipFill>
        <p:spPr>
          <a:xfrm>
            <a:off x="374754" y="1933731"/>
            <a:ext cx="11362544" cy="4924269"/>
          </a:xfrm>
          <a:prstGeom prst="rect">
            <a:avLst/>
          </a:prstGeom>
        </p:spPr>
      </p:pic>
    </p:spTree>
    <p:extLst>
      <p:ext uri="{BB962C8B-B14F-4D97-AF65-F5344CB8AC3E}">
        <p14:creationId xmlns:p14="http://schemas.microsoft.com/office/powerpoint/2010/main" val="78788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FCEF7-3645-EDBB-8D6F-1C37FBA314D4}"/>
              </a:ext>
            </a:extLst>
          </p:cNvPr>
          <p:cNvSpPr>
            <a:spLocks noGrp="1"/>
          </p:cNvSpPr>
          <p:nvPr>
            <p:ph type="title"/>
          </p:nvPr>
        </p:nvSpPr>
        <p:spPr>
          <a:xfrm>
            <a:off x="581192" y="641653"/>
            <a:ext cx="11029616" cy="1095560"/>
          </a:xfrm>
        </p:spPr>
        <p:txBody>
          <a:bodyPr anchor="t">
            <a:normAutofit/>
          </a:bodyPr>
          <a:lstStyle/>
          <a:p>
            <a:r>
              <a:rPr lang="en-IN">
                <a:solidFill>
                  <a:schemeClr val="accent2"/>
                </a:solidFill>
              </a:rPr>
              <a:t>Insights</a:t>
            </a: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24DE4A4-F7F4-27ED-B02B-1CA058E2F0C4}"/>
              </a:ext>
            </a:extLst>
          </p:cNvPr>
          <p:cNvSpPr>
            <a:spLocks noGrp="1"/>
          </p:cNvSpPr>
          <p:nvPr>
            <p:ph idx="1"/>
          </p:nvPr>
        </p:nvSpPr>
        <p:spPr>
          <a:xfrm>
            <a:off x="581192" y="1879600"/>
            <a:ext cx="11029615" cy="3979200"/>
          </a:xfrm>
        </p:spPr>
        <p:txBody>
          <a:bodyPr>
            <a:normAutofit/>
          </a:bodyPr>
          <a:lstStyle/>
          <a:p>
            <a:pPr>
              <a:buFont typeface="Arial" panose="020B0604020202020204" pitchFamily="34" charset="0"/>
              <a:buChar char="•"/>
            </a:pPr>
            <a:r>
              <a:rPr lang="en-US" sz="1800" b="1" dirty="0">
                <a:effectLst/>
              </a:rPr>
              <a:t>Asia has the highest population density</a:t>
            </a:r>
            <a:r>
              <a:rPr lang="en-US" sz="1800" dirty="0">
                <a:effectLst/>
              </a:rPr>
              <a:t>, followed by Western Europe and the Near East.</a:t>
            </a:r>
            <a:endParaRPr lang="en-US" sz="2400" dirty="0">
              <a:effectLst/>
            </a:endParaRPr>
          </a:p>
          <a:p>
            <a:pPr>
              <a:buFont typeface="Arial" panose="020B0604020202020204" pitchFamily="34" charset="0"/>
              <a:buChar char="•"/>
            </a:pPr>
            <a:r>
              <a:rPr lang="en-US" sz="1800" b="1" dirty="0">
                <a:effectLst/>
              </a:rPr>
              <a:t>Baltics and Northern regions have the lowest density</a:t>
            </a:r>
            <a:r>
              <a:rPr lang="en-US" sz="1800" dirty="0">
                <a:effectLst/>
              </a:rPr>
              <a:t>, likely due to geography and climate.</a:t>
            </a:r>
            <a:endParaRPr lang="en-US" sz="2400" dirty="0">
              <a:effectLst/>
            </a:endParaRPr>
          </a:p>
          <a:p>
            <a:pPr>
              <a:buFont typeface="Arial" panose="020B0604020202020204" pitchFamily="34" charset="0"/>
              <a:buChar char="•"/>
            </a:pPr>
            <a:r>
              <a:rPr lang="en-US" sz="1800" dirty="0">
                <a:effectLst/>
              </a:rPr>
              <a:t>High population density regions may face more challenges in urbanization and infrastructure.</a:t>
            </a:r>
            <a:endParaRPr lang="en-US" sz="2400" dirty="0">
              <a:effectLst/>
            </a:endParaRPr>
          </a:p>
          <a:p>
            <a:pPr algn="l">
              <a:buFont typeface="Arial" panose="020B0604020202020204" pitchFamily="34" charset="0"/>
              <a:buChar char="•"/>
            </a:pPr>
            <a:r>
              <a:rPr lang="en-US" sz="1800" b="1" i="0">
                <a:solidFill>
                  <a:srgbClr val="252423"/>
                </a:solidFill>
                <a:effectLst/>
                <a:latin typeface="Segoe UI" panose="020B0502040204020203" pitchFamily="34" charset="0"/>
              </a:rPr>
              <a:t>Industry </a:t>
            </a:r>
            <a:r>
              <a:rPr lang="en-US" sz="1800" b="1" i="0" dirty="0">
                <a:solidFill>
                  <a:srgbClr val="252423"/>
                </a:solidFill>
                <a:effectLst/>
                <a:latin typeface="Segoe UI" panose="020B0502040204020203" pitchFamily="34" charset="0"/>
              </a:rPr>
              <a:t>has the largest share</a:t>
            </a:r>
            <a:r>
              <a:rPr lang="en-US" sz="1800" b="0" i="0" dirty="0">
                <a:solidFill>
                  <a:srgbClr val="252423"/>
                </a:solidFill>
                <a:effectLst/>
                <a:latin typeface="Segoe UI" panose="020B0502040204020203" pitchFamily="34" charset="0"/>
              </a:rPr>
              <a:t>, followed by the service sector.</a:t>
            </a:r>
            <a:endParaRPr lang="en-US" sz="2400"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252423"/>
                </a:solidFill>
                <a:effectLst/>
                <a:latin typeface="Segoe UI" panose="020B0502040204020203" pitchFamily="34" charset="0"/>
              </a:rPr>
              <a:t>Agriculture has the lowest contribution</a:t>
            </a:r>
            <a:r>
              <a:rPr lang="en-US" sz="1800" b="0" i="0" dirty="0">
                <a:solidFill>
                  <a:srgbClr val="252423"/>
                </a:solidFill>
                <a:effectLst/>
                <a:latin typeface="Segoe UI" panose="020B0502040204020203" pitchFamily="34" charset="0"/>
              </a:rPr>
              <a:t>, indicating a global trend toward industrialization and services over traditional farming.</a:t>
            </a:r>
            <a:endParaRPr lang="en-US" sz="2400" b="0" i="0" dirty="0">
              <a:solidFill>
                <a:srgbClr val="252423"/>
              </a:solidFill>
              <a:effectLst/>
              <a:latin typeface="Segoe UI" panose="020B0502040204020203" pitchFamily="34" charset="0"/>
            </a:endParaRPr>
          </a:p>
          <a:p>
            <a:endParaRPr lang="en-IN" sz="2400" dirty="0">
              <a:solidFill>
                <a:schemeClr val="accent2">
                  <a:lumMod val="50000"/>
                </a:schemeClr>
              </a:solidFill>
            </a:endParaRPr>
          </a:p>
        </p:txBody>
      </p:sp>
    </p:spTree>
    <p:extLst>
      <p:ext uri="{BB962C8B-B14F-4D97-AF65-F5344CB8AC3E}">
        <p14:creationId xmlns:p14="http://schemas.microsoft.com/office/powerpoint/2010/main" val="367767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75110-BA93-E31E-68EC-4D3CA77FA8EB}"/>
              </a:ext>
            </a:extLst>
          </p:cNvPr>
          <p:cNvSpPr>
            <a:spLocks noGrp="1"/>
          </p:cNvSpPr>
          <p:nvPr>
            <p:ph type="title"/>
          </p:nvPr>
        </p:nvSpPr>
        <p:spPr/>
        <p:txBody>
          <a:bodyPr/>
          <a:lstStyle/>
          <a:p>
            <a:r>
              <a:rPr lang="en-IN" dirty="0"/>
              <a:t>Recommendations</a:t>
            </a:r>
          </a:p>
        </p:txBody>
      </p:sp>
      <p:sp>
        <p:nvSpPr>
          <p:cNvPr id="5" name="Content Placeholder 4">
            <a:extLst>
              <a:ext uri="{FF2B5EF4-FFF2-40B4-BE49-F238E27FC236}">
                <a16:creationId xmlns:a16="http://schemas.microsoft.com/office/drawing/2014/main" id="{1D7ED0DC-9F50-7A87-1FBF-7636FCA95E23}"/>
              </a:ext>
            </a:extLst>
          </p:cNvPr>
          <p:cNvSpPr>
            <a:spLocks noGrp="1"/>
          </p:cNvSpPr>
          <p:nvPr>
            <p:ph idx="1"/>
          </p:nvPr>
        </p:nvSpPr>
        <p:spPr>
          <a:xfrm>
            <a:off x="581192" y="1857376"/>
            <a:ext cx="11029615" cy="4001424"/>
          </a:xfrm>
        </p:spPr>
        <p:txBody>
          <a:bodyPr>
            <a:normAutofit fontScale="85000" lnSpcReduction="20000"/>
          </a:bodyPr>
          <a:lstStyle/>
          <a:p>
            <a:pPr algn="l"/>
            <a:r>
              <a:rPr lang="en-US" sz="2200" b="0" i="0" dirty="0">
                <a:solidFill>
                  <a:srgbClr val="252423"/>
                </a:solidFill>
                <a:effectLst/>
                <a:latin typeface="Segoe UI" panose="020B0502040204020203" pitchFamily="34" charset="0"/>
              </a:rPr>
              <a:t>Promote policies that foster industrialization and service-sector growth in regions with lower GDP contributions.</a:t>
            </a:r>
            <a:br>
              <a:rPr lang="en-US" sz="2200" b="0" i="0" dirty="0">
                <a:solidFill>
                  <a:srgbClr val="252423"/>
                </a:solidFill>
                <a:effectLst/>
                <a:latin typeface="Segoe UI" panose="020B0502040204020203" pitchFamily="34" charset="0"/>
              </a:rPr>
            </a:br>
            <a:endParaRPr lang="en-US" sz="2200" b="0" i="0" dirty="0">
              <a:solidFill>
                <a:srgbClr val="252423"/>
              </a:solidFill>
              <a:effectLst/>
              <a:latin typeface="Segoe UI" panose="020B0502040204020203" pitchFamily="34" charset="0"/>
            </a:endParaRPr>
          </a:p>
          <a:p>
            <a:pPr algn="l"/>
            <a:r>
              <a:rPr lang="en-US" sz="2200" b="0" i="0" dirty="0">
                <a:solidFill>
                  <a:srgbClr val="252423"/>
                </a:solidFill>
                <a:effectLst/>
                <a:latin typeface="Segoe UI" panose="020B0502040204020203" pitchFamily="34" charset="0"/>
              </a:rPr>
              <a:t>Implement progressive taxation and wealth redistribution policies to reduce economic gaps.</a:t>
            </a:r>
            <a:br>
              <a:rPr lang="en-US" sz="2200" b="0" i="0" dirty="0">
                <a:solidFill>
                  <a:srgbClr val="252423"/>
                </a:solidFill>
                <a:effectLst/>
                <a:latin typeface="Segoe UI" panose="020B0502040204020203" pitchFamily="34" charset="0"/>
              </a:rPr>
            </a:br>
            <a:endParaRPr lang="en-US" sz="2200" b="0" i="0" dirty="0">
              <a:solidFill>
                <a:srgbClr val="252423"/>
              </a:solidFill>
              <a:effectLst/>
              <a:latin typeface="Segoe UI" panose="020B0502040204020203" pitchFamily="34" charset="0"/>
            </a:endParaRPr>
          </a:p>
          <a:p>
            <a:pPr algn="l"/>
            <a:r>
              <a:rPr lang="en-US" sz="2200" b="0" i="0" dirty="0">
                <a:solidFill>
                  <a:srgbClr val="252423"/>
                </a:solidFill>
                <a:effectLst/>
                <a:latin typeface="Segoe UI" panose="020B0502040204020203" pitchFamily="34" charset="0"/>
              </a:rPr>
              <a:t>Provide affordable internet access to enhance digital inclusion and economic participation.</a:t>
            </a:r>
          </a:p>
          <a:p>
            <a:pPr marL="0" indent="0" algn="l">
              <a:buNone/>
            </a:pPr>
            <a:endParaRPr lang="en-US" sz="2200" b="0" i="0" dirty="0">
              <a:solidFill>
                <a:srgbClr val="252423"/>
              </a:solidFill>
              <a:effectLst/>
              <a:latin typeface="Segoe UI" panose="020B0502040204020203" pitchFamily="34" charset="0"/>
            </a:endParaRPr>
          </a:p>
          <a:p>
            <a:pPr algn="l"/>
            <a:r>
              <a:rPr lang="en-US" sz="2200" b="0" i="0" dirty="0">
                <a:solidFill>
                  <a:srgbClr val="252423"/>
                </a:solidFill>
                <a:effectLst/>
                <a:latin typeface="Segoe UI" panose="020B0502040204020203" pitchFamily="34" charset="0"/>
              </a:rPr>
              <a:t>Invest in maternal and child healthcare services in countries with high infant mortality rates.</a:t>
            </a:r>
            <a:br>
              <a:rPr lang="en-US" sz="2200" b="0" i="0" dirty="0">
                <a:solidFill>
                  <a:srgbClr val="252423"/>
                </a:solidFill>
                <a:effectLst/>
                <a:latin typeface="Segoe UI" panose="020B0502040204020203" pitchFamily="34" charset="0"/>
              </a:rPr>
            </a:br>
            <a:endParaRPr lang="en-US" sz="2200" b="0" i="0" dirty="0">
              <a:solidFill>
                <a:srgbClr val="252423"/>
              </a:solidFill>
              <a:effectLst/>
              <a:latin typeface="Segoe UI" panose="020B0502040204020203" pitchFamily="34" charset="0"/>
            </a:endParaRPr>
          </a:p>
          <a:p>
            <a:pPr algn="l"/>
            <a:r>
              <a:rPr lang="en-US" sz="2200" b="0" i="0" dirty="0">
                <a:solidFill>
                  <a:srgbClr val="252423"/>
                </a:solidFill>
                <a:effectLst/>
                <a:latin typeface="Segoe UI" panose="020B0502040204020203" pitchFamily="34" charset="0"/>
              </a:rPr>
              <a:t>Ensure urban centers have adequate infrastructure to accommodate migrants.</a:t>
            </a:r>
            <a:br>
              <a:rPr lang="en-US" sz="2200" b="0" i="0" dirty="0">
                <a:solidFill>
                  <a:srgbClr val="252423"/>
                </a:solidFill>
                <a:effectLst/>
                <a:latin typeface="Segoe UI" panose="020B0502040204020203" pitchFamily="34" charset="0"/>
              </a:rPr>
            </a:br>
            <a:endParaRPr lang="en-US" sz="2200" b="0" i="0" dirty="0">
              <a:solidFill>
                <a:srgbClr val="252423"/>
              </a:solidFill>
              <a:effectLst/>
              <a:latin typeface="Segoe UI" panose="020B0502040204020203" pitchFamily="34" charset="0"/>
            </a:endParaRPr>
          </a:p>
          <a:p>
            <a:pPr algn="l"/>
            <a:r>
              <a:rPr lang="en-US" sz="2200" b="0" i="0" dirty="0">
                <a:solidFill>
                  <a:srgbClr val="252423"/>
                </a:solidFill>
                <a:effectLst/>
                <a:latin typeface="Segoe UI" panose="020B0502040204020203" pitchFamily="34" charset="0"/>
              </a:rPr>
              <a:t>Implement policies to protect coastal regions with high climate sensitivity.</a:t>
            </a:r>
          </a:p>
          <a:p>
            <a:endParaRPr lang="en-IN" dirty="0"/>
          </a:p>
        </p:txBody>
      </p:sp>
    </p:spTree>
    <p:extLst>
      <p:ext uri="{BB962C8B-B14F-4D97-AF65-F5344CB8AC3E}">
        <p14:creationId xmlns:p14="http://schemas.microsoft.com/office/powerpoint/2010/main" val="186056812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83</TotalTime>
  <Words>301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Gill Sans MT</vt:lpstr>
      <vt:lpstr>Segoe UI</vt:lpstr>
      <vt:lpstr>Wingdings</vt:lpstr>
      <vt:lpstr>Wingdings 2</vt:lpstr>
      <vt:lpstr>Dividend</vt:lpstr>
      <vt:lpstr>ECONOMIC AND DEMOGRAPHIC TRENDS ANALYSIS</vt:lpstr>
      <vt:lpstr>Project Overview</vt:lpstr>
      <vt:lpstr>Data Cleaning</vt:lpstr>
      <vt:lpstr>Statistics</vt:lpstr>
      <vt:lpstr>DAX Function</vt:lpstr>
      <vt:lpstr>Dashboard</vt:lpstr>
      <vt:lpstr>Dashboard</vt:lpstr>
      <vt:lpstr>Insights</vt:lpstr>
      <vt:lpstr>Recommendations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indhu r</dc:creator>
  <cp:lastModifiedBy>Deva Dharshini</cp:lastModifiedBy>
  <cp:revision>3</cp:revision>
  <dcterms:created xsi:type="dcterms:W3CDTF">2025-03-05T02:55:49Z</dcterms:created>
  <dcterms:modified xsi:type="dcterms:W3CDTF">2025-03-10T11:10:24Z</dcterms:modified>
</cp:coreProperties>
</file>