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6"/>
  </p:notesMasterIdLst>
  <p:handoutMasterIdLst>
    <p:handoutMasterId r:id="rId17"/>
  </p:handoutMasterIdLst>
  <p:sldIdLst>
    <p:sldId id="278" r:id="rId5"/>
    <p:sldId id="282" r:id="rId6"/>
    <p:sldId id="271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7" autoAdjust="0"/>
    <p:restoredTop sz="95388" autoAdjust="0"/>
  </p:normalViewPr>
  <p:slideViewPr>
    <p:cSldViewPr snapToGrid="0">
      <p:cViewPr varScale="1">
        <p:scale>
          <a:sx n="71" d="100"/>
          <a:sy n="71" d="100"/>
        </p:scale>
        <p:origin x="480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6" r:id="rId20"/>
    <p:sldLayoutId id="2147483728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Dataset Analysis – Advanced Excel Project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Devadharshini.v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12.12.2024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Data Science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2024(regular)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1" y="2501153"/>
            <a:ext cx="8596499" cy="3459592"/>
          </a:xfrm>
          <a:noFill/>
        </p:spPr>
        <p:txBody>
          <a:bodyPr vert="horz" lIns="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Analysis, BABY FORMULA is sold more compared to other products mainly in September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focus on the bottles and bottling sets by giving discounts or offers.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should increase the products quality to grab more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79354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057400"/>
            <a:ext cx="11090274" cy="42751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trends over time.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high-performing products and sales channels.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impact of returns and discounts.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dynamic dashboard with key metrics.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D83C88-C613-9B2E-1DED-B0AD84ABEC1B}"/>
              </a:ext>
            </a:extLst>
          </p:cNvPr>
          <p:cNvSpPr/>
          <p:nvPr/>
        </p:nvSpPr>
        <p:spPr>
          <a:xfrm>
            <a:off x="3415553" y="174812"/>
            <a:ext cx="4504765" cy="7261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Overview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76F4C-C603-3408-B778-1A0FB022514E}"/>
              </a:ext>
            </a:extLst>
          </p:cNvPr>
          <p:cNvSpPr txBox="1"/>
          <p:nvPr/>
        </p:nvSpPr>
        <p:spPr>
          <a:xfrm>
            <a:off x="551329" y="2353235"/>
            <a:ext cx="486783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Blank Rows, Duplicate Rows and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Using Power 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F060B-24CF-C50B-D143-426920A8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164" y="1580888"/>
            <a:ext cx="634102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9494090" cy="556135"/>
          </a:xfrm>
          <a:noFill/>
        </p:spPr>
        <p:txBody>
          <a:bodyPr>
            <a:noAutofit/>
          </a:bodyPr>
          <a:lstStyle/>
          <a:p>
            <a:r>
              <a:rPr lang="en-US" dirty="0"/>
              <a:t>Important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1909482"/>
            <a:ext cx="4764317" cy="3948074"/>
          </a:xfrm>
          <a:noFill/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(Gross, Net, Adjusted)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sales per order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Discount rates, return rates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by channel/product type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C9F2C-9330-1513-9F09-470CDC3EF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616" y="1533260"/>
            <a:ext cx="605874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and charts</a:t>
            </a:r>
            <a:br>
              <a:rPr lang="en-IN" sz="4000" b="1" dirty="0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CC6336-E4C4-D7F1-5CAF-26586D9CF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3263" y="1700462"/>
            <a:ext cx="6557394" cy="515753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186C7A-7412-449B-0CD8-F5938F96D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43" y="2103039"/>
            <a:ext cx="3156939" cy="42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48118"/>
          </a:xfrm>
        </p:spPr>
        <p:txBody>
          <a:bodyPr/>
          <a:lstStyle/>
          <a:p>
            <a:r>
              <a:rPr lang="en-US" sz="5400" cap="all" dirty="0">
                <a:latin typeface="+mj-lt"/>
                <a:ea typeface="+mj-ea"/>
                <a:cs typeface="+mj-cs"/>
              </a:rPr>
              <a:t>Dashboard</a:t>
            </a:r>
            <a:br>
              <a:rPr lang="en-US" sz="5400" cap="all" dirty="0">
                <a:highlight>
                  <a:srgbClr val="808080"/>
                </a:highlight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CF4F5D-3EBB-AA0F-2A8B-B13DC07BA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098" y="1326414"/>
            <a:ext cx="9697803" cy="494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397ACC-C04E-CB24-10A6-EB4E5C59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if analysis and goal seek</a:t>
            </a:r>
          </a:p>
        </p:txBody>
      </p:sp>
      <p:pic>
        <p:nvPicPr>
          <p:cNvPr id="9" name="Content Placeholder 28">
            <a:extLst>
              <a:ext uri="{FF2B5EF4-FFF2-40B4-BE49-F238E27FC236}">
                <a16:creationId xmlns:a16="http://schemas.microsoft.com/office/drawing/2014/main" id="{D4527DB9-A1EC-FC4D-BB8F-F515E412D9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50863" y="2097175"/>
            <a:ext cx="5435600" cy="36298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8EBACC6-E4CB-BF42-5202-455EACC54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5999" y="2611438"/>
            <a:ext cx="5740149" cy="240592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C12135-BC10-159F-6393-32BCE84D7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1438"/>
            <a:ext cx="5740149" cy="24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MACROS</a:t>
            </a:r>
            <a:br>
              <a:rPr lang="en-US" sz="4000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0CA193-0C93-426D-E1FB-2F8E94466A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3476" y="2761270"/>
            <a:ext cx="3210373" cy="2667372"/>
          </a:xfr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E8461C48-AAD8-69C5-39DB-D9DA9E065211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2423877"/>
            <a:ext cx="5435600" cy="3342159"/>
          </a:xfrm>
        </p:spPr>
      </p:pic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706" y="1840537"/>
            <a:ext cx="5893882" cy="442881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Top selling Products are Baby Formula followed by feeding and weaning.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Seasonal Peak is in September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Gradually sales increased year by year.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Comparing Online and Offline sale, Sales increased in Offline.</a:t>
            </a:r>
          </a:p>
          <a:p>
            <a:endParaRPr lang="en-US" dirty="0"/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3874</TotalTime>
  <Words>221</Words>
  <Application>Microsoft Office PowerPoint</Application>
  <PresentationFormat>Widescreen</PresentationFormat>
  <Paragraphs>38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Walbaum Display</vt:lpstr>
      <vt:lpstr>Wingdings</vt:lpstr>
      <vt:lpstr>3DFloatVTI</vt:lpstr>
      <vt:lpstr>Sales Dataset Analysis – Advanced Excel Project    Devadharshini.v 12.12.2024 Data analytics &amp; Data Science Oct 2024(regular)   </vt:lpstr>
      <vt:lpstr>Project Overview</vt:lpstr>
      <vt:lpstr>PowerPoint Presentation</vt:lpstr>
      <vt:lpstr>Important Calculations</vt:lpstr>
      <vt:lpstr>Pivot tables and charts </vt:lpstr>
      <vt:lpstr>Dashboard </vt:lpstr>
      <vt:lpstr>What if analysis and goal seek</vt:lpstr>
      <vt:lpstr>MACROS </vt:lpstr>
      <vt:lpstr>Insights 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ASUS</cp:lastModifiedBy>
  <cp:revision>6</cp:revision>
  <dcterms:created xsi:type="dcterms:W3CDTF">2023-12-19T21:03:45Z</dcterms:created>
  <dcterms:modified xsi:type="dcterms:W3CDTF">2024-12-17T05:16:54Z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