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4410B-3E4F-4019-9066-B147FD5AC2A6}" v="1476" dt="2023-10-15T06:24:54.061"/>
    <p1510:client id="{42077B82-D6E9-4C50-9690-5E807EED9931}" v="191" dt="2023-10-15T08:06:01.627"/>
    <p1510:client id="{A7A01F32-4372-487B-A445-5F5997183C10}" v="75" dt="2023-10-15T04:59:58.736"/>
    <p1510:client id="{BB249B15-DAB2-4E62-850D-D04A8993ECB8}" v="485" dt="2023-10-15T07:07:03.284"/>
    <p1510:client id="{F45E26FB-96F2-48EA-B104-15E53DC483C7}" v="749" dt="2023-10-15T08:53:34.357"/>
    <p1510:client id="{F5C925C9-F78D-4052-A0E4-2FAB3467774A}" v="222" dt="2023-10-15T08:59:50.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1f3f136da52784a5" providerId="Windows Live" clId="Web-{F45E26FB-96F2-48EA-B104-15E53DC483C7}"/>
    <pc:docChg chg="addSld modSld">
      <pc:chgData name="Guest User" userId="1f3f136da52784a5" providerId="Windows Live" clId="Web-{F45E26FB-96F2-48EA-B104-15E53DC483C7}" dt="2023-10-15T08:53:32.482" v="513" actId="20577"/>
      <pc:docMkLst>
        <pc:docMk/>
      </pc:docMkLst>
      <pc:sldChg chg="addSp modSp mod setBg">
        <pc:chgData name="Guest User" userId="1f3f136da52784a5" providerId="Windows Live" clId="Web-{F45E26FB-96F2-48EA-B104-15E53DC483C7}" dt="2023-10-15T08:43:28.509" v="381" actId="688"/>
        <pc:sldMkLst>
          <pc:docMk/>
          <pc:sldMk cId="109857222" sldId="256"/>
        </pc:sldMkLst>
        <pc:spChg chg="mod">
          <ac:chgData name="Guest User" userId="1f3f136da52784a5" providerId="Windows Live" clId="Web-{F45E26FB-96F2-48EA-B104-15E53DC483C7}" dt="2023-10-15T08:42:26.726" v="373"/>
          <ac:spMkLst>
            <pc:docMk/>
            <pc:sldMk cId="109857222" sldId="256"/>
            <ac:spMk id="4" creationId="{92E7F901-7464-D024-BC2E-0259B3A94667}"/>
          </ac:spMkLst>
        </pc:spChg>
        <pc:spChg chg="mod">
          <ac:chgData name="Guest User" userId="1f3f136da52784a5" providerId="Windows Live" clId="Web-{F45E26FB-96F2-48EA-B104-15E53DC483C7}" dt="2023-10-15T08:43:20.509" v="380" actId="1076"/>
          <ac:spMkLst>
            <pc:docMk/>
            <pc:sldMk cId="109857222" sldId="256"/>
            <ac:spMk id="5" creationId="{3A6E6A29-133D-0CC3-851F-A9E6C6084443}"/>
          </ac:spMkLst>
        </pc:spChg>
        <pc:spChg chg="mod">
          <ac:chgData name="Guest User" userId="1f3f136da52784a5" providerId="Windows Live" clId="Web-{F45E26FB-96F2-48EA-B104-15E53DC483C7}" dt="2023-10-15T08:43:28.509" v="381" actId="688"/>
          <ac:spMkLst>
            <pc:docMk/>
            <pc:sldMk cId="109857222" sldId="256"/>
            <ac:spMk id="6" creationId="{D713968B-BCA7-4690-0FE8-44F6CC8C04D5}"/>
          </ac:spMkLst>
        </pc:spChg>
        <pc:spChg chg="ord">
          <ac:chgData name="Guest User" userId="1f3f136da52784a5" providerId="Windows Live" clId="Web-{F45E26FB-96F2-48EA-B104-15E53DC483C7}" dt="2023-10-15T08:42:26.726" v="373"/>
          <ac:spMkLst>
            <pc:docMk/>
            <pc:sldMk cId="109857222" sldId="256"/>
            <ac:spMk id="7" creationId="{31C39387-A087-51A7-8728-73AC7E82F7AC}"/>
          </ac:spMkLst>
        </pc:spChg>
        <pc:spChg chg="mod">
          <ac:chgData name="Guest User" userId="1f3f136da52784a5" providerId="Windows Live" clId="Web-{F45E26FB-96F2-48EA-B104-15E53DC483C7}" dt="2023-10-15T08:42:26.726" v="373"/>
          <ac:spMkLst>
            <pc:docMk/>
            <pc:sldMk cId="109857222" sldId="256"/>
            <ac:spMk id="8" creationId="{323B0082-860F-083C-5333-D5758E0508ED}"/>
          </ac:spMkLst>
        </pc:spChg>
        <pc:spChg chg="add">
          <ac:chgData name="Guest User" userId="1f3f136da52784a5" providerId="Windows Live" clId="Web-{F45E26FB-96F2-48EA-B104-15E53DC483C7}" dt="2023-10-15T08:42:26.726" v="373"/>
          <ac:spMkLst>
            <pc:docMk/>
            <pc:sldMk cId="109857222" sldId="256"/>
            <ac:spMk id="29" creationId="{21ECAAB0-702B-4C08-B30F-0AFAC3479ADF}"/>
          </ac:spMkLst>
        </pc:spChg>
        <pc:grpChg chg="add">
          <ac:chgData name="Guest User" userId="1f3f136da52784a5" providerId="Windows Live" clId="Web-{F45E26FB-96F2-48EA-B104-15E53DC483C7}" dt="2023-10-15T08:42:26.726" v="373"/>
          <ac:grpSpMkLst>
            <pc:docMk/>
            <pc:sldMk cId="109857222" sldId="256"/>
            <ac:grpSpMk id="13" creationId="{15FF890B-3CE7-403A-AECE-2DE04FC7AF80}"/>
          </ac:grpSpMkLst>
        </pc:grpChg>
        <pc:grpChg chg="add">
          <ac:chgData name="Guest User" userId="1f3f136da52784a5" providerId="Windows Live" clId="Web-{F45E26FB-96F2-48EA-B104-15E53DC483C7}" dt="2023-10-15T08:42:26.726" v="373"/>
          <ac:grpSpMkLst>
            <pc:docMk/>
            <pc:sldMk cId="109857222" sldId="256"/>
            <ac:grpSpMk id="21" creationId="{28A4A409-9242-444A-AC1F-809866828B50}"/>
          </ac:grpSpMkLst>
        </pc:grpChg>
      </pc:sldChg>
      <pc:sldChg chg="addSp delSp modSp">
        <pc:chgData name="Guest User" userId="1f3f136da52784a5" providerId="Windows Live" clId="Web-{F45E26FB-96F2-48EA-B104-15E53DC483C7}" dt="2023-10-15T08:53:32.482" v="513" actId="20577"/>
        <pc:sldMkLst>
          <pc:docMk/>
          <pc:sldMk cId="3839553098" sldId="257"/>
        </pc:sldMkLst>
        <pc:spChg chg="mod">
          <ac:chgData name="Guest User" userId="1f3f136da52784a5" providerId="Windows Live" clId="Web-{F45E26FB-96F2-48EA-B104-15E53DC483C7}" dt="2023-10-15T08:50:25.288" v="454" actId="20577"/>
          <ac:spMkLst>
            <pc:docMk/>
            <pc:sldMk cId="3839553098" sldId="257"/>
            <ac:spMk id="2" creationId="{2805F8C1-6FAD-0F95-945E-B0458429968D}"/>
          </ac:spMkLst>
        </pc:spChg>
        <pc:spChg chg="mod">
          <ac:chgData name="Guest User" userId="1f3f136da52784a5" providerId="Windows Live" clId="Web-{F45E26FB-96F2-48EA-B104-15E53DC483C7}" dt="2023-10-15T08:53:32.482" v="513" actId="20577"/>
          <ac:spMkLst>
            <pc:docMk/>
            <pc:sldMk cId="3839553098" sldId="257"/>
            <ac:spMk id="5" creationId="{CB4DAD2E-8682-28BC-426B-2C1A51FDB3B4}"/>
          </ac:spMkLst>
        </pc:spChg>
        <pc:spChg chg="add del mod">
          <ac:chgData name="Guest User" userId="1f3f136da52784a5" providerId="Windows Live" clId="Web-{F45E26FB-96F2-48EA-B104-15E53DC483C7}" dt="2023-10-15T08:50:57.133" v="458"/>
          <ac:spMkLst>
            <pc:docMk/>
            <pc:sldMk cId="3839553098" sldId="257"/>
            <ac:spMk id="6" creationId="{89F12EF3-8147-F401-90AE-DDC20957FA73}"/>
          </ac:spMkLst>
        </pc:spChg>
        <pc:spChg chg="mod">
          <ac:chgData name="Guest User" userId="1f3f136da52784a5" providerId="Windows Live" clId="Web-{F45E26FB-96F2-48EA-B104-15E53DC483C7}" dt="2023-10-15T08:48:50.691" v="438" actId="20577"/>
          <ac:spMkLst>
            <pc:docMk/>
            <pc:sldMk cId="3839553098" sldId="257"/>
            <ac:spMk id="9" creationId="{CC4C84C8-7042-163A-1F44-E22DA07CBAFD}"/>
          </ac:spMkLst>
        </pc:spChg>
      </pc:sldChg>
      <pc:sldChg chg="modSp">
        <pc:chgData name="Guest User" userId="1f3f136da52784a5" providerId="Windows Live" clId="Web-{F45E26FB-96F2-48EA-B104-15E53DC483C7}" dt="2023-10-15T08:24:47.614" v="75" actId="20577"/>
        <pc:sldMkLst>
          <pc:docMk/>
          <pc:sldMk cId="3147005001" sldId="269"/>
        </pc:sldMkLst>
        <pc:spChg chg="mod">
          <ac:chgData name="Guest User" userId="1f3f136da52784a5" providerId="Windows Live" clId="Web-{F45E26FB-96F2-48EA-B104-15E53DC483C7}" dt="2023-10-15T08:24:47.614" v="75" actId="20577"/>
          <ac:spMkLst>
            <pc:docMk/>
            <pc:sldMk cId="3147005001" sldId="269"/>
            <ac:spMk id="3" creationId="{6EDC4D53-3132-7DEF-C908-D34F00D4C075}"/>
          </ac:spMkLst>
        </pc:spChg>
      </pc:sldChg>
      <pc:sldChg chg="addSp modSp">
        <pc:chgData name="Guest User" userId="1f3f136da52784a5" providerId="Windows Live" clId="Web-{F45E26FB-96F2-48EA-B104-15E53DC483C7}" dt="2023-10-15T08:25:25.975" v="78" actId="20577"/>
        <pc:sldMkLst>
          <pc:docMk/>
          <pc:sldMk cId="2205415805" sldId="270"/>
        </pc:sldMkLst>
        <pc:spChg chg="add mod">
          <ac:chgData name="Guest User" userId="1f3f136da52784a5" providerId="Windows Live" clId="Web-{F45E26FB-96F2-48EA-B104-15E53DC483C7}" dt="2023-10-15T08:16:09.910" v="19" actId="1076"/>
          <ac:spMkLst>
            <pc:docMk/>
            <pc:sldMk cId="2205415805" sldId="270"/>
            <ac:spMk id="2" creationId="{56298E9C-9E9F-8EAB-B13C-073FF5678601}"/>
          </ac:spMkLst>
        </pc:spChg>
        <pc:spChg chg="add mod">
          <ac:chgData name="Guest User" userId="1f3f136da52784a5" providerId="Windows Live" clId="Web-{F45E26FB-96F2-48EA-B104-15E53DC483C7}" dt="2023-10-15T08:25:25.975" v="78" actId="20577"/>
          <ac:spMkLst>
            <pc:docMk/>
            <pc:sldMk cId="2205415805" sldId="270"/>
            <ac:spMk id="3" creationId="{E7CFDA09-40E6-E7E4-4A77-FB2F8B5BC177}"/>
          </ac:spMkLst>
        </pc:spChg>
      </pc:sldChg>
      <pc:sldChg chg="addSp modSp new">
        <pc:chgData name="Guest User" userId="1f3f136da52784a5" providerId="Windows Live" clId="Web-{F45E26FB-96F2-48EA-B104-15E53DC483C7}" dt="2023-10-15T08:24:22.817" v="73" actId="14100"/>
        <pc:sldMkLst>
          <pc:docMk/>
          <pc:sldMk cId="4187269172" sldId="271"/>
        </pc:sldMkLst>
        <pc:spChg chg="add mod">
          <ac:chgData name="Guest User" userId="1f3f136da52784a5" providerId="Windows Live" clId="Web-{F45E26FB-96F2-48EA-B104-15E53DC483C7}" dt="2023-10-15T08:21:45.484" v="52" actId="1076"/>
          <ac:spMkLst>
            <pc:docMk/>
            <pc:sldMk cId="4187269172" sldId="271"/>
            <ac:spMk id="2" creationId="{D129F6F6-7B4B-5D53-A528-E0DB3185DD97}"/>
          </ac:spMkLst>
        </pc:spChg>
        <pc:spChg chg="add mod">
          <ac:chgData name="Guest User" userId="1f3f136da52784a5" providerId="Windows Live" clId="Web-{F45E26FB-96F2-48EA-B104-15E53DC483C7}" dt="2023-10-15T08:24:22.817" v="73" actId="14100"/>
          <ac:spMkLst>
            <pc:docMk/>
            <pc:sldMk cId="4187269172" sldId="271"/>
            <ac:spMk id="3" creationId="{E3EE7B12-2193-9831-E40D-9FC0AAE77B98}"/>
          </ac:spMkLst>
        </pc:spChg>
      </pc:sldChg>
      <pc:sldChg chg="addSp modSp new mod setBg setClrOvrMap">
        <pc:chgData name="Guest User" userId="1f3f136da52784a5" providerId="Windows Live" clId="Web-{F45E26FB-96F2-48EA-B104-15E53DC483C7}" dt="2023-10-15T08:41:48.772" v="372" actId="688"/>
        <pc:sldMkLst>
          <pc:docMk/>
          <pc:sldMk cId="2073723593" sldId="272"/>
        </pc:sldMkLst>
        <pc:spChg chg="add mod">
          <ac:chgData name="Guest User" userId="1f3f136da52784a5" providerId="Windows Live" clId="Web-{F45E26FB-96F2-48EA-B104-15E53DC483C7}" dt="2023-10-15T08:41:48.772" v="372" actId="688"/>
          <ac:spMkLst>
            <pc:docMk/>
            <pc:sldMk cId="2073723593" sldId="272"/>
            <ac:spMk id="2" creationId="{8EC6636B-8EFA-4AE6-0483-14118A29B2E0}"/>
          </ac:spMkLst>
        </pc:spChg>
        <pc:spChg chg="add">
          <ac:chgData name="Guest User" userId="1f3f136da52784a5" providerId="Windows Live" clId="Web-{F45E26FB-96F2-48EA-B104-15E53DC483C7}" dt="2023-10-15T08:40:43.739" v="366"/>
          <ac:spMkLst>
            <pc:docMk/>
            <pc:sldMk cId="2073723593" sldId="272"/>
            <ac:spMk id="15" creationId="{E67A1FC6-22FB-4EA7-B90A-C9F18FBEF30F}"/>
          </ac:spMkLst>
        </pc:spChg>
        <pc:spChg chg="add">
          <ac:chgData name="Guest User" userId="1f3f136da52784a5" providerId="Windows Live" clId="Web-{F45E26FB-96F2-48EA-B104-15E53DC483C7}" dt="2023-10-15T08:40:43.739" v="366"/>
          <ac:spMkLst>
            <pc:docMk/>
            <pc:sldMk cId="2073723593" sldId="272"/>
            <ac:spMk id="17" creationId="{6246FDC4-DD97-431A-914A-9EB57A4A3C7C}"/>
          </ac:spMkLst>
        </pc:spChg>
        <pc:spChg chg="add">
          <ac:chgData name="Guest User" userId="1f3f136da52784a5" providerId="Windows Live" clId="Web-{F45E26FB-96F2-48EA-B104-15E53DC483C7}" dt="2023-10-15T08:40:43.739" v="366"/>
          <ac:spMkLst>
            <pc:docMk/>
            <pc:sldMk cId="2073723593" sldId="272"/>
            <ac:spMk id="19" creationId="{CD4E68A2-74B0-42F5-BB75-2E1A7C2018C7}"/>
          </ac:spMkLst>
        </pc:spChg>
        <pc:grpChg chg="add">
          <ac:chgData name="Guest User" userId="1f3f136da52784a5" providerId="Windows Live" clId="Web-{F45E26FB-96F2-48EA-B104-15E53DC483C7}" dt="2023-10-15T08:40:43.739" v="366"/>
          <ac:grpSpMkLst>
            <pc:docMk/>
            <pc:sldMk cId="2073723593" sldId="272"/>
            <ac:grpSpMk id="7" creationId="{E9D059B6-ADD8-488A-B346-63289E90D13F}"/>
          </ac:grpSpMkLst>
        </pc:grpChg>
      </pc:sldChg>
    </pc:docChg>
  </pc:docChgLst>
  <pc:docChgLst>
    <pc:chgData clId="Web-{A7A01F32-4372-487B-A445-5F5997183C10}"/>
    <pc:docChg chg="modSld">
      <pc:chgData name="" userId="" providerId="" clId="Web-{A7A01F32-4372-487B-A445-5F5997183C10}" dt="2023-10-15T04:49:36.219" v="0"/>
      <pc:docMkLst>
        <pc:docMk/>
      </pc:docMkLst>
      <pc:sldChg chg="delSp mod modClrScheme chgLayout">
        <pc:chgData name="" userId="" providerId="" clId="Web-{A7A01F32-4372-487B-A445-5F5997183C10}" dt="2023-10-15T04:49:36.219" v="0"/>
        <pc:sldMkLst>
          <pc:docMk/>
          <pc:sldMk cId="109857222" sldId="256"/>
        </pc:sldMkLst>
        <pc:spChg chg="del">
          <ac:chgData name="" userId="" providerId="" clId="Web-{A7A01F32-4372-487B-A445-5F5997183C10}" dt="2023-10-15T04:49:36.219" v="0"/>
          <ac:spMkLst>
            <pc:docMk/>
            <pc:sldMk cId="109857222" sldId="256"/>
            <ac:spMk id="2" creationId="{00000000-0000-0000-0000-000000000000}"/>
          </ac:spMkLst>
        </pc:spChg>
        <pc:spChg chg="del">
          <ac:chgData name="" userId="" providerId="" clId="Web-{A7A01F32-4372-487B-A445-5F5997183C10}" dt="2023-10-15T04:49:36.219" v="0"/>
          <ac:spMkLst>
            <pc:docMk/>
            <pc:sldMk cId="109857222" sldId="256"/>
            <ac:spMk id="3" creationId="{00000000-0000-0000-0000-000000000000}"/>
          </ac:spMkLst>
        </pc:spChg>
      </pc:sldChg>
    </pc:docChg>
  </pc:docChgLst>
  <pc:docChgLst>
    <pc:chgData name="Guest User" userId="1f3f136da52784a5" providerId="Windows Live" clId="Web-{A7A01F32-4372-487B-A445-5F5997183C10}"/>
    <pc:docChg chg="modSld">
      <pc:chgData name="Guest User" userId="1f3f136da52784a5" providerId="Windows Live" clId="Web-{A7A01F32-4372-487B-A445-5F5997183C10}" dt="2023-10-15T04:59:58.736" v="62" actId="14100"/>
      <pc:docMkLst>
        <pc:docMk/>
      </pc:docMkLst>
      <pc:sldChg chg="addSp modSp mod modClrScheme chgLayout">
        <pc:chgData name="Guest User" userId="1f3f136da52784a5" providerId="Windows Live" clId="Web-{A7A01F32-4372-487B-A445-5F5997183C10}" dt="2023-10-15T04:59:58.736" v="62" actId="14100"/>
        <pc:sldMkLst>
          <pc:docMk/>
          <pc:sldMk cId="109857222" sldId="256"/>
        </pc:sldMkLst>
        <pc:spChg chg="add mod">
          <ac:chgData name="Guest User" userId="1f3f136da52784a5" providerId="Windows Live" clId="Web-{A7A01F32-4372-487B-A445-5F5997183C10}" dt="2023-10-15T04:54:50.571" v="27" actId="1076"/>
          <ac:spMkLst>
            <pc:docMk/>
            <pc:sldMk cId="109857222" sldId="256"/>
            <ac:spMk id="4" creationId="{92E7F901-7464-D024-BC2E-0259B3A94667}"/>
          </ac:spMkLst>
        </pc:spChg>
        <pc:spChg chg="add mod">
          <ac:chgData name="Guest User" userId="1f3f136da52784a5" providerId="Windows Live" clId="Web-{A7A01F32-4372-487B-A445-5F5997183C10}" dt="2023-10-15T04:55:19.822" v="33" actId="1076"/>
          <ac:spMkLst>
            <pc:docMk/>
            <pc:sldMk cId="109857222" sldId="256"/>
            <ac:spMk id="5" creationId="{3A6E6A29-133D-0CC3-851F-A9E6C6084443}"/>
          </ac:spMkLst>
        </pc:spChg>
        <pc:spChg chg="add mod">
          <ac:chgData name="Guest User" userId="1f3f136da52784a5" providerId="Windows Live" clId="Web-{A7A01F32-4372-487B-A445-5F5997183C10}" dt="2023-10-15T04:58:25.718" v="46" actId="1076"/>
          <ac:spMkLst>
            <pc:docMk/>
            <pc:sldMk cId="109857222" sldId="256"/>
            <ac:spMk id="6" creationId="{D713968B-BCA7-4690-0FE8-44F6CC8C04D5}"/>
          </ac:spMkLst>
        </pc:spChg>
        <pc:spChg chg="add">
          <ac:chgData name="Guest User" userId="1f3f136da52784a5" providerId="Windows Live" clId="Web-{A7A01F32-4372-487B-A445-5F5997183C10}" dt="2023-10-15T04:58:56.312" v="47"/>
          <ac:spMkLst>
            <pc:docMk/>
            <pc:sldMk cId="109857222" sldId="256"/>
            <ac:spMk id="7" creationId="{31C39387-A087-51A7-8728-73AC7E82F7AC}"/>
          </ac:spMkLst>
        </pc:spChg>
        <pc:spChg chg="add mod">
          <ac:chgData name="Guest User" userId="1f3f136da52784a5" providerId="Windows Live" clId="Web-{A7A01F32-4372-487B-A445-5F5997183C10}" dt="2023-10-15T04:59:58.736" v="62" actId="14100"/>
          <ac:spMkLst>
            <pc:docMk/>
            <pc:sldMk cId="109857222" sldId="256"/>
            <ac:spMk id="8" creationId="{323B0082-860F-083C-5333-D5758E0508ED}"/>
          </ac:spMkLst>
        </pc:spChg>
      </pc:sldChg>
    </pc:docChg>
  </pc:docChgLst>
  <pc:docChgLst>
    <pc:chgData name="Guest User" userId="1f3f136da52784a5" providerId="Windows Live" clId="Web-{F5C925C9-F78D-4052-A0E4-2FAB3467774A}"/>
    <pc:docChg chg="modSld">
      <pc:chgData name="Guest User" userId="1f3f136da52784a5" providerId="Windows Live" clId="Web-{F5C925C9-F78D-4052-A0E4-2FAB3467774A}" dt="2023-10-15T08:59:50.885" v="127" actId="1076"/>
      <pc:docMkLst>
        <pc:docMk/>
      </pc:docMkLst>
      <pc:sldChg chg="addSp modSp">
        <pc:chgData name="Guest User" userId="1f3f136da52784a5" providerId="Windows Live" clId="Web-{F5C925C9-F78D-4052-A0E4-2FAB3467774A}" dt="2023-10-15T08:59:50.885" v="127" actId="1076"/>
        <pc:sldMkLst>
          <pc:docMk/>
          <pc:sldMk cId="3839553098" sldId="257"/>
        </pc:sldMkLst>
        <pc:spChg chg="mod">
          <ac:chgData name="Guest User" userId="1f3f136da52784a5" providerId="Windows Live" clId="Web-{F5C925C9-F78D-4052-A0E4-2FAB3467774A}" dt="2023-10-15T08:58:09.287" v="100" actId="1076"/>
          <ac:spMkLst>
            <pc:docMk/>
            <pc:sldMk cId="3839553098" sldId="257"/>
            <ac:spMk id="2" creationId="{2805F8C1-6FAD-0F95-945E-B0458429968D}"/>
          </ac:spMkLst>
        </pc:spChg>
        <pc:spChg chg="mod">
          <ac:chgData name="Guest User" userId="1f3f136da52784a5" providerId="Windows Live" clId="Web-{F5C925C9-F78D-4052-A0E4-2FAB3467774A}" dt="2023-10-15T08:58:40.444" v="105" actId="1076"/>
          <ac:spMkLst>
            <pc:docMk/>
            <pc:sldMk cId="3839553098" sldId="257"/>
            <ac:spMk id="3" creationId="{9E42B8FD-E8EB-9198-C73C-B9A38940B033}"/>
          </ac:spMkLst>
        </pc:spChg>
        <pc:spChg chg="mod">
          <ac:chgData name="Guest User" userId="1f3f136da52784a5" providerId="Windows Live" clId="Web-{F5C925C9-F78D-4052-A0E4-2FAB3467774A}" dt="2023-10-15T08:55:07.483" v="25"/>
          <ac:spMkLst>
            <pc:docMk/>
            <pc:sldMk cId="3839553098" sldId="257"/>
            <ac:spMk id="4" creationId="{CE5D11B8-C199-243A-E15C-BF6C3CACDEAD}"/>
          </ac:spMkLst>
        </pc:spChg>
        <pc:spChg chg="mod">
          <ac:chgData name="Guest User" userId="1f3f136da52784a5" providerId="Windows Live" clId="Web-{F5C925C9-F78D-4052-A0E4-2FAB3467774A}" dt="2023-10-15T08:55:47.110" v="46" actId="20577"/>
          <ac:spMkLst>
            <pc:docMk/>
            <pc:sldMk cId="3839553098" sldId="257"/>
            <ac:spMk id="5" creationId="{CB4DAD2E-8682-28BC-426B-2C1A51FDB3B4}"/>
          </ac:spMkLst>
        </pc:spChg>
        <pc:spChg chg="add mod">
          <ac:chgData name="Guest User" userId="1f3f136da52784a5" providerId="Windows Live" clId="Web-{F5C925C9-F78D-4052-A0E4-2FAB3467774A}" dt="2023-10-15T08:57:03.144" v="76" actId="20577"/>
          <ac:spMkLst>
            <pc:docMk/>
            <pc:sldMk cId="3839553098" sldId="257"/>
            <ac:spMk id="6" creationId="{7BBA75AC-F8D5-914C-01EA-B5AC9AB8D8C5}"/>
          </ac:spMkLst>
        </pc:spChg>
        <pc:spChg chg="mod">
          <ac:chgData name="Guest User" userId="1f3f136da52784a5" providerId="Windows Live" clId="Web-{F5C925C9-F78D-4052-A0E4-2FAB3467774A}" dt="2023-10-15T08:58:15.084" v="101" actId="1076"/>
          <ac:spMkLst>
            <pc:docMk/>
            <pc:sldMk cId="3839553098" sldId="257"/>
            <ac:spMk id="7" creationId="{96FD478E-81E3-4210-558E-F18E532213E8}"/>
          </ac:spMkLst>
        </pc:spChg>
        <pc:spChg chg="mod">
          <ac:chgData name="Guest User" userId="1f3f136da52784a5" providerId="Windows Live" clId="Web-{F5C925C9-F78D-4052-A0E4-2FAB3467774A}" dt="2023-10-15T08:58:20.772" v="102" actId="1076"/>
          <ac:spMkLst>
            <pc:docMk/>
            <pc:sldMk cId="3839553098" sldId="257"/>
            <ac:spMk id="8" creationId="{4383CF99-7CC1-2A8E-3BCF-5E74B321C999}"/>
          </ac:spMkLst>
        </pc:spChg>
        <pc:spChg chg="mod">
          <ac:chgData name="Guest User" userId="1f3f136da52784a5" providerId="Windows Live" clId="Web-{F5C925C9-F78D-4052-A0E4-2FAB3467774A}" dt="2023-10-15T08:58:32.679" v="104" actId="1076"/>
          <ac:spMkLst>
            <pc:docMk/>
            <pc:sldMk cId="3839553098" sldId="257"/>
            <ac:spMk id="9" creationId="{CC4C84C8-7042-163A-1F44-E22DA07CBAFD}"/>
          </ac:spMkLst>
        </pc:spChg>
        <pc:spChg chg="mod">
          <ac:chgData name="Guest User" userId="1f3f136da52784a5" providerId="Windows Live" clId="Web-{F5C925C9-F78D-4052-A0E4-2FAB3467774A}" dt="2023-10-15T08:58:26.835" v="103" actId="1076"/>
          <ac:spMkLst>
            <pc:docMk/>
            <pc:sldMk cId="3839553098" sldId="257"/>
            <ac:spMk id="10" creationId="{36D4F3F3-A6F7-ED4B-61F1-49653504DEA1}"/>
          </ac:spMkLst>
        </pc:spChg>
        <pc:spChg chg="add mod">
          <ac:chgData name="Guest User" userId="1f3f136da52784a5" providerId="Windows Live" clId="Web-{F5C925C9-F78D-4052-A0E4-2FAB3467774A}" dt="2023-10-15T08:58:01.568" v="99" actId="20577"/>
          <ac:spMkLst>
            <pc:docMk/>
            <pc:sldMk cId="3839553098" sldId="257"/>
            <ac:spMk id="11" creationId="{5BD277E1-B302-1CC6-CFCB-FC5420CBB53A}"/>
          </ac:spMkLst>
        </pc:spChg>
        <pc:spChg chg="mod">
          <ac:chgData name="Guest User" userId="1f3f136da52784a5" providerId="Windows Live" clId="Web-{F5C925C9-F78D-4052-A0E4-2FAB3467774A}" dt="2023-10-15T08:59:50.885" v="127" actId="1076"/>
          <ac:spMkLst>
            <pc:docMk/>
            <pc:sldMk cId="3839553098" sldId="257"/>
            <ac:spMk id="12" creationId="{FF325F11-9302-29F8-BC86-875C88B6EA0E}"/>
          </ac:spMkLst>
        </pc:spChg>
      </pc:sldChg>
    </pc:docChg>
  </pc:docChgLst>
  <pc:docChgLst>
    <pc:chgData name="Guest User" userId="1f3f136da52784a5" providerId="Windows Live" clId="Web-{BB249B15-DAB2-4E62-850D-D04A8993ECB8}"/>
    <pc:docChg chg="addSld delSld modSld">
      <pc:chgData name="Guest User" userId="1f3f136da52784a5" providerId="Windows Live" clId="Web-{BB249B15-DAB2-4E62-850D-D04A8993ECB8}" dt="2023-10-15T07:07:03.284" v="306" actId="1076"/>
      <pc:docMkLst>
        <pc:docMk/>
      </pc:docMkLst>
      <pc:sldChg chg="addSp modSp">
        <pc:chgData name="Guest User" userId="1f3f136da52784a5" providerId="Windows Live" clId="Web-{BB249B15-DAB2-4E62-850D-D04A8993ECB8}" dt="2023-10-15T06:32:59.580" v="9" actId="14100"/>
        <pc:sldMkLst>
          <pc:docMk/>
          <pc:sldMk cId="4171991821" sldId="261"/>
        </pc:sldMkLst>
        <pc:picChg chg="add mod">
          <ac:chgData name="Guest User" userId="1f3f136da52784a5" providerId="Windows Live" clId="Web-{BB249B15-DAB2-4E62-850D-D04A8993ECB8}" dt="2023-10-15T06:32:59.580" v="9" actId="14100"/>
          <ac:picMkLst>
            <pc:docMk/>
            <pc:sldMk cId="4171991821" sldId="261"/>
            <ac:picMk id="4" creationId="{82A0D438-D986-EFB8-D2D9-3A4036D2A248}"/>
          </ac:picMkLst>
        </pc:picChg>
      </pc:sldChg>
      <pc:sldChg chg="addSp modSp new del">
        <pc:chgData name="Guest User" userId="1f3f136da52784a5" providerId="Windows Live" clId="Web-{BB249B15-DAB2-4E62-850D-D04A8993ECB8}" dt="2023-10-15T06:43:14.407" v="41"/>
        <pc:sldMkLst>
          <pc:docMk/>
          <pc:sldMk cId="4197068504" sldId="262"/>
        </pc:sldMkLst>
        <pc:spChg chg="add">
          <ac:chgData name="Guest User" userId="1f3f136da52784a5" providerId="Windows Live" clId="Web-{BB249B15-DAB2-4E62-850D-D04A8993ECB8}" dt="2023-10-15T06:33:35.722" v="11"/>
          <ac:spMkLst>
            <pc:docMk/>
            <pc:sldMk cId="4197068504" sldId="262"/>
            <ac:spMk id="2" creationId="{D9954D93-2E6B-8685-893A-C5A94E50292B}"/>
          </ac:spMkLst>
        </pc:spChg>
        <pc:spChg chg="add mod">
          <ac:chgData name="Guest User" userId="1f3f136da52784a5" providerId="Windows Live" clId="Web-{BB249B15-DAB2-4E62-850D-D04A8993ECB8}" dt="2023-10-15T06:38:20.463" v="28" actId="1076"/>
          <ac:spMkLst>
            <pc:docMk/>
            <pc:sldMk cId="4197068504" sldId="262"/>
            <ac:spMk id="3" creationId="{56F500B3-2796-441E-4B52-AEA204C3781A}"/>
          </ac:spMkLst>
        </pc:spChg>
        <pc:picChg chg="add mod modCrop">
          <ac:chgData name="Guest User" userId="1f3f136da52784a5" providerId="Windows Live" clId="Web-{BB249B15-DAB2-4E62-850D-D04A8993ECB8}" dt="2023-10-15T06:41:00.795" v="39" actId="1076"/>
          <ac:picMkLst>
            <pc:docMk/>
            <pc:sldMk cId="4197068504" sldId="262"/>
            <ac:picMk id="4" creationId="{D1E3591A-2DBD-F836-65F6-198DD31CDA8B}"/>
          </ac:picMkLst>
        </pc:picChg>
      </pc:sldChg>
      <pc:sldChg chg="addSp modSp new">
        <pc:chgData name="Guest User" userId="1f3f136da52784a5" providerId="Windows Live" clId="Web-{BB249B15-DAB2-4E62-850D-D04A8993ECB8}" dt="2023-10-15T06:45:44.848" v="74" actId="1076"/>
        <pc:sldMkLst>
          <pc:docMk/>
          <pc:sldMk cId="1470124636" sldId="263"/>
        </pc:sldMkLst>
        <pc:spChg chg="add mod">
          <ac:chgData name="Guest User" userId="1f3f136da52784a5" providerId="Windows Live" clId="Web-{BB249B15-DAB2-4E62-850D-D04A8993ECB8}" dt="2023-10-15T06:44:37.909" v="65" actId="1076"/>
          <ac:spMkLst>
            <pc:docMk/>
            <pc:sldMk cId="1470124636" sldId="263"/>
            <ac:spMk id="2" creationId="{4303C702-8A26-304A-7D8E-92ECA135049E}"/>
          </ac:spMkLst>
        </pc:spChg>
        <pc:picChg chg="add mod">
          <ac:chgData name="Guest User" userId="1f3f136da52784a5" providerId="Windows Live" clId="Web-{BB249B15-DAB2-4E62-850D-D04A8993ECB8}" dt="2023-10-15T06:45:44.848" v="74" actId="1076"/>
          <ac:picMkLst>
            <pc:docMk/>
            <pc:sldMk cId="1470124636" sldId="263"/>
            <ac:picMk id="3" creationId="{A45C1BF1-29DD-B1F9-CA75-994F397C62A9}"/>
          </ac:picMkLst>
        </pc:picChg>
      </pc:sldChg>
      <pc:sldChg chg="addSp modSp new">
        <pc:chgData name="Guest User" userId="1f3f136da52784a5" providerId="Windows Live" clId="Web-{BB249B15-DAB2-4E62-850D-D04A8993ECB8}" dt="2023-10-15T07:04:30.718" v="278" actId="1076"/>
        <pc:sldMkLst>
          <pc:docMk/>
          <pc:sldMk cId="2566090939" sldId="264"/>
        </pc:sldMkLst>
        <pc:spChg chg="add">
          <ac:chgData name="Guest User" userId="1f3f136da52784a5" providerId="Windows Live" clId="Web-{BB249B15-DAB2-4E62-850D-D04A8993ECB8}" dt="2023-10-15T06:47:28.304" v="76"/>
          <ac:spMkLst>
            <pc:docMk/>
            <pc:sldMk cId="2566090939" sldId="264"/>
            <ac:spMk id="2" creationId="{6AA269E7-C903-246E-D93D-E828E58796F6}"/>
          </ac:spMkLst>
        </pc:spChg>
        <pc:spChg chg="add">
          <ac:chgData name="Guest User" userId="1f3f136da52784a5" providerId="Windows Live" clId="Web-{BB249B15-DAB2-4E62-850D-D04A8993ECB8}" dt="2023-10-15T06:47:28.319" v="77"/>
          <ac:spMkLst>
            <pc:docMk/>
            <pc:sldMk cId="2566090939" sldId="264"/>
            <ac:spMk id="3" creationId="{8E782C9F-4F09-FFB5-4352-B0BDDA3FE247}"/>
          </ac:spMkLst>
        </pc:spChg>
        <pc:spChg chg="add mod">
          <ac:chgData name="Guest User" userId="1f3f136da52784a5" providerId="Windows Live" clId="Web-{BB249B15-DAB2-4E62-850D-D04A8993ECB8}" dt="2023-10-15T06:57:29.333" v="198" actId="1076"/>
          <ac:spMkLst>
            <pc:docMk/>
            <pc:sldMk cId="2566090939" sldId="264"/>
            <ac:spMk id="4" creationId="{C01BD12F-A1F0-C9AC-DD43-54AD46988066}"/>
          </ac:spMkLst>
        </pc:spChg>
        <pc:spChg chg="add mod">
          <ac:chgData name="Guest User" userId="1f3f136da52784a5" providerId="Windows Live" clId="Web-{BB249B15-DAB2-4E62-850D-D04A8993ECB8}" dt="2023-10-15T06:52:15.701" v="144" actId="1076"/>
          <ac:spMkLst>
            <pc:docMk/>
            <pc:sldMk cId="2566090939" sldId="264"/>
            <ac:spMk id="5" creationId="{C0660FE0-7435-48F4-D5CB-21E3C2D4442B}"/>
          </ac:spMkLst>
        </pc:spChg>
        <pc:spChg chg="add mod">
          <ac:chgData name="Guest User" userId="1f3f136da52784a5" providerId="Windows Live" clId="Web-{BB249B15-DAB2-4E62-850D-D04A8993ECB8}" dt="2023-10-15T06:58:08.428" v="204" actId="20577"/>
          <ac:spMkLst>
            <pc:docMk/>
            <pc:sldMk cId="2566090939" sldId="264"/>
            <ac:spMk id="6" creationId="{56D67BD9-D6A2-6473-D868-3B364B7F83D4}"/>
          </ac:spMkLst>
        </pc:spChg>
        <pc:spChg chg="add mod">
          <ac:chgData name="Guest User" userId="1f3f136da52784a5" providerId="Windows Live" clId="Web-{BB249B15-DAB2-4E62-850D-D04A8993ECB8}" dt="2023-10-15T07:04:30.718" v="278" actId="1076"/>
          <ac:spMkLst>
            <pc:docMk/>
            <pc:sldMk cId="2566090939" sldId="264"/>
            <ac:spMk id="7" creationId="{A38DBDE8-7F74-D1D4-99C5-7E42A35EFD38}"/>
          </ac:spMkLst>
        </pc:spChg>
        <pc:spChg chg="add mod">
          <ac:chgData name="Guest User" userId="1f3f136da52784a5" providerId="Windows Live" clId="Web-{BB249B15-DAB2-4E62-850D-D04A8993ECB8}" dt="2023-10-15T07:04:22.890" v="277" actId="1076"/>
          <ac:spMkLst>
            <pc:docMk/>
            <pc:sldMk cId="2566090939" sldId="264"/>
            <ac:spMk id="8" creationId="{D9707B39-87D3-4B3B-832F-E90BF63FF8C2}"/>
          </ac:spMkLst>
        </pc:spChg>
      </pc:sldChg>
      <pc:sldChg chg="addSp modSp new">
        <pc:chgData name="Guest User" userId="1f3f136da52784a5" providerId="Windows Live" clId="Web-{BB249B15-DAB2-4E62-850D-D04A8993ECB8}" dt="2023-10-15T07:07:03.284" v="306" actId="1076"/>
        <pc:sldMkLst>
          <pc:docMk/>
          <pc:sldMk cId="2172234715" sldId="265"/>
        </pc:sldMkLst>
        <pc:spChg chg="add mod">
          <ac:chgData name="Guest User" userId="1f3f136da52784a5" providerId="Windows Live" clId="Web-{BB249B15-DAB2-4E62-850D-D04A8993ECB8}" dt="2023-10-15T07:06:08.580" v="294" actId="1076"/>
          <ac:spMkLst>
            <pc:docMk/>
            <pc:sldMk cId="2172234715" sldId="265"/>
            <ac:spMk id="2" creationId="{099A0010-E070-B569-37BE-125A15BBEBA3}"/>
          </ac:spMkLst>
        </pc:spChg>
        <pc:spChg chg="add mod">
          <ac:chgData name="Guest User" userId="1f3f136da52784a5" providerId="Windows Live" clId="Web-{BB249B15-DAB2-4E62-850D-D04A8993ECB8}" dt="2023-10-15T07:07:03.284" v="306" actId="1076"/>
          <ac:spMkLst>
            <pc:docMk/>
            <pc:sldMk cId="2172234715" sldId="265"/>
            <ac:spMk id="3" creationId="{0105AF38-A57B-C51C-8B24-D5E21BBF01D0}"/>
          </ac:spMkLst>
        </pc:spChg>
      </pc:sldChg>
    </pc:docChg>
  </pc:docChgLst>
  <pc:docChgLst>
    <pc:chgData name="Guest User" userId="1f3f136da52784a5" providerId="Windows Live" clId="Web-{42077B82-D6E9-4C50-9690-5E807EED9931}"/>
    <pc:docChg chg="addSld modSld">
      <pc:chgData name="Guest User" userId="1f3f136da52784a5" providerId="Windows Live" clId="Web-{42077B82-D6E9-4C50-9690-5E807EED9931}" dt="2023-10-15T08:06:01.627" v="142"/>
      <pc:docMkLst>
        <pc:docMk/>
      </pc:docMkLst>
      <pc:sldChg chg="modSp">
        <pc:chgData name="Guest User" userId="1f3f136da52784a5" providerId="Windows Live" clId="Web-{42077B82-D6E9-4C50-9690-5E807EED9931}" dt="2023-10-15T07:46:49.853" v="109" actId="14100"/>
        <pc:sldMkLst>
          <pc:docMk/>
          <pc:sldMk cId="1470124636" sldId="263"/>
        </pc:sldMkLst>
        <pc:picChg chg="mod">
          <ac:chgData name="Guest User" userId="1f3f136da52784a5" providerId="Windows Live" clId="Web-{42077B82-D6E9-4C50-9690-5E807EED9931}" dt="2023-10-15T07:46:49.853" v="109" actId="14100"/>
          <ac:picMkLst>
            <pc:docMk/>
            <pc:sldMk cId="1470124636" sldId="263"/>
            <ac:picMk id="3" creationId="{A45C1BF1-29DD-B1F9-CA75-994F397C62A9}"/>
          </ac:picMkLst>
        </pc:picChg>
      </pc:sldChg>
      <pc:sldChg chg="addSp modSp">
        <pc:chgData name="Guest User" userId="1f3f136da52784a5" providerId="Windows Live" clId="Web-{42077B82-D6E9-4C50-9690-5E807EED9931}" dt="2023-10-15T07:46:31.368" v="106" actId="14100"/>
        <pc:sldMkLst>
          <pc:docMk/>
          <pc:sldMk cId="2172234715" sldId="265"/>
        </pc:sldMkLst>
        <pc:picChg chg="add mod">
          <ac:chgData name="Guest User" userId="1f3f136da52784a5" providerId="Windows Live" clId="Web-{42077B82-D6E9-4C50-9690-5E807EED9931}" dt="2023-10-15T07:46:31.368" v="106" actId="14100"/>
          <ac:picMkLst>
            <pc:docMk/>
            <pc:sldMk cId="2172234715" sldId="265"/>
            <ac:picMk id="4" creationId="{131411B0-8B59-ECF0-7BA3-E09D17B2AB23}"/>
          </ac:picMkLst>
        </pc:picChg>
      </pc:sldChg>
      <pc:sldChg chg="addSp modSp new">
        <pc:chgData name="Guest User" userId="1f3f136da52784a5" providerId="Windows Live" clId="Web-{42077B82-D6E9-4C50-9690-5E807EED9931}" dt="2023-10-15T07:46:12.055" v="102" actId="14100"/>
        <pc:sldMkLst>
          <pc:docMk/>
          <pc:sldMk cId="2570329307" sldId="266"/>
        </pc:sldMkLst>
        <pc:spChg chg="add mod">
          <ac:chgData name="Guest User" userId="1f3f136da52784a5" providerId="Windows Live" clId="Web-{42077B82-D6E9-4C50-9690-5E807EED9931}" dt="2023-10-15T07:30:41.225" v="27" actId="1076"/>
          <ac:spMkLst>
            <pc:docMk/>
            <pc:sldMk cId="2570329307" sldId="266"/>
            <ac:spMk id="2" creationId="{5A6F9556-EF3A-37CA-0D3B-DFF11E9DEE29}"/>
          </ac:spMkLst>
        </pc:spChg>
        <pc:picChg chg="add mod">
          <ac:chgData name="Guest User" userId="1f3f136da52784a5" providerId="Windows Live" clId="Web-{42077B82-D6E9-4C50-9690-5E807EED9931}" dt="2023-10-15T07:46:12.055" v="102" actId="14100"/>
          <ac:picMkLst>
            <pc:docMk/>
            <pc:sldMk cId="2570329307" sldId="266"/>
            <ac:picMk id="3" creationId="{18A20C6C-88DF-C268-E892-89C3CB3B24C1}"/>
          </ac:picMkLst>
        </pc:picChg>
      </pc:sldChg>
      <pc:sldChg chg="addSp modSp new">
        <pc:chgData name="Guest User" userId="1f3f136da52784a5" providerId="Windows Live" clId="Web-{42077B82-D6E9-4C50-9690-5E807EED9931}" dt="2023-10-15T07:45:55.648" v="99" actId="14100"/>
        <pc:sldMkLst>
          <pc:docMk/>
          <pc:sldMk cId="173322263" sldId="267"/>
        </pc:sldMkLst>
        <pc:spChg chg="add">
          <ac:chgData name="Guest User" userId="1f3f136da52784a5" providerId="Windows Live" clId="Web-{42077B82-D6E9-4C50-9690-5E807EED9931}" dt="2023-10-15T07:38:14.225" v="42"/>
          <ac:spMkLst>
            <pc:docMk/>
            <pc:sldMk cId="173322263" sldId="267"/>
            <ac:spMk id="2" creationId="{A1EA3F6F-8685-66B6-D027-A99A398CC8D6}"/>
          </ac:spMkLst>
        </pc:spChg>
        <pc:spChg chg="add mod">
          <ac:chgData name="Guest User" userId="1f3f136da52784a5" providerId="Windows Live" clId="Web-{42077B82-D6E9-4C50-9690-5E807EED9931}" dt="2023-10-15T07:45:49.069" v="98" actId="1076"/>
          <ac:spMkLst>
            <pc:docMk/>
            <pc:sldMk cId="173322263" sldId="267"/>
            <ac:spMk id="3" creationId="{DB74E340-DD68-B0E9-389F-3F373ECD541B}"/>
          </ac:spMkLst>
        </pc:spChg>
        <pc:picChg chg="add mod">
          <ac:chgData name="Guest User" userId="1f3f136da52784a5" providerId="Windows Live" clId="Web-{42077B82-D6E9-4C50-9690-5E807EED9931}" dt="2023-10-15T07:45:55.648" v="99" actId="14100"/>
          <ac:picMkLst>
            <pc:docMk/>
            <pc:sldMk cId="173322263" sldId="267"/>
            <ac:picMk id="4" creationId="{4FE6D450-BDD9-5F6D-A6F3-E207BC3AA33C}"/>
          </ac:picMkLst>
        </pc:picChg>
      </pc:sldChg>
      <pc:sldChg chg="addSp modSp new">
        <pc:chgData name="Guest User" userId="1f3f136da52784a5" providerId="Windows Live" clId="Web-{42077B82-D6E9-4C50-9690-5E807EED9931}" dt="2023-10-15T07:45:22.631" v="94" actId="14100"/>
        <pc:sldMkLst>
          <pc:docMk/>
          <pc:sldMk cId="4150537793" sldId="268"/>
        </pc:sldMkLst>
        <pc:spChg chg="add">
          <ac:chgData name="Guest User" userId="1f3f136da52784a5" providerId="Windows Live" clId="Web-{42077B82-D6E9-4C50-9690-5E807EED9931}" dt="2023-10-15T07:41:09.919" v="63"/>
          <ac:spMkLst>
            <pc:docMk/>
            <pc:sldMk cId="4150537793" sldId="268"/>
            <ac:spMk id="2" creationId="{E4C2B37D-3AFB-C215-902E-FD26E14B2ADE}"/>
          </ac:spMkLst>
        </pc:spChg>
        <pc:spChg chg="add">
          <ac:chgData name="Guest User" userId="1f3f136da52784a5" providerId="Windows Live" clId="Web-{42077B82-D6E9-4C50-9690-5E807EED9931}" dt="2023-10-15T07:41:09.935" v="64"/>
          <ac:spMkLst>
            <pc:docMk/>
            <pc:sldMk cId="4150537793" sldId="268"/>
            <ac:spMk id="3" creationId="{3C6821A5-0860-D97A-9463-19C6D213CFD0}"/>
          </ac:spMkLst>
        </pc:spChg>
        <pc:spChg chg="add mod">
          <ac:chgData name="Guest User" userId="1f3f136da52784a5" providerId="Windows Live" clId="Web-{42077B82-D6E9-4C50-9690-5E807EED9931}" dt="2023-10-15T07:44:14.660" v="84" actId="1076"/>
          <ac:spMkLst>
            <pc:docMk/>
            <pc:sldMk cId="4150537793" sldId="268"/>
            <ac:spMk id="4" creationId="{E99648BF-ABCD-CEDB-5131-B5E43633F24E}"/>
          </ac:spMkLst>
        </pc:spChg>
        <pc:spChg chg="add mod">
          <ac:chgData name="Guest User" userId="1f3f136da52784a5" providerId="Windows Live" clId="Web-{42077B82-D6E9-4C50-9690-5E807EED9931}" dt="2023-10-15T07:43:38.205" v="73" actId="1076"/>
          <ac:spMkLst>
            <pc:docMk/>
            <pc:sldMk cId="4150537793" sldId="268"/>
            <ac:spMk id="5" creationId="{46CE0AE9-B4C8-19DD-7917-034965B04D16}"/>
          </ac:spMkLst>
        </pc:spChg>
        <pc:picChg chg="add mod">
          <ac:chgData name="Guest User" userId="1f3f136da52784a5" providerId="Windows Live" clId="Web-{42077B82-D6E9-4C50-9690-5E807EED9931}" dt="2023-10-15T07:45:22.631" v="94" actId="14100"/>
          <ac:picMkLst>
            <pc:docMk/>
            <pc:sldMk cId="4150537793" sldId="268"/>
            <ac:picMk id="6" creationId="{03D4982F-5905-2956-7E64-20FD5C1940F4}"/>
          </ac:picMkLst>
        </pc:picChg>
      </pc:sldChg>
      <pc:sldChg chg="addSp modSp new">
        <pc:chgData name="Guest User" userId="1f3f136da52784a5" providerId="Windows Live" clId="Web-{42077B82-D6E9-4C50-9690-5E807EED9931}" dt="2023-10-15T08:04:33.515" v="141" actId="1076"/>
        <pc:sldMkLst>
          <pc:docMk/>
          <pc:sldMk cId="3147005001" sldId="269"/>
        </pc:sldMkLst>
        <pc:spChg chg="add mod">
          <ac:chgData name="Guest User" userId="1f3f136da52784a5" providerId="Windows Live" clId="Web-{42077B82-D6E9-4C50-9690-5E807EED9931}" dt="2023-10-15T07:48:19.278" v="125" actId="1076"/>
          <ac:spMkLst>
            <pc:docMk/>
            <pc:sldMk cId="3147005001" sldId="269"/>
            <ac:spMk id="2" creationId="{864D03C3-C618-EF39-B405-7848E4892687}"/>
          </ac:spMkLst>
        </pc:spChg>
        <pc:spChg chg="add mod">
          <ac:chgData name="Guest User" userId="1f3f136da52784a5" providerId="Windows Live" clId="Web-{42077B82-D6E9-4C50-9690-5E807EED9931}" dt="2023-10-15T08:04:33.515" v="141" actId="1076"/>
          <ac:spMkLst>
            <pc:docMk/>
            <pc:sldMk cId="3147005001" sldId="269"/>
            <ac:spMk id="3" creationId="{6EDC4D53-3132-7DEF-C908-D34F00D4C075}"/>
          </ac:spMkLst>
        </pc:spChg>
      </pc:sldChg>
      <pc:sldChg chg="new">
        <pc:chgData name="Guest User" userId="1f3f136da52784a5" providerId="Windows Live" clId="Web-{42077B82-D6E9-4C50-9690-5E807EED9931}" dt="2023-10-15T08:06:01.627" v="142"/>
        <pc:sldMkLst>
          <pc:docMk/>
          <pc:sldMk cId="2205415805" sldId="270"/>
        </pc:sldMkLst>
      </pc:sldChg>
    </pc:docChg>
  </pc:docChgLst>
  <pc:docChgLst>
    <pc:chgData name="Guest User" userId="1f3f136da52784a5" providerId="Windows Live" clId="Web-{0134410B-3E4F-4019-9066-B147FD5AC2A6}"/>
    <pc:docChg chg="addSld modSld addMainMaster delMainMaster">
      <pc:chgData name="Guest User" userId="1f3f136da52784a5" providerId="Windows Live" clId="Web-{0134410B-3E4F-4019-9066-B147FD5AC2A6}" dt="2023-10-15T06:24:54.046" v="934"/>
      <pc:docMkLst>
        <pc:docMk/>
      </pc:docMkLst>
      <pc:sldChg chg="modSp mod modClrScheme chgLayout">
        <pc:chgData name="Guest User" userId="1f3f136da52784a5" providerId="Windows Live" clId="Web-{0134410B-3E4F-4019-9066-B147FD5AC2A6}" dt="2023-10-15T06:24:54.046" v="934"/>
        <pc:sldMkLst>
          <pc:docMk/>
          <pc:sldMk cId="109857222" sldId="256"/>
        </pc:sldMkLst>
        <pc:spChg chg="mod ord">
          <ac:chgData name="Guest User" userId="1f3f136da52784a5" providerId="Windows Live" clId="Web-{0134410B-3E4F-4019-9066-B147FD5AC2A6}" dt="2023-10-15T06:24:54.046" v="934"/>
          <ac:spMkLst>
            <pc:docMk/>
            <pc:sldMk cId="109857222" sldId="256"/>
            <ac:spMk id="4" creationId="{92E7F901-7464-D024-BC2E-0259B3A94667}"/>
          </ac:spMkLst>
        </pc:spChg>
        <pc:spChg chg="mod ord">
          <ac:chgData name="Guest User" userId="1f3f136da52784a5" providerId="Windows Live" clId="Web-{0134410B-3E4F-4019-9066-B147FD5AC2A6}" dt="2023-10-15T06:24:54.046" v="934"/>
          <ac:spMkLst>
            <pc:docMk/>
            <pc:sldMk cId="109857222" sldId="256"/>
            <ac:spMk id="5" creationId="{3A6E6A29-133D-0CC3-851F-A9E6C6084443}"/>
          </ac:spMkLst>
        </pc:spChg>
        <pc:spChg chg="mod">
          <ac:chgData name="Guest User" userId="1f3f136da52784a5" providerId="Windows Live" clId="Web-{0134410B-3E4F-4019-9066-B147FD5AC2A6}" dt="2023-10-15T05:06:26.483" v="53" actId="1076"/>
          <ac:spMkLst>
            <pc:docMk/>
            <pc:sldMk cId="109857222" sldId="256"/>
            <ac:spMk id="6" creationId="{D713968B-BCA7-4690-0FE8-44F6CC8C04D5}"/>
          </ac:spMkLst>
        </pc:spChg>
        <pc:spChg chg="mod">
          <ac:chgData name="Guest User" userId="1f3f136da52784a5" providerId="Windows Live" clId="Web-{0134410B-3E4F-4019-9066-B147FD5AC2A6}" dt="2023-10-15T05:04:31.074" v="38" actId="20577"/>
          <ac:spMkLst>
            <pc:docMk/>
            <pc:sldMk cId="109857222" sldId="256"/>
            <ac:spMk id="8" creationId="{323B0082-860F-083C-5333-D5758E0508ED}"/>
          </ac:spMkLst>
        </pc:spChg>
      </pc:sldChg>
      <pc:sldChg chg="addSp delSp modSp new mod modClrScheme chgLayout">
        <pc:chgData name="Guest User" userId="1f3f136da52784a5" providerId="Windows Live" clId="Web-{0134410B-3E4F-4019-9066-B147FD5AC2A6}" dt="2023-10-15T06:24:54.046" v="934"/>
        <pc:sldMkLst>
          <pc:docMk/>
          <pc:sldMk cId="3839553098" sldId="257"/>
        </pc:sldMkLst>
        <pc:spChg chg="mod ord">
          <ac:chgData name="Guest User" userId="1f3f136da52784a5" providerId="Windows Live" clId="Web-{0134410B-3E4F-4019-9066-B147FD5AC2A6}" dt="2023-10-15T06:24:54.046" v="934"/>
          <ac:spMkLst>
            <pc:docMk/>
            <pc:sldMk cId="3839553098" sldId="257"/>
            <ac:spMk id="2" creationId="{2805F8C1-6FAD-0F95-945E-B0458429968D}"/>
          </ac:spMkLst>
        </pc:spChg>
        <pc:spChg chg="mod ord">
          <ac:chgData name="Guest User" userId="1f3f136da52784a5" providerId="Windows Live" clId="Web-{0134410B-3E4F-4019-9066-B147FD5AC2A6}" dt="2023-10-15T06:24:54.046" v="934"/>
          <ac:spMkLst>
            <pc:docMk/>
            <pc:sldMk cId="3839553098" sldId="257"/>
            <ac:spMk id="3" creationId="{9E42B8FD-E8EB-9198-C73C-B9A38940B033}"/>
          </ac:spMkLst>
        </pc:spChg>
        <pc:spChg chg="add">
          <ac:chgData name="Guest User" userId="1f3f136da52784a5" providerId="Windows Live" clId="Web-{0134410B-3E4F-4019-9066-B147FD5AC2A6}" dt="2023-10-15T05:07:40.766" v="63"/>
          <ac:spMkLst>
            <pc:docMk/>
            <pc:sldMk cId="3839553098" sldId="257"/>
            <ac:spMk id="4" creationId="{CE5D11B8-C199-243A-E15C-BF6C3CACDEAD}"/>
          </ac:spMkLst>
        </pc:spChg>
        <pc:spChg chg="add mod">
          <ac:chgData name="Guest User" userId="1f3f136da52784a5" providerId="Windows Live" clId="Web-{0134410B-3E4F-4019-9066-B147FD5AC2A6}" dt="2023-10-15T05:23:28.634" v="220" actId="1076"/>
          <ac:spMkLst>
            <pc:docMk/>
            <pc:sldMk cId="3839553098" sldId="257"/>
            <ac:spMk id="5" creationId="{CB4DAD2E-8682-28BC-426B-2C1A51FDB3B4}"/>
          </ac:spMkLst>
        </pc:spChg>
        <pc:spChg chg="add del mod">
          <ac:chgData name="Guest User" userId="1f3f136da52784a5" providerId="Windows Live" clId="Web-{0134410B-3E4F-4019-9066-B147FD5AC2A6}" dt="2023-10-15T05:08:43.893" v="68"/>
          <ac:spMkLst>
            <pc:docMk/>
            <pc:sldMk cId="3839553098" sldId="257"/>
            <ac:spMk id="6" creationId="{BA356EC3-028C-CDAC-5B01-E5582DD0AEE1}"/>
          </ac:spMkLst>
        </pc:spChg>
        <pc:spChg chg="add mod">
          <ac:chgData name="Guest User" userId="1f3f136da52784a5" providerId="Windows Live" clId="Web-{0134410B-3E4F-4019-9066-B147FD5AC2A6}" dt="2023-10-15T05:24:02.275" v="226" actId="1076"/>
          <ac:spMkLst>
            <pc:docMk/>
            <pc:sldMk cId="3839553098" sldId="257"/>
            <ac:spMk id="7" creationId="{96FD478E-81E3-4210-558E-F18E532213E8}"/>
          </ac:spMkLst>
        </pc:spChg>
        <pc:spChg chg="add mod">
          <ac:chgData name="Guest User" userId="1f3f136da52784a5" providerId="Windows Live" clId="Web-{0134410B-3E4F-4019-9066-B147FD5AC2A6}" dt="2023-10-15T05:28:23.407" v="279" actId="14100"/>
          <ac:spMkLst>
            <pc:docMk/>
            <pc:sldMk cId="3839553098" sldId="257"/>
            <ac:spMk id="8" creationId="{4383CF99-7CC1-2A8E-3BCF-5E74B321C999}"/>
          </ac:spMkLst>
        </pc:spChg>
        <pc:spChg chg="add mod">
          <ac:chgData name="Guest User" userId="1f3f136da52784a5" providerId="Windows Live" clId="Web-{0134410B-3E4F-4019-9066-B147FD5AC2A6}" dt="2023-10-15T05:34:56.589" v="391" actId="1076"/>
          <ac:spMkLst>
            <pc:docMk/>
            <pc:sldMk cId="3839553098" sldId="257"/>
            <ac:spMk id="9" creationId="{CC4C84C8-7042-163A-1F44-E22DA07CBAFD}"/>
          </ac:spMkLst>
        </pc:spChg>
        <pc:spChg chg="add mod">
          <ac:chgData name="Guest User" userId="1f3f136da52784a5" providerId="Windows Live" clId="Web-{0134410B-3E4F-4019-9066-B147FD5AC2A6}" dt="2023-10-15T05:35:02.761" v="392" actId="1076"/>
          <ac:spMkLst>
            <pc:docMk/>
            <pc:sldMk cId="3839553098" sldId="257"/>
            <ac:spMk id="10" creationId="{36D4F3F3-A6F7-ED4B-61F1-49653504DEA1}"/>
          </ac:spMkLst>
        </pc:spChg>
        <pc:spChg chg="add del mod">
          <ac:chgData name="Guest User" userId="1f3f136da52784a5" providerId="Windows Live" clId="Web-{0134410B-3E4F-4019-9066-B147FD5AC2A6}" dt="2023-10-15T05:36:55.858" v="445"/>
          <ac:spMkLst>
            <pc:docMk/>
            <pc:sldMk cId="3839553098" sldId="257"/>
            <ac:spMk id="11" creationId="{F333C732-FD04-DBF2-6BFF-44F3766615DF}"/>
          </ac:spMkLst>
        </pc:spChg>
        <pc:spChg chg="add mod">
          <ac:chgData name="Guest User" userId="1f3f136da52784a5" providerId="Windows Live" clId="Web-{0134410B-3E4F-4019-9066-B147FD5AC2A6}" dt="2023-10-15T05:40:05.598" v="502" actId="20577"/>
          <ac:spMkLst>
            <pc:docMk/>
            <pc:sldMk cId="3839553098" sldId="257"/>
            <ac:spMk id="12" creationId="{FF325F11-9302-29F8-BC86-875C88B6EA0E}"/>
          </ac:spMkLst>
        </pc:spChg>
      </pc:sldChg>
      <pc:sldChg chg="addSp delSp modSp new mod modClrScheme chgLayout">
        <pc:chgData name="Guest User" userId="1f3f136da52784a5" providerId="Windows Live" clId="Web-{0134410B-3E4F-4019-9066-B147FD5AC2A6}" dt="2023-10-15T06:24:54.046" v="934"/>
        <pc:sldMkLst>
          <pc:docMk/>
          <pc:sldMk cId="3794954777" sldId="258"/>
        </pc:sldMkLst>
        <pc:spChg chg="del">
          <ac:chgData name="Guest User" userId="1f3f136da52784a5" providerId="Windows Live" clId="Web-{0134410B-3E4F-4019-9066-B147FD5AC2A6}" dt="2023-10-15T05:40:25.458" v="504"/>
          <ac:spMkLst>
            <pc:docMk/>
            <pc:sldMk cId="3794954777" sldId="258"/>
            <ac:spMk id="2" creationId="{2950ECB5-5692-85AF-1FEB-C03A206CFA9C}"/>
          </ac:spMkLst>
        </pc:spChg>
        <pc:spChg chg="del">
          <ac:chgData name="Guest User" userId="1f3f136da52784a5" providerId="Windows Live" clId="Web-{0134410B-3E4F-4019-9066-B147FD5AC2A6}" dt="2023-10-15T05:40:25.458" v="504"/>
          <ac:spMkLst>
            <pc:docMk/>
            <pc:sldMk cId="3794954777" sldId="258"/>
            <ac:spMk id="3" creationId="{D7550A39-C098-4142-6E89-8FD8032B72A5}"/>
          </ac:spMkLst>
        </pc:spChg>
        <pc:spChg chg="del">
          <ac:chgData name="Guest User" userId="1f3f136da52784a5" providerId="Windows Live" clId="Web-{0134410B-3E4F-4019-9066-B147FD5AC2A6}" dt="2023-10-15T05:40:25.458" v="504"/>
          <ac:spMkLst>
            <pc:docMk/>
            <pc:sldMk cId="3794954777" sldId="258"/>
            <ac:spMk id="4" creationId="{D94B6580-4637-653B-115F-8B8E842360F3}"/>
          </ac:spMkLst>
        </pc:spChg>
        <pc:spChg chg="add mod">
          <ac:chgData name="Guest User" userId="1f3f136da52784a5" providerId="Windows Live" clId="Web-{0134410B-3E4F-4019-9066-B147FD5AC2A6}" dt="2023-10-15T05:43:23.416" v="548" actId="1076"/>
          <ac:spMkLst>
            <pc:docMk/>
            <pc:sldMk cId="3794954777" sldId="258"/>
            <ac:spMk id="5" creationId="{B9FA8DDA-689E-4E7E-EA43-E69027E54D41}"/>
          </ac:spMkLst>
        </pc:spChg>
        <pc:spChg chg="add mod">
          <ac:chgData name="Guest User" userId="1f3f136da52784a5" providerId="Windows Live" clId="Web-{0134410B-3E4F-4019-9066-B147FD5AC2A6}" dt="2023-10-15T05:52:03.617" v="689" actId="1076"/>
          <ac:spMkLst>
            <pc:docMk/>
            <pc:sldMk cId="3794954777" sldId="258"/>
            <ac:spMk id="6" creationId="{3F6F76AF-A660-8F98-F2B7-DC1375A4511A}"/>
          </ac:spMkLst>
        </pc:spChg>
      </pc:sldChg>
      <pc:sldChg chg="addSp modSp new mod setBg modClrScheme chgLayout">
        <pc:chgData name="Guest User" userId="1f3f136da52784a5" providerId="Windows Live" clId="Web-{0134410B-3E4F-4019-9066-B147FD5AC2A6}" dt="2023-10-15T06:24:54.046" v="934"/>
        <pc:sldMkLst>
          <pc:docMk/>
          <pc:sldMk cId="862378729" sldId="259"/>
        </pc:sldMkLst>
        <pc:spChg chg="add mod">
          <ac:chgData name="Guest User" userId="1f3f136da52784a5" providerId="Windows Live" clId="Web-{0134410B-3E4F-4019-9066-B147FD5AC2A6}" dt="2023-10-15T06:01:35.225" v="718" actId="20577"/>
          <ac:spMkLst>
            <pc:docMk/>
            <pc:sldMk cId="862378729" sldId="259"/>
            <ac:spMk id="2" creationId="{986C2E35-F18F-F053-E8CD-C04BBF95962C}"/>
          </ac:spMkLst>
        </pc:spChg>
        <pc:spChg chg="add mod">
          <ac:chgData name="Guest User" userId="1f3f136da52784a5" providerId="Windows Live" clId="Web-{0134410B-3E4F-4019-9066-B147FD5AC2A6}" dt="2023-10-15T06:03:00.352" v="733" actId="1076"/>
          <ac:spMkLst>
            <pc:docMk/>
            <pc:sldMk cId="862378729" sldId="259"/>
            <ac:spMk id="3" creationId="{C3317FCC-90BA-B444-BE24-435CEF6C3F60}"/>
          </ac:spMkLst>
        </pc:spChg>
        <pc:spChg chg="add mod">
          <ac:chgData name="Guest User" userId="1f3f136da52784a5" providerId="Windows Live" clId="Web-{0134410B-3E4F-4019-9066-B147FD5AC2A6}" dt="2023-10-15T06:11:58.385" v="799" actId="20577"/>
          <ac:spMkLst>
            <pc:docMk/>
            <pc:sldMk cId="862378729" sldId="259"/>
            <ac:spMk id="4" creationId="{4CFAE0C8-A4CD-68DB-6792-14B7902DBEB7}"/>
          </ac:spMkLst>
        </pc:spChg>
      </pc:sldChg>
      <pc:sldChg chg="addSp delSp modSp new mod setBg modClrScheme delDesignElem chgLayout">
        <pc:chgData name="Guest User" userId="1f3f136da52784a5" providerId="Windows Live" clId="Web-{0134410B-3E4F-4019-9066-B147FD5AC2A6}" dt="2023-10-15T06:24:54.046" v="934"/>
        <pc:sldMkLst>
          <pc:docMk/>
          <pc:sldMk cId="3558894903" sldId="260"/>
        </pc:sldMkLst>
        <pc:spChg chg="add mod">
          <ac:chgData name="Guest User" userId="1f3f136da52784a5" providerId="Windows Live" clId="Web-{0134410B-3E4F-4019-9066-B147FD5AC2A6}" dt="2023-10-15T06:18:49.099" v="866" actId="1076"/>
          <ac:spMkLst>
            <pc:docMk/>
            <pc:sldMk cId="3558894903" sldId="260"/>
            <ac:spMk id="2" creationId="{B0AB2CB3-ACCB-184C-4BE6-26D3A9387286}"/>
          </ac:spMkLst>
        </pc:spChg>
        <pc:spChg chg="add mod">
          <ac:chgData name="Guest User" userId="1f3f136da52784a5" providerId="Windows Live" clId="Web-{0134410B-3E4F-4019-9066-B147FD5AC2A6}" dt="2023-10-15T06:18:49.036" v="865" actId="20577"/>
          <ac:spMkLst>
            <pc:docMk/>
            <pc:sldMk cId="3558894903" sldId="260"/>
            <ac:spMk id="3" creationId="{7C1AC3E1-F3B6-73F2-B3C8-CBFA9C2C9A55}"/>
          </ac:spMkLst>
        </pc:spChg>
        <pc:spChg chg="add del">
          <ac:chgData name="Guest User" userId="1f3f136da52784a5" providerId="Windows Live" clId="Web-{0134410B-3E4F-4019-9066-B147FD5AC2A6}" dt="2023-10-15T06:24:22.326" v="933"/>
          <ac:spMkLst>
            <pc:docMk/>
            <pc:sldMk cId="3558894903" sldId="260"/>
            <ac:spMk id="17" creationId="{85428F22-76B3-4107-AADE-3F9EC95FD325}"/>
          </ac:spMkLst>
        </pc:spChg>
        <pc:grpChg chg="add del">
          <ac:chgData name="Guest User" userId="1f3f136da52784a5" providerId="Windows Live" clId="Web-{0134410B-3E4F-4019-9066-B147FD5AC2A6}" dt="2023-10-15T06:24:22.326" v="933"/>
          <ac:grpSpMkLst>
            <pc:docMk/>
            <pc:sldMk cId="3558894903" sldId="260"/>
            <ac:grpSpMk id="9" creationId="{260ACC13-B825-49F3-93DE-C8B8F2FA37A1}"/>
          </ac:grpSpMkLst>
        </pc:grpChg>
        <pc:grpChg chg="add del">
          <ac:chgData name="Guest User" userId="1f3f136da52784a5" providerId="Windows Live" clId="Web-{0134410B-3E4F-4019-9066-B147FD5AC2A6}" dt="2023-10-15T06:24:22.326" v="933"/>
          <ac:grpSpMkLst>
            <pc:docMk/>
            <pc:sldMk cId="3558894903" sldId="260"/>
            <ac:grpSpMk id="19" creationId="{5346FBCF-5353-4172-96F5-4B7EB07777C4}"/>
          </ac:grpSpMkLst>
        </pc:grpChg>
        <pc:grpChg chg="add del">
          <ac:chgData name="Guest User" userId="1f3f136da52784a5" providerId="Windows Live" clId="Web-{0134410B-3E4F-4019-9066-B147FD5AC2A6}" dt="2023-10-15T06:24:22.326" v="933"/>
          <ac:grpSpMkLst>
            <pc:docMk/>
            <pc:sldMk cId="3558894903" sldId="260"/>
            <ac:grpSpMk id="23" creationId="{78326E10-C8CB-487F-A110-F861268DE619}"/>
          </ac:grpSpMkLst>
        </pc:grpChg>
        <pc:picChg chg="add">
          <ac:chgData name="Guest User" userId="1f3f136da52784a5" providerId="Windows Live" clId="Web-{0134410B-3E4F-4019-9066-B147FD5AC2A6}" dt="2023-10-15T06:17:30.878" v="858"/>
          <ac:picMkLst>
            <pc:docMk/>
            <pc:sldMk cId="3558894903" sldId="260"/>
            <ac:picMk id="5" creationId="{DB283B72-11AB-CDBF-75FD-ED66586AAD44}"/>
          </ac:picMkLst>
        </pc:picChg>
      </pc:sldChg>
      <pc:sldChg chg="addSp modSp new mod modTransition modClrScheme chgLayout">
        <pc:chgData name="Guest User" userId="1f3f136da52784a5" providerId="Windows Live" clId="Web-{0134410B-3E4F-4019-9066-B147FD5AC2A6}" dt="2023-10-15T06:24:54.046" v="934"/>
        <pc:sldMkLst>
          <pc:docMk/>
          <pc:sldMk cId="4171991821" sldId="261"/>
        </pc:sldMkLst>
        <pc:spChg chg="add mod">
          <ac:chgData name="Guest User" userId="1f3f136da52784a5" providerId="Windows Live" clId="Web-{0134410B-3E4F-4019-9066-B147FD5AC2A6}" dt="2023-10-15T06:22:07.948" v="908" actId="1076"/>
          <ac:spMkLst>
            <pc:docMk/>
            <pc:sldMk cId="4171991821" sldId="261"/>
            <ac:spMk id="2" creationId="{7D8EBB80-8C26-9AAC-DB83-056C0D27F84C}"/>
          </ac:spMkLst>
        </pc:spChg>
        <pc:spChg chg="add mod">
          <ac:chgData name="Guest User" userId="1f3f136da52784a5" providerId="Windows Live" clId="Web-{0134410B-3E4F-4019-9066-B147FD5AC2A6}" dt="2023-10-15T06:23:02.683" v="930" actId="1076"/>
          <ac:spMkLst>
            <pc:docMk/>
            <pc:sldMk cId="4171991821" sldId="261"/>
            <ac:spMk id="3" creationId="{82B00F19-4727-0473-7369-4859A3004AB0}"/>
          </ac:spMkLst>
        </pc:spChg>
      </pc:sldChg>
      <pc:sldMasterChg chg="del delSldLayout">
        <pc:chgData name="Guest User" userId="1f3f136da52784a5" providerId="Windows Live" clId="Web-{0134410B-3E4F-4019-9066-B147FD5AC2A6}" dt="2023-10-15T05:04:40.355" v="39"/>
        <pc:sldMasterMkLst>
          <pc:docMk/>
          <pc:sldMasterMk cId="2460954070" sldId="2147483660"/>
        </pc:sldMasterMkLst>
        <pc:sldLayoutChg chg="del">
          <pc:chgData name="Guest User" userId="1f3f136da52784a5" providerId="Windows Live" clId="Web-{0134410B-3E4F-4019-9066-B147FD5AC2A6}" dt="2023-10-15T05:04:40.355" v="39"/>
          <pc:sldLayoutMkLst>
            <pc:docMk/>
            <pc:sldMasterMk cId="2460954070" sldId="2147483660"/>
            <pc:sldLayoutMk cId="2385387890" sldId="2147483661"/>
          </pc:sldLayoutMkLst>
        </pc:sldLayoutChg>
        <pc:sldLayoutChg chg="del">
          <pc:chgData name="Guest User" userId="1f3f136da52784a5" providerId="Windows Live" clId="Web-{0134410B-3E4F-4019-9066-B147FD5AC2A6}" dt="2023-10-15T05:04:40.355" v="39"/>
          <pc:sldLayoutMkLst>
            <pc:docMk/>
            <pc:sldMasterMk cId="2460954070" sldId="2147483660"/>
            <pc:sldLayoutMk cId="949138452" sldId="2147483662"/>
          </pc:sldLayoutMkLst>
        </pc:sldLayoutChg>
        <pc:sldLayoutChg chg="del">
          <pc:chgData name="Guest User" userId="1f3f136da52784a5" providerId="Windows Live" clId="Web-{0134410B-3E4F-4019-9066-B147FD5AC2A6}" dt="2023-10-15T05:04:40.355" v="39"/>
          <pc:sldLayoutMkLst>
            <pc:docMk/>
            <pc:sldMasterMk cId="2460954070" sldId="2147483660"/>
            <pc:sldLayoutMk cId="2591524520" sldId="2147483663"/>
          </pc:sldLayoutMkLst>
        </pc:sldLayoutChg>
        <pc:sldLayoutChg chg="del">
          <pc:chgData name="Guest User" userId="1f3f136da52784a5" providerId="Windows Live" clId="Web-{0134410B-3E4F-4019-9066-B147FD5AC2A6}" dt="2023-10-15T05:04:40.355" v="39"/>
          <pc:sldLayoutMkLst>
            <pc:docMk/>
            <pc:sldMasterMk cId="2460954070" sldId="2147483660"/>
            <pc:sldLayoutMk cId="1203092039" sldId="2147483664"/>
          </pc:sldLayoutMkLst>
        </pc:sldLayoutChg>
        <pc:sldLayoutChg chg="del">
          <pc:chgData name="Guest User" userId="1f3f136da52784a5" providerId="Windows Live" clId="Web-{0134410B-3E4F-4019-9066-B147FD5AC2A6}" dt="2023-10-15T05:04:40.355" v="39"/>
          <pc:sldLayoutMkLst>
            <pc:docMk/>
            <pc:sldMasterMk cId="2460954070" sldId="2147483660"/>
            <pc:sldLayoutMk cId="3733172339" sldId="2147483665"/>
          </pc:sldLayoutMkLst>
        </pc:sldLayoutChg>
        <pc:sldLayoutChg chg="del">
          <pc:chgData name="Guest User" userId="1f3f136da52784a5" providerId="Windows Live" clId="Web-{0134410B-3E4F-4019-9066-B147FD5AC2A6}" dt="2023-10-15T05:04:40.355" v="39"/>
          <pc:sldLayoutMkLst>
            <pc:docMk/>
            <pc:sldMasterMk cId="2460954070" sldId="2147483660"/>
            <pc:sldLayoutMk cId="3210312558" sldId="2147483666"/>
          </pc:sldLayoutMkLst>
        </pc:sldLayoutChg>
        <pc:sldLayoutChg chg="del">
          <pc:chgData name="Guest User" userId="1f3f136da52784a5" providerId="Windows Live" clId="Web-{0134410B-3E4F-4019-9066-B147FD5AC2A6}" dt="2023-10-15T05:04:40.355" v="39"/>
          <pc:sldLayoutMkLst>
            <pc:docMk/>
            <pc:sldMasterMk cId="2460954070" sldId="2147483660"/>
            <pc:sldLayoutMk cId="3146388984" sldId="2147483667"/>
          </pc:sldLayoutMkLst>
        </pc:sldLayoutChg>
        <pc:sldLayoutChg chg="del">
          <pc:chgData name="Guest User" userId="1f3f136da52784a5" providerId="Windows Live" clId="Web-{0134410B-3E4F-4019-9066-B147FD5AC2A6}" dt="2023-10-15T05:04:40.355" v="39"/>
          <pc:sldLayoutMkLst>
            <pc:docMk/>
            <pc:sldMasterMk cId="2460954070" sldId="2147483660"/>
            <pc:sldLayoutMk cId="3171841454" sldId="2147483668"/>
          </pc:sldLayoutMkLst>
        </pc:sldLayoutChg>
        <pc:sldLayoutChg chg="del">
          <pc:chgData name="Guest User" userId="1f3f136da52784a5" providerId="Windows Live" clId="Web-{0134410B-3E4F-4019-9066-B147FD5AC2A6}" dt="2023-10-15T05:04:40.355" v="39"/>
          <pc:sldLayoutMkLst>
            <pc:docMk/>
            <pc:sldMasterMk cId="2460954070" sldId="2147483660"/>
            <pc:sldLayoutMk cId="1718958274" sldId="2147483669"/>
          </pc:sldLayoutMkLst>
        </pc:sldLayoutChg>
        <pc:sldLayoutChg chg="del">
          <pc:chgData name="Guest User" userId="1f3f136da52784a5" providerId="Windows Live" clId="Web-{0134410B-3E4F-4019-9066-B147FD5AC2A6}" dt="2023-10-15T05:04:40.355" v="39"/>
          <pc:sldLayoutMkLst>
            <pc:docMk/>
            <pc:sldMasterMk cId="2460954070" sldId="2147483660"/>
            <pc:sldLayoutMk cId="2202905451" sldId="2147483670"/>
          </pc:sldLayoutMkLst>
        </pc:sldLayoutChg>
        <pc:sldLayoutChg chg="del">
          <pc:chgData name="Guest User" userId="1f3f136da52784a5" providerId="Windows Live" clId="Web-{0134410B-3E4F-4019-9066-B147FD5AC2A6}" dt="2023-10-15T05:04:40.355" v="39"/>
          <pc:sldLayoutMkLst>
            <pc:docMk/>
            <pc:sldMasterMk cId="2460954070" sldId="2147483660"/>
            <pc:sldLayoutMk cId="3479445657" sldId="2147483671"/>
          </pc:sldLayoutMkLst>
        </pc:sldLayoutChg>
      </pc:sldMasterChg>
      <pc:sldMasterChg chg="add del addSldLayout delSldLayout modSldLayout">
        <pc:chgData name="Guest User" userId="1f3f136da52784a5" providerId="Windows Live" clId="Web-{0134410B-3E4F-4019-9066-B147FD5AC2A6}" dt="2023-10-15T05:04:59.121" v="40"/>
        <pc:sldMasterMkLst>
          <pc:docMk/>
          <pc:sldMasterMk cId="2930363344" sldId="2147483672"/>
        </pc:sldMasterMkLst>
        <pc:sldLayoutChg chg="add del mod replId">
          <pc:chgData name="Guest User" userId="1f3f136da52784a5" providerId="Windows Live" clId="Web-{0134410B-3E4F-4019-9066-B147FD5AC2A6}" dt="2023-10-15T05:04:59.121" v="40"/>
          <pc:sldLayoutMkLst>
            <pc:docMk/>
            <pc:sldMasterMk cId="2930363344" sldId="2147483672"/>
            <pc:sldLayoutMk cId="3397228111" sldId="2147483673"/>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840658212" sldId="2147483674"/>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1542965618" sldId="2147483675"/>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1411757119" sldId="2147483676"/>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3729833395" sldId="2147483677"/>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794664801" sldId="2147483678"/>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1274762807" sldId="2147483679"/>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1743661819" sldId="2147483680"/>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2634219503" sldId="2147483681"/>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3829404437" sldId="2147483682"/>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3833929818" sldId="2147483683"/>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559513455" sldId="2147483684"/>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1093312998" sldId="2147483685"/>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1870271029" sldId="2147483686"/>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3535127062" sldId="2147483687"/>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621289440" sldId="2147483688"/>
          </pc:sldLayoutMkLst>
        </pc:sldLayoutChg>
        <pc:sldLayoutChg chg="add del mod replId">
          <pc:chgData name="Guest User" userId="1f3f136da52784a5" providerId="Windows Live" clId="Web-{0134410B-3E4F-4019-9066-B147FD5AC2A6}" dt="2023-10-15T05:04:59.121" v="40"/>
          <pc:sldLayoutMkLst>
            <pc:docMk/>
            <pc:sldMasterMk cId="2930363344" sldId="2147483672"/>
            <pc:sldLayoutMk cId="2769906363" sldId="2147483689"/>
          </pc:sldLayoutMkLst>
        </pc:sldLayoutChg>
      </pc:sldMasterChg>
      <pc:sldMasterChg chg="add del addSldLayout delSldLayout modSldLayout">
        <pc:chgData name="Guest User" userId="1f3f136da52784a5" providerId="Windows Live" clId="Web-{0134410B-3E4F-4019-9066-B147FD5AC2A6}" dt="2023-10-15T05:05:07.246" v="41"/>
        <pc:sldMasterMkLst>
          <pc:docMk/>
          <pc:sldMasterMk cId="833296886" sldId="2147483690"/>
        </pc:sldMasterMkLst>
        <pc:sldLayoutChg chg="add del mod replId">
          <pc:chgData name="Guest User" userId="1f3f136da52784a5" providerId="Windows Live" clId="Web-{0134410B-3E4F-4019-9066-B147FD5AC2A6}" dt="2023-10-15T05:05:07.246" v="41"/>
          <pc:sldLayoutMkLst>
            <pc:docMk/>
            <pc:sldMasterMk cId="833296886" sldId="2147483690"/>
            <pc:sldLayoutMk cId="1930861825" sldId="2147483691"/>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1793309006" sldId="2147483692"/>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4186824236" sldId="2147483693"/>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2600545698" sldId="2147483694"/>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2417781836" sldId="2147483695"/>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1034882317" sldId="2147483696"/>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259510613" sldId="2147483697"/>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1654305929" sldId="2147483698"/>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3104347779" sldId="2147483699"/>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2904098069" sldId="2147483700"/>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3067258468" sldId="2147483701"/>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871769627" sldId="2147483702"/>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4231321859" sldId="2147483703"/>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3523624208" sldId="2147483704"/>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3953853723" sldId="2147483705"/>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4120673013" sldId="2147483706"/>
          </pc:sldLayoutMkLst>
        </pc:sldLayoutChg>
        <pc:sldLayoutChg chg="add del mod replId">
          <pc:chgData name="Guest User" userId="1f3f136da52784a5" providerId="Windows Live" clId="Web-{0134410B-3E4F-4019-9066-B147FD5AC2A6}" dt="2023-10-15T05:05:07.246" v="41"/>
          <pc:sldLayoutMkLst>
            <pc:docMk/>
            <pc:sldMasterMk cId="833296886" sldId="2147483690"/>
            <pc:sldLayoutMk cId="3677749271" sldId="2147483707"/>
          </pc:sldLayoutMkLst>
        </pc:sldLayoutChg>
      </pc:sldMasterChg>
      <pc:sldMasterChg chg="add del addSldLayout delSldLayout modSldLayout">
        <pc:chgData name="Guest User" userId="1f3f136da52784a5" providerId="Windows Live" clId="Web-{0134410B-3E4F-4019-9066-B147FD5AC2A6}" dt="2023-10-15T06:24:22.326" v="933"/>
        <pc:sldMasterMkLst>
          <pc:docMk/>
          <pc:sldMasterMk cId="2420082630" sldId="2147483708"/>
        </pc:sldMasterMkLst>
        <pc:sldLayoutChg chg="add del mod replId">
          <pc:chgData name="Guest User" userId="1f3f136da52784a5" providerId="Windows Live" clId="Web-{0134410B-3E4F-4019-9066-B147FD5AC2A6}" dt="2023-10-15T06:24:22.326" v="933"/>
          <pc:sldLayoutMkLst>
            <pc:docMk/>
            <pc:sldMasterMk cId="2420082630" sldId="2147483708"/>
            <pc:sldLayoutMk cId="1156884476" sldId="2147483709"/>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1510468631" sldId="2147483710"/>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222663174" sldId="2147483711"/>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311369316" sldId="2147483712"/>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371240752" sldId="2147483713"/>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2659456821" sldId="2147483714"/>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2746472900" sldId="2147483715"/>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919409233" sldId="2147483716"/>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655240373" sldId="2147483717"/>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3422653603" sldId="2147483718"/>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623496845" sldId="2147483719"/>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2475246026" sldId="2147483720"/>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1238511496" sldId="2147483721"/>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3450113369" sldId="2147483722"/>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1064429449" sldId="2147483723"/>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1857376325" sldId="2147483724"/>
          </pc:sldLayoutMkLst>
        </pc:sldLayoutChg>
        <pc:sldLayoutChg chg="add del mod replId">
          <pc:chgData name="Guest User" userId="1f3f136da52784a5" providerId="Windows Live" clId="Web-{0134410B-3E4F-4019-9066-B147FD5AC2A6}" dt="2023-10-15T06:24:22.326" v="933"/>
          <pc:sldLayoutMkLst>
            <pc:docMk/>
            <pc:sldMasterMk cId="2420082630" sldId="2147483708"/>
            <pc:sldLayoutMk cId="4110580925" sldId="2147483725"/>
          </pc:sldLayoutMkLst>
        </pc:sldLayoutChg>
      </pc:sldMasterChg>
      <pc:sldMasterChg chg="add del addSldLayout delSldLayout modSldLayout">
        <pc:chgData name="Guest User" userId="1f3f136da52784a5" providerId="Windows Live" clId="Web-{0134410B-3E4F-4019-9066-B147FD5AC2A6}" dt="2023-10-15T06:24:54.046" v="934"/>
        <pc:sldMasterMkLst>
          <pc:docMk/>
          <pc:sldMasterMk cId="357579288" sldId="2147483726"/>
        </pc:sldMasterMkLst>
        <pc:sldLayoutChg chg="add del mod replId">
          <pc:chgData name="Guest User" userId="1f3f136da52784a5" providerId="Windows Live" clId="Web-{0134410B-3E4F-4019-9066-B147FD5AC2A6}" dt="2023-10-15T06:24:54.046" v="934"/>
          <pc:sldLayoutMkLst>
            <pc:docMk/>
            <pc:sldMasterMk cId="357579288" sldId="2147483726"/>
            <pc:sldLayoutMk cId="3306752479" sldId="2147483727"/>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1942123966" sldId="2147483728"/>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1155769064" sldId="2147483729"/>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4246082125" sldId="2147483730"/>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887012898" sldId="2147483731"/>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1614620079" sldId="2147483732"/>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1199947051" sldId="2147483733"/>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661090425" sldId="2147483734"/>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4155567424" sldId="2147483735"/>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1642993249" sldId="2147483736"/>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3004232508" sldId="2147483737"/>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2077856422" sldId="2147483738"/>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3252438119" sldId="2147483739"/>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2880787756" sldId="2147483740"/>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3112515670" sldId="2147483741"/>
          </pc:sldLayoutMkLst>
        </pc:sldLayoutChg>
        <pc:sldLayoutChg chg="add del mod replId">
          <pc:chgData name="Guest User" userId="1f3f136da52784a5" providerId="Windows Live" clId="Web-{0134410B-3E4F-4019-9066-B147FD5AC2A6}" dt="2023-10-15T06:24:54.046" v="934"/>
          <pc:sldLayoutMkLst>
            <pc:docMk/>
            <pc:sldMasterMk cId="357579288" sldId="2147483726"/>
            <pc:sldLayoutMk cId="826833214" sldId="2147483742"/>
          </pc:sldLayoutMkLst>
        </pc:sldLayoutChg>
      </pc:sldMasterChg>
      <pc:sldMasterChg chg="add addSldLayout modSldLayout">
        <pc:chgData name="Guest User" userId="1f3f136da52784a5" providerId="Windows Live" clId="Web-{0134410B-3E4F-4019-9066-B147FD5AC2A6}" dt="2023-10-15T06:24:54.046" v="934"/>
        <pc:sldMasterMkLst>
          <pc:docMk/>
          <pc:sldMasterMk cId="1313978371" sldId="2147483743"/>
        </pc:sldMasterMkLst>
        <pc:sldLayoutChg chg="add mod replId">
          <pc:chgData name="Guest User" userId="1f3f136da52784a5" providerId="Windows Live" clId="Web-{0134410B-3E4F-4019-9066-B147FD5AC2A6}" dt="2023-10-15T06:24:54.046" v="934"/>
          <pc:sldLayoutMkLst>
            <pc:docMk/>
            <pc:sldMasterMk cId="1313978371" sldId="2147483743"/>
            <pc:sldLayoutMk cId="1090427526" sldId="2147483744"/>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1639484898" sldId="2147483745"/>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3648691214" sldId="2147483746"/>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159961387" sldId="2147483747"/>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1711074934" sldId="2147483748"/>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1988956648" sldId="2147483749"/>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1400473971" sldId="2147483750"/>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690821205" sldId="2147483751"/>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1516479263" sldId="2147483752"/>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2492274898" sldId="2147483753"/>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4243136009" sldId="2147483754"/>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131935115" sldId="2147483755"/>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4007712618" sldId="2147483756"/>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1948818034" sldId="2147483757"/>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987504353" sldId="2147483758"/>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3184336335" sldId="2147483759"/>
          </pc:sldLayoutMkLst>
        </pc:sldLayoutChg>
        <pc:sldLayoutChg chg="add mod replId">
          <pc:chgData name="Guest User" userId="1f3f136da52784a5" providerId="Windows Live" clId="Web-{0134410B-3E4F-4019-9066-B147FD5AC2A6}" dt="2023-10-15T06:24:54.046" v="934"/>
          <pc:sldLayoutMkLst>
            <pc:docMk/>
            <pc:sldMasterMk cId="1313978371" sldId="2147483743"/>
            <pc:sldLayoutMk cId="877169257" sldId="214748376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042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2274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313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93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7712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818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7504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433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716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948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869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9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107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95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047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082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647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397837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1" name="Group 2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92E7F901-7464-D024-BC2E-0259B3A94667}"/>
              </a:ext>
            </a:extLst>
          </p:cNvPr>
          <p:cNvSpPr>
            <a:spLocks noGrp="1"/>
          </p:cNvSpPr>
          <p:nvPr>
            <p:ph type="ctrTitle"/>
          </p:nvPr>
        </p:nvSpPr>
        <p:spPr>
          <a:xfrm>
            <a:off x="1484312" y="685800"/>
            <a:ext cx="2812385" cy="1752599"/>
          </a:xfrm>
        </p:spPr>
        <p:txBody>
          <a:bodyPr vert="horz" lIns="91440" tIns="45720" rIns="91440" bIns="45720" rtlCol="0" anchor="ctr">
            <a:normAutofit/>
          </a:bodyPr>
          <a:lstStyle/>
          <a:p>
            <a:pPr algn="ctr"/>
            <a:r>
              <a:rPr lang="en-US" sz="3200" b="1" i="1"/>
              <a:t>WELCOME</a:t>
            </a:r>
          </a:p>
        </p:txBody>
      </p:sp>
      <p:sp>
        <p:nvSpPr>
          <p:cNvPr id="2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1C39387-A087-51A7-8728-73AC7E82F7AC}"/>
              </a:ext>
            </a:extLst>
          </p:cNvPr>
          <p:cNvSpPr txBox="1"/>
          <p:nvPr/>
        </p:nvSpPr>
        <p:spPr>
          <a:xfrm>
            <a:off x="4049059" y="5139764"/>
            <a:ext cx="2345764" cy="1494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Subtitle 4">
            <a:extLst>
              <a:ext uri="{FF2B5EF4-FFF2-40B4-BE49-F238E27FC236}">
                <a16:creationId xmlns:a16="http://schemas.microsoft.com/office/drawing/2014/main" id="{3A6E6A29-133D-0CC3-851F-A9E6C6084443}"/>
              </a:ext>
            </a:extLst>
          </p:cNvPr>
          <p:cNvSpPr>
            <a:spLocks noGrp="1"/>
          </p:cNvSpPr>
          <p:nvPr>
            <p:ph type="subTitle" idx="1"/>
          </p:nvPr>
        </p:nvSpPr>
        <p:spPr>
          <a:xfrm>
            <a:off x="5708519" y="3347821"/>
            <a:ext cx="5700080" cy="960449"/>
          </a:xfrm>
        </p:spPr>
        <p:txBody>
          <a:bodyPr vert="horz" lIns="91440" tIns="45720" rIns="91440" bIns="45720" rtlCol="0" anchor="t">
            <a:normAutofit lnSpcReduction="10000"/>
          </a:bodyPr>
          <a:lstStyle/>
          <a:p>
            <a:pPr defTabSz="498348">
              <a:lnSpc>
                <a:spcPct val="90000"/>
              </a:lnSpc>
              <a:spcAft>
                <a:spcPts val="654"/>
              </a:spcAft>
            </a:pPr>
            <a:r>
              <a:rPr lang="en-US" sz="5886" b="1" i="1" kern="1200" cap="none">
                <a:solidFill>
                  <a:schemeClr val="accent1"/>
                </a:solidFill>
                <a:effectLst/>
                <a:latin typeface="+mn-lt"/>
                <a:ea typeface="+mn-ea"/>
                <a:cs typeface="Calibri"/>
              </a:rPr>
              <a:t>SMARTINTERNZ</a:t>
            </a:r>
            <a:endParaRPr lang="en-US" sz="5400" b="1" i="1">
              <a:solidFill>
                <a:schemeClr val="accent1"/>
              </a:solidFill>
              <a:ea typeface="Calibri"/>
              <a:cs typeface="Calibri"/>
            </a:endParaRPr>
          </a:p>
        </p:txBody>
      </p:sp>
      <p:sp>
        <p:nvSpPr>
          <p:cNvPr id="6" name="TextBox 5">
            <a:extLst>
              <a:ext uri="{FF2B5EF4-FFF2-40B4-BE49-F238E27FC236}">
                <a16:creationId xmlns:a16="http://schemas.microsoft.com/office/drawing/2014/main" id="{D713968B-BCA7-4690-0FE8-44F6CC8C04D5}"/>
              </a:ext>
            </a:extLst>
          </p:cNvPr>
          <p:cNvSpPr txBox="1"/>
          <p:nvPr/>
        </p:nvSpPr>
        <p:spPr>
          <a:xfrm>
            <a:off x="6032324" y="1203096"/>
            <a:ext cx="1529011" cy="1008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96696">
              <a:spcAft>
                <a:spcPts val="600"/>
              </a:spcAft>
            </a:pPr>
            <a:r>
              <a:rPr lang="en-US" sz="5886" b="1" i="1" kern="1200">
                <a:solidFill>
                  <a:schemeClr val="accent1"/>
                </a:solidFill>
                <a:latin typeface="+mn-lt"/>
                <a:ea typeface="+mn-ea"/>
                <a:cs typeface="Calibri"/>
              </a:rPr>
              <a:t>TO</a:t>
            </a:r>
            <a:endParaRPr lang="en-US" sz="5400" b="1" i="1">
              <a:solidFill>
                <a:schemeClr val="accent1"/>
              </a:solidFill>
            </a:endParaRPr>
          </a:p>
        </p:txBody>
      </p:sp>
      <p:sp>
        <p:nvSpPr>
          <p:cNvPr id="8" name="TextBox 7">
            <a:extLst>
              <a:ext uri="{FF2B5EF4-FFF2-40B4-BE49-F238E27FC236}">
                <a16:creationId xmlns:a16="http://schemas.microsoft.com/office/drawing/2014/main" id="{323B0082-860F-083C-5333-D5758E0508ED}"/>
              </a:ext>
            </a:extLst>
          </p:cNvPr>
          <p:cNvSpPr txBox="1"/>
          <p:nvPr/>
        </p:nvSpPr>
        <p:spPr>
          <a:xfrm rot="10800000" flipV="1">
            <a:off x="4941202" y="4541554"/>
            <a:ext cx="4050067" cy="638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96696">
              <a:spcAft>
                <a:spcPts val="600"/>
              </a:spcAft>
            </a:pPr>
            <a:r>
              <a:rPr lang="en-US" sz="3488" kern="1200">
                <a:solidFill>
                  <a:srgbClr val="FF0000"/>
                </a:solidFill>
                <a:latin typeface="+mn-lt"/>
                <a:ea typeface="+mn-ea"/>
                <a:cs typeface="Calibri"/>
              </a:rPr>
              <a:t>                                  </a:t>
            </a:r>
            <a:endParaRPr lang="en-US" sz="3200">
              <a:solidFill>
                <a:srgbClr val="FF0000"/>
              </a:solidFill>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F9556-EF3A-37CA-0D3B-DFF11E9DEE29}"/>
              </a:ext>
            </a:extLst>
          </p:cNvPr>
          <p:cNvSpPr txBox="1"/>
          <p:nvPr/>
        </p:nvSpPr>
        <p:spPr>
          <a:xfrm>
            <a:off x="9800002" y="53844"/>
            <a:ext cx="373529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i="1">
                <a:solidFill>
                  <a:srgbClr val="7030A0"/>
                </a:solidFill>
              </a:rPr>
              <a:t>STORY 1.1</a:t>
            </a:r>
            <a:endParaRPr lang="en-US" sz="3600" b="1" i="1" dirty="0">
              <a:solidFill>
                <a:srgbClr val="7030A0"/>
              </a:solidFill>
            </a:endParaRPr>
          </a:p>
          <a:p>
            <a:endParaRPr lang="en-US" sz="3600" b="1" i="1" dirty="0">
              <a:solidFill>
                <a:srgbClr val="7030A0"/>
              </a:solidFill>
            </a:endParaRPr>
          </a:p>
        </p:txBody>
      </p:sp>
      <p:pic>
        <p:nvPicPr>
          <p:cNvPr id="3" name="Picture 2" descr="A screenshot of a graph&#10;&#10;Description automatically generated">
            <a:extLst>
              <a:ext uri="{FF2B5EF4-FFF2-40B4-BE49-F238E27FC236}">
                <a16:creationId xmlns:a16="http://schemas.microsoft.com/office/drawing/2014/main" id="{18A20C6C-88DF-C268-E892-89C3CB3B24C1}"/>
              </a:ext>
            </a:extLst>
          </p:cNvPr>
          <p:cNvPicPr>
            <a:picLocks noChangeAspect="1"/>
          </p:cNvPicPr>
          <p:nvPr/>
        </p:nvPicPr>
        <p:blipFill>
          <a:blip r:embed="rId2"/>
          <a:stretch>
            <a:fillRect/>
          </a:stretch>
        </p:blipFill>
        <p:spPr>
          <a:xfrm>
            <a:off x="2" y="548932"/>
            <a:ext cx="12191997" cy="6306473"/>
          </a:xfrm>
          <a:prstGeom prst="rect">
            <a:avLst/>
          </a:prstGeom>
        </p:spPr>
      </p:pic>
    </p:spTree>
    <p:extLst>
      <p:ext uri="{BB962C8B-B14F-4D97-AF65-F5344CB8AC3E}">
        <p14:creationId xmlns:p14="http://schemas.microsoft.com/office/powerpoint/2010/main" val="257032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EA3F6F-8685-66B6-D027-A99A398CC8D6}"/>
              </a:ext>
            </a:extLst>
          </p:cNvPr>
          <p:cNvSpPr txBox="1"/>
          <p:nvPr/>
        </p:nvSpPr>
        <p:spPr>
          <a:xfrm>
            <a:off x="2211294" y="1583764"/>
            <a:ext cx="3615764" cy="1628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DB74E340-DD68-B0E9-389F-3F373ECD541B}"/>
              </a:ext>
            </a:extLst>
          </p:cNvPr>
          <p:cNvSpPr txBox="1"/>
          <p:nvPr/>
        </p:nvSpPr>
        <p:spPr>
          <a:xfrm>
            <a:off x="9938138" y="80345"/>
            <a:ext cx="37950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7030A0"/>
                </a:solidFill>
              </a:rPr>
              <a:t>STORY 1.2</a:t>
            </a:r>
            <a:endParaRPr lang="en-US" i="1">
              <a:solidFill>
                <a:srgbClr val="000000"/>
              </a:solidFill>
            </a:endParaRPr>
          </a:p>
        </p:txBody>
      </p:sp>
      <p:pic>
        <p:nvPicPr>
          <p:cNvPr id="4" name="Picture 3">
            <a:extLst>
              <a:ext uri="{FF2B5EF4-FFF2-40B4-BE49-F238E27FC236}">
                <a16:creationId xmlns:a16="http://schemas.microsoft.com/office/drawing/2014/main" id="{4FE6D450-BDD9-5F6D-A6F3-E207BC3AA33C}"/>
              </a:ext>
            </a:extLst>
          </p:cNvPr>
          <p:cNvPicPr>
            <a:picLocks noChangeAspect="1"/>
          </p:cNvPicPr>
          <p:nvPr/>
        </p:nvPicPr>
        <p:blipFill>
          <a:blip r:embed="rId2"/>
          <a:stretch>
            <a:fillRect/>
          </a:stretch>
        </p:blipFill>
        <p:spPr>
          <a:xfrm>
            <a:off x="1" y="658000"/>
            <a:ext cx="12191997" cy="6203357"/>
          </a:xfrm>
          <a:prstGeom prst="rect">
            <a:avLst/>
          </a:prstGeom>
        </p:spPr>
      </p:pic>
    </p:spTree>
    <p:extLst>
      <p:ext uri="{BB962C8B-B14F-4D97-AF65-F5344CB8AC3E}">
        <p14:creationId xmlns:p14="http://schemas.microsoft.com/office/powerpoint/2010/main" val="17332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2B37D-3AFB-C215-902E-FD26E14B2ADE}"/>
              </a:ext>
            </a:extLst>
          </p:cNvPr>
          <p:cNvSpPr txBox="1"/>
          <p:nvPr/>
        </p:nvSpPr>
        <p:spPr>
          <a:xfrm>
            <a:off x="2211294" y="1344705"/>
            <a:ext cx="4273176" cy="851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3C6821A5-0860-D97A-9463-19C6D213CFD0}"/>
              </a:ext>
            </a:extLst>
          </p:cNvPr>
          <p:cNvSpPr txBox="1"/>
          <p:nvPr/>
        </p:nvSpPr>
        <p:spPr>
          <a:xfrm>
            <a:off x="2330823" y="627529"/>
            <a:ext cx="4467411" cy="21963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E99648BF-ABCD-CEDB-5131-B5E43633F24E}"/>
              </a:ext>
            </a:extLst>
          </p:cNvPr>
          <p:cNvSpPr txBox="1"/>
          <p:nvPr/>
        </p:nvSpPr>
        <p:spPr>
          <a:xfrm>
            <a:off x="10071762" y="113891"/>
            <a:ext cx="400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solidFill>
                  <a:srgbClr val="7030A0"/>
                </a:solidFill>
              </a:rPr>
              <a:t>STORY 1.3</a:t>
            </a:r>
          </a:p>
        </p:txBody>
      </p:sp>
      <p:sp>
        <p:nvSpPr>
          <p:cNvPr id="5" name="TextBox 4">
            <a:extLst>
              <a:ext uri="{FF2B5EF4-FFF2-40B4-BE49-F238E27FC236}">
                <a16:creationId xmlns:a16="http://schemas.microsoft.com/office/drawing/2014/main" id="{46CE0AE9-B4C8-19DD-7917-034965B04D16}"/>
              </a:ext>
            </a:extLst>
          </p:cNvPr>
          <p:cNvSpPr txBox="1"/>
          <p:nvPr/>
        </p:nvSpPr>
        <p:spPr>
          <a:xfrm>
            <a:off x="8776108" y="4310952"/>
            <a:ext cx="36605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5" descr="A pie chart with numbers and a graph&#10;&#10;Description automatically generated">
            <a:extLst>
              <a:ext uri="{FF2B5EF4-FFF2-40B4-BE49-F238E27FC236}">
                <a16:creationId xmlns:a16="http://schemas.microsoft.com/office/drawing/2014/main" id="{03D4982F-5905-2956-7E64-20FD5C1940F4}"/>
              </a:ext>
            </a:extLst>
          </p:cNvPr>
          <p:cNvPicPr>
            <a:picLocks noChangeAspect="1"/>
          </p:cNvPicPr>
          <p:nvPr/>
        </p:nvPicPr>
        <p:blipFill>
          <a:blip r:embed="rId2"/>
          <a:stretch>
            <a:fillRect/>
          </a:stretch>
        </p:blipFill>
        <p:spPr>
          <a:xfrm>
            <a:off x="1" y="574959"/>
            <a:ext cx="12191997" cy="6283175"/>
          </a:xfrm>
          <a:prstGeom prst="rect">
            <a:avLst/>
          </a:prstGeom>
        </p:spPr>
      </p:pic>
    </p:spTree>
    <p:extLst>
      <p:ext uri="{BB962C8B-B14F-4D97-AF65-F5344CB8AC3E}">
        <p14:creationId xmlns:p14="http://schemas.microsoft.com/office/powerpoint/2010/main" val="415053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4D03C3-C618-EF39-B405-7848E4892687}"/>
              </a:ext>
            </a:extLst>
          </p:cNvPr>
          <p:cNvSpPr txBox="1"/>
          <p:nvPr/>
        </p:nvSpPr>
        <p:spPr>
          <a:xfrm>
            <a:off x="1429561" y="412715"/>
            <a:ext cx="60212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i="1" dirty="0">
                <a:solidFill>
                  <a:srgbClr val="FF0000"/>
                </a:solidFill>
              </a:rPr>
              <a:t>APPLICATIONS</a:t>
            </a:r>
          </a:p>
        </p:txBody>
      </p:sp>
      <p:sp>
        <p:nvSpPr>
          <p:cNvPr id="3" name="TextBox 2">
            <a:extLst>
              <a:ext uri="{FF2B5EF4-FFF2-40B4-BE49-F238E27FC236}">
                <a16:creationId xmlns:a16="http://schemas.microsoft.com/office/drawing/2014/main" id="{6EDC4D53-3132-7DEF-C908-D34F00D4C075}"/>
              </a:ext>
            </a:extLst>
          </p:cNvPr>
          <p:cNvSpPr txBox="1"/>
          <p:nvPr/>
        </p:nvSpPr>
        <p:spPr>
          <a:xfrm>
            <a:off x="1824233" y="1039398"/>
            <a:ext cx="10040470"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i="1" dirty="0">
                <a:solidFill>
                  <a:schemeClr val="accent6"/>
                </a:solidFill>
                <a:ea typeface="+mn-lt"/>
                <a:cs typeface="+mn-lt"/>
              </a:rPr>
              <a:t>Customer Segmentation</a:t>
            </a:r>
            <a:r>
              <a:rPr lang="en-US" sz="2400" b="1" i="1" dirty="0">
                <a:solidFill>
                  <a:srgbClr val="374151"/>
                </a:solidFill>
                <a:ea typeface="+mn-lt"/>
                <a:cs typeface="+mn-lt"/>
              </a:rPr>
              <a:t>: By analyzing spending behavior, businesses can identify different customer segments based on their preferences, purchasing power, and buying habits. This segmentation allows for targeted marketing and product development.</a:t>
            </a:r>
            <a:endParaRPr lang="en-US" sz="2400" b="1" i="1" dirty="0">
              <a:ea typeface="+mn-lt"/>
              <a:cs typeface="+mn-lt"/>
            </a:endParaRPr>
          </a:p>
          <a:p>
            <a:pPr marL="342900" indent="-342900">
              <a:buFont typeface="Wingdings"/>
              <a:buChar char="v"/>
            </a:pPr>
            <a:r>
              <a:rPr lang="en-US" sz="2400" b="1" i="1" dirty="0">
                <a:solidFill>
                  <a:srgbClr val="374151"/>
                </a:solidFill>
                <a:ea typeface="+mn-lt"/>
                <a:cs typeface="+mn-lt"/>
              </a:rPr>
              <a:t> Understanding how consumers spend can help businesses fine-tune their products and services to meet the needs and desires of their target audience. It can also help identify gaps in the market that can be filled with new offerings.</a:t>
            </a:r>
            <a:endParaRPr lang="en-US" sz="2400" b="1" i="1" dirty="0">
              <a:ea typeface="+mn-lt"/>
              <a:cs typeface="+mn-lt"/>
            </a:endParaRPr>
          </a:p>
          <a:p>
            <a:pPr marL="342900" indent="-342900">
              <a:buFont typeface="Wingdings"/>
              <a:buChar char="v"/>
            </a:pPr>
            <a:r>
              <a:rPr lang="en-US" sz="2400" b="1" i="1" dirty="0">
                <a:solidFill>
                  <a:srgbClr val="374151"/>
                </a:solidFill>
                <a:ea typeface="+mn-lt"/>
                <a:cs typeface="+mn-lt"/>
              </a:rPr>
              <a:t>Analyzing spending behavior can provide insights into what price points consumers are willing to pay for products or services. This data can inform pricing strategies, discounts, and promotions.</a:t>
            </a:r>
          </a:p>
          <a:p>
            <a:pPr marL="342900" indent="-342900">
              <a:buFont typeface="Wingdings"/>
              <a:buChar char="v"/>
            </a:pPr>
            <a:r>
              <a:rPr lang="en-US" sz="2400" b="1" i="1" dirty="0">
                <a:solidFill>
                  <a:schemeClr val="accent6"/>
                </a:solidFill>
                <a:ea typeface="+mn-lt"/>
                <a:cs typeface="+mn-lt"/>
              </a:rPr>
              <a:t>Market Entry</a:t>
            </a:r>
            <a:r>
              <a:rPr lang="en-US" sz="2400" b="1" i="1" dirty="0">
                <a:solidFill>
                  <a:srgbClr val="374151"/>
                </a:solidFill>
                <a:ea typeface="+mn-lt"/>
                <a:cs typeface="+mn-lt"/>
              </a:rPr>
              <a:t>: For companies looking to expand into new markets, analyzing spending behavior can help assess the market's readiness for their offerings. It can also guide decisions regarding market entry strategies and potential competitors.</a:t>
            </a:r>
            <a:endParaRPr lang="en-US" sz="2400" b="1" dirty="0">
              <a:ea typeface="+mn-lt"/>
              <a:cs typeface="+mn-lt"/>
            </a:endParaRPr>
          </a:p>
          <a:p>
            <a:pPr algn="l"/>
            <a:endParaRPr lang="en-US" dirty="0"/>
          </a:p>
        </p:txBody>
      </p:sp>
    </p:spTree>
    <p:extLst>
      <p:ext uri="{BB962C8B-B14F-4D97-AF65-F5344CB8AC3E}">
        <p14:creationId xmlns:p14="http://schemas.microsoft.com/office/powerpoint/2010/main" val="3147005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98E9C-9E9F-8EAB-B13C-073FF5678601}"/>
              </a:ext>
            </a:extLst>
          </p:cNvPr>
          <p:cNvSpPr txBox="1"/>
          <p:nvPr/>
        </p:nvSpPr>
        <p:spPr>
          <a:xfrm>
            <a:off x="1544296" y="365071"/>
            <a:ext cx="58569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i="1" dirty="0">
                <a:solidFill>
                  <a:srgbClr val="FF0000"/>
                </a:solidFill>
              </a:rPr>
              <a:t>CONCLUSION</a:t>
            </a:r>
          </a:p>
        </p:txBody>
      </p:sp>
      <p:sp>
        <p:nvSpPr>
          <p:cNvPr id="3" name="TextBox 2">
            <a:extLst>
              <a:ext uri="{FF2B5EF4-FFF2-40B4-BE49-F238E27FC236}">
                <a16:creationId xmlns:a16="http://schemas.microsoft.com/office/drawing/2014/main" id="{E7CFDA09-40E6-E7E4-4A77-FB2F8B5BC177}"/>
              </a:ext>
            </a:extLst>
          </p:cNvPr>
          <p:cNvSpPr txBox="1"/>
          <p:nvPr/>
        </p:nvSpPr>
        <p:spPr>
          <a:xfrm>
            <a:off x="1673411" y="1359647"/>
            <a:ext cx="9029544"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i="1" dirty="0">
                <a:solidFill>
                  <a:srgbClr val="002060"/>
                </a:solidFill>
                <a:ea typeface="+mn-lt"/>
                <a:cs typeface="+mn-lt"/>
              </a:rPr>
              <a:t>Consumer Insights are Invaluable</a:t>
            </a:r>
            <a:r>
              <a:rPr lang="en-US" sz="2400" b="1" i="1" dirty="0">
                <a:ea typeface="+mn-lt"/>
                <a:cs typeface="+mn-lt"/>
              </a:rPr>
              <a:t>:</a:t>
            </a:r>
            <a:r>
              <a:rPr lang="en-US" sz="2400" b="1" i="1" dirty="0">
                <a:solidFill>
                  <a:srgbClr val="374151"/>
                </a:solidFill>
                <a:ea typeface="+mn-lt"/>
                <a:cs typeface="+mn-lt"/>
              </a:rPr>
              <a:t> Understanding consumer preferences, motivations, and behaviors is essential for any business. It enables companies to tailor their products, services, and marketing strategies to meet the evolving demands of their target audience.</a:t>
            </a:r>
            <a:endParaRPr lang="en-US" sz="2400" b="1" i="1"/>
          </a:p>
          <a:p>
            <a:pPr marL="342900" indent="-342900">
              <a:buFont typeface="Wingdings"/>
              <a:buChar char="v"/>
            </a:pPr>
            <a:r>
              <a:rPr lang="en-US" sz="2400" b="1" i="1" dirty="0">
                <a:solidFill>
                  <a:srgbClr val="002060"/>
                </a:solidFill>
                <a:ea typeface="+mn-lt"/>
                <a:cs typeface="+mn-lt"/>
              </a:rPr>
              <a:t>Data-Driven Decision Making:</a:t>
            </a:r>
            <a:r>
              <a:rPr lang="en-US" sz="2400" b="1" i="1" dirty="0">
                <a:solidFill>
                  <a:srgbClr val="374151"/>
                </a:solidFill>
                <a:ea typeface="+mn-lt"/>
                <a:cs typeface="+mn-lt"/>
              </a:rPr>
              <a:t> The power of data in shaping business strategies cannot be overstated. By leveraging advanced analytics, businesses can gain deep insights into spending patterns, allowing for more informed decision-making and resource allocation.</a:t>
            </a:r>
            <a:endParaRPr lang="en-US" sz="2400" b="1" i="1"/>
          </a:p>
          <a:p>
            <a:pPr marL="342900" indent="-342900">
              <a:buFont typeface="Wingdings"/>
              <a:buChar char="v"/>
            </a:pPr>
            <a:r>
              <a:rPr lang="en-US" sz="2400" b="1" i="1" dirty="0">
                <a:solidFill>
                  <a:srgbClr val="002060"/>
                </a:solidFill>
                <a:ea typeface="+mn-lt"/>
                <a:cs typeface="+mn-lt"/>
              </a:rPr>
              <a:t>Segmentation is Key</a:t>
            </a:r>
            <a:r>
              <a:rPr lang="en-US" sz="2400" b="1" i="1" dirty="0">
                <a:ea typeface="+mn-lt"/>
                <a:cs typeface="+mn-lt"/>
              </a:rPr>
              <a:t>:</a:t>
            </a:r>
            <a:r>
              <a:rPr lang="en-US" sz="2400" b="1" i="1" dirty="0">
                <a:solidFill>
                  <a:srgbClr val="374151"/>
                </a:solidFill>
                <a:ea typeface="+mn-lt"/>
                <a:cs typeface="+mn-lt"/>
              </a:rPr>
              <a:t> Not all customers are the same, and effective segmentation is crucial. By categorizing customers into distinct groups based on their behavior, needs, and demographics, businesses can deliver personalized experiences and offerings</a:t>
            </a:r>
            <a:r>
              <a:rPr lang="en-US" sz="2400" dirty="0">
                <a:solidFill>
                  <a:srgbClr val="374151"/>
                </a:solidFill>
                <a:ea typeface="+mn-lt"/>
                <a:cs typeface="+mn-lt"/>
              </a:rPr>
              <a:t>.</a:t>
            </a:r>
            <a:endParaRPr lang="en-US" sz="2400" dirty="0"/>
          </a:p>
          <a:p>
            <a:pPr algn="l"/>
            <a:endParaRPr lang="en-US" dirty="0"/>
          </a:p>
        </p:txBody>
      </p:sp>
    </p:spTree>
    <p:extLst>
      <p:ext uri="{BB962C8B-B14F-4D97-AF65-F5344CB8AC3E}">
        <p14:creationId xmlns:p14="http://schemas.microsoft.com/office/powerpoint/2010/main" val="220541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9F6F6-7B4B-5D53-A528-E0DB3185DD97}"/>
              </a:ext>
            </a:extLst>
          </p:cNvPr>
          <p:cNvSpPr txBox="1"/>
          <p:nvPr/>
        </p:nvSpPr>
        <p:spPr>
          <a:xfrm>
            <a:off x="1640894" y="238788"/>
            <a:ext cx="7388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solidFill>
                  <a:srgbClr val="FF0000"/>
                </a:solidFill>
              </a:rPr>
              <a:t>FUTURE SCOPE</a:t>
            </a:r>
          </a:p>
        </p:txBody>
      </p:sp>
      <p:sp>
        <p:nvSpPr>
          <p:cNvPr id="3" name="TextBox 2">
            <a:extLst>
              <a:ext uri="{FF2B5EF4-FFF2-40B4-BE49-F238E27FC236}">
                <a16:creationId xmlns:a16="http://schemas.microsoft.com/office/drawing/2014/main" id="{E3EE7B12-2193-9831-E40D-9FC0AAE77B98}"/>
              </a:ext>
            </a:extLst>
          </p:cNvPr>
          <p:cNvSpPr txBox="1"/>
          <p:nvPr/>
        </p:nvSpPr>
        <p:spPr>
          <a:xfrm>
            <a:off x="2247869" y="1048609"/>
            <a:ext cx="921744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400" b="1" i="1" dirty="0">
                <a:solidFill>
                  <a:srgbClr val="FF0000"/>
                </a:solidFill>
                <a:latin typeface="Söhne"/>
                <a:ea typeface="Söhne"/>
                <a:cs typeface="Söhne"/>
              </a:rPr>
              <a:t>Data Analytics and A</a:t>
            </a:r>
            <a:r>
              <a:rPr lang="en-US" sz="2400" b="1" i="1" dirty="0">
                <a:solidFill>
                  <a:srgbClr val="374151"/>
                </a:solidFill>
                <a:latin typeface="Söhne"/>
                <a:ea typeface="Söhne"/>
                <a:cs typeface="Söhne"/>
              </a:rPr>
              <a:t>I: The role of data analytics and artificial intelligence will continue to grow in this field. As technology improves, companies will have access to more sophisticated tools for collecting, processing, and analyzing consumer data. Machine learning algorithms will become increasingly adept at identifying spending patterns and predicting consumer behavior.</a:t>
            </a:r>
            <a:endParaRPr lang="en-US" sz="2400" b="1" i="1"/>
          </a:p>
          <a:p>
            <a:pPr marL="285750" indent="-285750">
              <a:buFont typeface="Wingdings"/>
              <a:buChar char="v"/>
            </a:pPr>
            <a:r>
              <a:rPr lang="en-US" sz="2400" b="1" i="1" dirty="0">
                <a:solidFill>
                  <a:srgbClr val="FF0000"/>
                </a:solidFill>
                <a:latin typeface="Söhne"/>
                <a:ea typeface="Söhne"/>
                <a:cs typeface="Söhne"/>
              </a:rPr>
              <a:t>Personalization:</a:t>
            </a:r>
            <a:r>
              <a:rPr lang="en-US" sz="2400" b="1" i="1" dirty="0">
                <a:solidFill>
                  <a:srgbClr val="374151"/>
                </a:solidFill>
                <a:latin typeface="Söhne"/>
                <a:ea typeface="Söhne"/>
                <a:cs typeface="Söhne"/>
              </a:rPr>
              <a:t> Consumer expectations for personalized experiences will continue to rise. Businesses that can leverage spending behavior insights to tailor their products and services to individual preferences will have a competitive advantage. This extends to marketing strategies, product recommendations, and pricing models</a:t>
            </a:r>
            <a:r>
              <a:rPr lang="en-US" sz="2400" i="1" dirty="0">
                <a:solidFill>
                  <a:srgbClr val="374151"/>
                </a:solidFill>
                <a:latin typeface="Söhne"/>
                <a:ea typeface="Söhne"/>
                <a:cs typeface="Söhne"/>
              </a:rPr>
              <a:t>.</a:t>
            </a:r>
            <a:endParaRPr lang="en-US" sz="2400" i="1" dirty="0"/>
          </a:p>
        </p:txBody>
      </p:sp>
    </p:spTree>
    <p:extLst>
      <p:ext uri="{BB962C8B-B14F-4D97-AF65-F5344CB8AC3E}">
        <p14:creationId xmlns:p14="http://schemas.microsoft.com/office/powerpoint/2010/main" val="418726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E67A1FC6-22FB-4EA7-B90A-C9F18FBE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46FDC4-DD97-431A-914A-9EB57A4A3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CD4E68A2-74B0-42F5-BB75-2E1A7C201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8EC6636B-8EFA-4AE6-0483-14118A29B2E0}"/>
              </a:ext>
            </a:extLst>
          </p:cNvPr>
          <p:cNvSpPr txBox="1"/>
          <p:nvPr/>
        </p:nvSpPr>
        <p:spPr>
          <a:xfrm rot="20580000">
            <a:off x="3660318" y="856545"/>
            <a:ext cx="7711025" cy="294080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9600" b="1" i="1" dirty="0">
                <a:ln w="3175" cmpd="sng">
                  <a:noFill/>
                </a:ln>
                <a:solidFill>
                  <a:schemeClr val="accent5"/>
                </a:solidFill>
                <a:latin typeface="+mj-lt"/>
                <a:ea typeface="+mj-ea"/>
                <a:cs typeface="+mj-cs"/>
              </a:rPr>
              <a:t>Thank   you</a:t>
            </a:r>
          </a:p>
        </p:txBody>
      </p:sp>
    </p:spTree>
    <p:extLst>
      <p:ext uri="{BB962C8B-B14F-4D97-AF65-F5344CB8AC3E}">
        <p14:creationId xmlns:p14="http://schemas.microsoft.com/office/powerpoint/2010/main" val="20737235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F8C1-6FAD-0F95-945E-B0458429968D}"/>
              </a:ext>
            </a:extLst>
          </p:cNvPr>
          <p:cNvSpPr>
            <a:spLocks noGrp="1"/>
          </p:cNvSpPr>
          <p:nvPr>
            <p:ph type="title"/>
          </p:nvPr>
        </p:nvSpPr>
        <p:spPr>
          <a:xfrm>
            <a:off x="1354916" y="427008"/>
            <a:ext cx="10493167" cy="659922"/>
          </a:xfrm>
        </p:spPr>
        <p:txBody>
          <a:bodyPr>
            <a:normAutofit/>
          </a:bodyPr>
          <a:lstStyle/>
          <a:p>
            <a:pPr algn="l"/>
            <a:r>
              <a:rPr lang="en-US" sz="2000" b="1" i="1" dirty="0">
                <a:solidFill>
                  <a:schemeClr val="tx1">
                    <a:lumMod val="95000"/>
                    <a:lumOff val="5000"/>
                  </a:schemeClr>
                </a:solidFill>
              </a:rPr>
              <a:t>Unveiling Market Insights :Analysis Spending  and Identifying Opportunities for Growth</a:t>
            </a:r>
          </a:p>
        </p:txBody>
      </p:sp>
      <p:sp>
        <p:nvSpPr>
          <p:cNvPr id="3" name="Content Placeholder 2">
            <a:extLst>
              <a:ext uri="{FF2B5EF4-FFF2-40B4-BE49-F238E27FC236}">
                <a16:creationId xmlns:a16="http://schemas.microsoft.com/office/drawing/2014/main" id="{9E42B8FD-E8EB-9198-C73C-B9A38940B033}"/>
              </a:ext>
            </a:extLst>
          </p:cNvPr>
          <p:cNvSpPr>
            <a:spLocks noGrp="1"/>
          </p:cNvSpPr>
          <p:nvPr>
            <p:ph idx="1"/>
          </p:nvPr>
        </p:nvSpPr>
        <p:spPr>
          <a:xfrm>
            <a:off x="2922046" y="4133489"/>
            <a:ext cx="6093695" cy="478768"/>
          </a:xfrm>
        </p:spPr>
        <p:txBody>
          <a:bodyPr>
            <a:normAutofit lnSpcReduction="10000"/>
          </a:bodyPr>
          <a:lstStyle/>
          <a:p>
            <a:pPr marL="0" indent="0">
              <a:buNone/>
            </a:pPr>
            <a:r>
              <a:rPr lang="en-US" sz="2800" b="1" i="1" dirty="0">
                <a:solidFill>
                  <a:srgbClr val="00B050"/>
                </a:solidFill>
              </a:rPr>
              <a:t>Guest </a:t>
            </a:r>
            <a:r>
              <a:rPr lang="en-US" b="1" i="1" dirty="0">
                <a:solidFill>
                  <a:srgbClr val="00B050"/>
                </a:solidFill>
              </a:rPr>
              <a:t>   </a:t>
            </a:r>
            <a:r>
              <a:rPr lang="en-US" dirty="0"/>
              <a:t> </a:t>
            </a:r>
            <a:r>
              <a:rPr lang="en-US" sz="1800" dirty="0"/>
              <a:t>Lecture UG and PG &amp;Department of Mathematics</a:t>
            </a:r>
          </a:p>
        </p:txBody>
      </p:sp>
      <p:sp>
        <p:nvSpPr>
          <p:cNvPr id="4" name="TextBox 3">
            <a:extLst>
              <a:ext uri="{FF2B5EF4-FFF2-40B4-BE49-F238E27FC236}">
                <a16:creationId xmlns:a16="http://schemas.microsoft.com/office/drawing/2014/main" id="{CE5D11B8-C199-243A-E15C-BF6C3CACDEAD}"/>
              </a:ext>
            </a:extLst>
          </p:cNvPr>
          <p:cNvSpPr txBox="1"/>
          <p:nvPr/>
        </p:nvSpPr>
        <p:spPr>
          <a:xfrm>
            <a:off x="194235" y="253999"/>
            <a:ext cx="3421529" cy="440769"/>
          </a:xfrm>
          <a:prstGeom prst="foldedCorner">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CB4DAD2E-8682-28BC-426B-2C1A51FDB3B4}"/>
              </a:ext>
            </a:extLst>
          </p:cNvPr>
          <p:cNvSpPr txBox="1"/>
          <p:nvPr/>
        </p:nvSpPr>
        <p:spPr>
          <a:xfrm>
            <a:off x="562690" y="-42287"/>
            <a:ext cx="30296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i="1" dirty="0">
              <a:solidFill>
                <a:schemeClr val="accent6"/>
              </a:solidFill>
            </a:endParaRPr>
          </a:p>
        </p:txBody>
      </p:sp>
      <p:sp>
        <p:nvSpPr>
          <p:cNvPr id="7" name="TextBox 6">
            <a:extLst>
              <a:ext uri="{FF2B5EF4-FFF2-40B4-BE49-F238E27FC236}">
                <a16:creationId xmlns:a16="http://schemas.microsoft.com/office/drawing/2014/main" id="{96FD478E-81E3-4210-558E-F18E532213E8}"/>
              </a:ext>
            </a:extLst>
          </p:cNvPr>
          <p:cNvSpPr txBox="1"/>
          <p:nvPr/>
        </p:nvSpPr>
        <p:spPr>
          <a:xfrm>
            <a:off x="4056106" y="1238707"/>
            <a:ext cx="36495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FF0000"/>
                </a:solidFill>
              </a:rPr>
              <a:t>III B SC MATHEMATICS</a:t>
            </a:r>
          </a:p>
        </p:txBody>
      </p:sp>
      <p:sp>
        <p:nvSpPr>
          <p:cNvPr id="8" name="TextBox 7">
            <a:extLst>
              <a:ext uri="{FF2B5EF4-FFF2-40B4-BE49-F238E27FC236}">
                <a16:creationId xmlns:a16="http://schemas.microsoft.com/office/drawing/2014/main" id="{4383CF99-7CC1-2A8E-3BCF-5E74B321C999}"/>
              </a:ext>
            </a:extLst>
          </p:cNvPr>
          <p:cNvSpPr txBox="1"/>
          <p:nvPr/>
        </p:nvSpPr>
        <p:spPr>
          <a:xfrm>
            <a:off x="402002" y="1909651"/>
            <a:ext cx="103765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t>TEAM  CANDIDATE MEMBERS : 1) DEVA M  2) ANBARASAN    3) CHANDRU    4) DHINAKARAN</a:t>
            </a:r>
          </a:p>
        </p:txBody>
      </p:sp>
      <p:sp>
        <p:nvSpPr>
          <p:cNvPr id="9" name="TextBox 8">
            <a:extLst>
              <a:ext uri="{FF2B5EF4-FFF2-40B4-BE49-F238E27FC236}">
                <a16:creationId xmlns:a16="http://schemas.microsoft.com/office/drawing/2014/main" id="{CC4C84C8-7042-163A-1F44-E22DA07CBAFD}"/>
              </a:ext>
            </a:extLst>
          </p:cNvPr>
          <p:cNvSpPr txBox="1"/>
          <p:nvPr/>
        </p:nvSpPr>
        <p:spPr>
          <a:xfrm>
            <a:off x="3419555" y="3325116"/>
            <a:ext cx="63519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solidFill>
                  <a:srgbClr val="FF0000"/>
                </a:solidFill>
              </a:rPr>
              <a:t>B.ANITHA,M.SC.,M.PHIL.,B.ED.,SET</a:t>
            </a:r>
          </a:p>
        </p:txBody>
      </p:sp>
      <p:sp>
        <p:nvSpPr>
          <p:cNvPr id="10" name="TextBox 9">
            <a:extLst>
              <a:ext uri="{FF2B5EF4-FFF2-40B4-BE49-F238E27FC236}">
                <a16:creationId xmlns:a16="http://schemas.microsoft.com/office/drawing/2014/main" id="{36D4F3F3-A6F7-ED4B-61F1-49653504DEA1}"/>
              </a:ext>
            </a:extLst>
          </p:cNvPr>
          <p:cNvSpPr txBox="1"/>
          <p:nvPr/>
        </p:nvSpPr>
        <p:spPr>
          <a:xfrm>
            <a:off x="4016075" y="2712528"/>
            <a:ext cx="3263379" cy="414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t>UNDER THE GUIDENCE OF</a:t>
            </a:r>
          </a:p>
        </p:txBody>
      </p:sp>
      <p:sp>
        <p:nvSpPr>
          <p:cNvPr id="12" name="TextBox 11">
            <a:extLst>
              <a:ext uri="{FF2B5EF4-FFF2-40B4-BE49-F238E27FC236}">
                <a16:creationId xmlns:a16="http://schemas.microsoft.com/office/drawing/2014/main" id="{FF325F11-9302-29F8-BC86-875C88B6EA0E}"/>
              </a:ext>
            </a:extLst>
          </p:cNvPr>
          <p:cNvSpPr txBox="1"/>
          <p:nvPr/>
        </p:nvSpPr>
        <p:spPr>
          <a:xfrm>
            <a:off x="1253648" y="5201502"/>
            <a:ext cx="11091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chemeClr val="accent1">
                    <a:lumMod val="75000"/>
                  </a:schemeClr>
                </a:solidFill>
              </a:rPr>
              <a:t>MUTHURANGAM    GOVERNMENT   ARTS  COLLEGE  VELLORE -632002</a:t>
            </a:r>
          </a:p>
        </p:txBody>
      </p:sp>
      <p:sp>
        <p:nvSpPr>
          <p:cNvPr id="6" name="TextBox 5">
            <a:extLst>
              <a:ext uri="{FF2B5EF4-FFF2-40B4-BE49-F238E27FC236}">
                <a16:creationId xmlns:a16="http://schemas.microsoft.com/office/drawing/2014/main" id="{7BBA75AC-F8D5-914C-01EA-B5AC9AB8D8C5}"/>
              </a:ext>
            </a:extLst>
          </p:cNvPr>
          <p:cNvSpPr txBox="1"/>
          <p:nvPr/>
        </p:nvSpPr>
        <p:spPr>
          <a:xfrm>
            <a:off x="642471" y="118119"/>
            <a:ext cx="47363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800" dirty="0"/>
          </a:p>
        </p:txBody>
      </p:sp>
      <p:sp>
        <p:nvSpPr>
          <p:cNvPr id="11" name="TextBox 10">
            <a:extLst>
              <a:ext uri="{FF2B5EF4-FFF2-40B4-BE49-F238E27FC236}">
                <a16:creationId xmlns:a16="http://schemas.microsoft.com/office/drawing/2014/main" id="{5BD277E1-B302-1CC6-CFCB-FC5420CBB53A}"/>
              </a:ext>
            </a:extLst>
          </p:cNvPr>
          <p:cNvSpPr txBox="1"/>
          <p:nvPr/>
        </p:nvSpPr>
        <p:spPr>
          <a:xfrm>
            <a:off x="7802958" y="144901"/>
            <a:ext cx="3048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b="1" i="1" dirty="0"/>
          </a:p>
        </p:txBody>
      </p:sp>
    </p:spTree>
    <p:extLst>
      <p:ext uri="{BB962C8B-B14F-4D97-AF65-F5344CB8AC3E}">
        <p14:creationId xmlns:p14="http://schemas.microsoft.com/office/powerpoint/2010/main" val="383955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A8DDA-689E-4E7E-EA43-E69027E54D41}"/>
              </a:ext>
            </a:extLst>
          </p:cNvPr>
          <p:cNvSpPr txBox="1"/>
          <p:nvPr/>
        </p:nvSpPr>
        <p:spPr>
          <a:xfrm>
            <a:off x="1839456" y="181831"/>
            <a:ext cx="56342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i="1" dirty="0">
                <a:solidFill>
                  <a:srgbClr val="7030A0"/>
                </a:solidFill>
              </a:rPr>
              <a:t>CONTENT   OF  THE  THESIS</a:t>
            </a:r>
          </a:p>
        </p:txBody>
      </p:sp>
      <p:sp>
        <p:nvSpPr>
          <p:cNvPr id="6" name="TextBox 5">
            <a:extLst>
              <a:ext uri="{FF2B5EF4-FFF2-40B4-BE49-F238E27FC236}">
                <a16:creationId xmlns:a16="http://schemas.microsoft.com/office/drawing/2014/main" id="{3F6F76AF-A660-8F98-F2B7-DC1375A4511A}"/>
              </a:ext>
            </a:extLst>
          </p:cNvPr>
          <p:cNvSpPr txBox="1"/>
          <p:nvPr/>
        </p:nvSpPr>
        <p:spPr>
          <a:xfrm>
            <a:off x="1615338" y="933963"/>
            <a:ext cx="837805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i="1" dirty="0">
                <a:solidFill>
                  <a:schemeClr val="tx2"/>
                </a:solidFill>
              </a:rPr>
              <a:t>INTRODUCTION </a:t>
            </a:r>
            <a:endParaRPr lang="en-US" sz="2400">
              <a:solidFill>
                <a:schemeClr val="tx2"/>
              </a:solidFill>
            </a:endParaRPr>
          </a:p>
          <a:p>
            <a:pPr marL="342900" indent="-342900">
              <a:buFont typeface="Wingdings"/>
              <a:buChar char="Ø"/>
            </a:pPr>
            <a:endParaRPr lang="en-US" sz="2400" b="1" i="1" dirty="0">
              <a:solidFill>
                <a:schemeClr val="tx2"/>
              </a:solidFill>
            </a:endParaRPr>
          </a:p>
          <a:p>
            <a:pPr marL="342900" indent="-342900">
              <a:buFont typeface="Wingdings"/>
              <a:buChar char="Ø"/>
            </a:pPr>
            <a:r>
              <a:rPr lang="en-US" sz="2400" b="1" i="1" dirty="0">
                <a:solidFill>
                  <a:schemeClr val="tx2"/>
                </a:solidFill>
              </a:rPr>
              <a:t>PROBLEM DEFINIYION  &amp;DESING THINKING</a:t>
            </a:r>
          </a:p>
          <a:p>
            <a:pPr marL="342900" indent="-342900">
              <a:buFont typeface="Wingdings"/>
              <a:buChar char="Ø"/>
            </a:pPr>
            <a:endParaRPr lang="en-US" sz="2400" b="1" i="1" dirty="0">
              <a:solidFill>
                <a:schemeClr val="tx2"/>
              </a:solidFill>
            </a:endParaRPr>
          </a:p>
          <a:p>
            <a:pPr marL="342900" indent="-342900">
              <a:buFont typeface="Wingdings"/>
              <a:buChar char="Ø"/>
            </a:pPr>
            <a:r>
              <a:rPr lang="en-US" sz="2400" b="1" i="1" dirty="0">
                <a:solidFill>
                  <a:schemeClr val="tx2"/>
                </a:solidFill>
              </a:rPr>
              <a:t>RESULT</a:t>
            </a:r>
          </a:p>
          <a:p>
            <a:pPr marL="342900" indent="-342900">
              <a:buFont typeface="Wingdings"/>
              <a:buChar char="Ø"/>
            </a:pPr>
            <a:endParaRPr lang="en-US" sz="2400" b="1" i="1" dirty="0">
              <a:solidFill>
                <a:schemeClr val="tx2"/>
              </a:solidFill>
            </a:endParaRPr>
          </a:p>
          <a:p>
            <a:pPr marL="342900" indent="-342900">
              <a:buFont typeface="Wingdings"/>
              <a:buChar char="Ø"/>
            </a:pPr>
            <a:r>
              <a:rPr lang="en-US" sz="2400" b="1" i="1" dirty="0">
                <a:solidFill>
                  <a:schemeClr val="tx2"/>
                </a:solidFill>
              </a:rPr>
              <a:t>ADVANTAGES  &amp;DISADVANTAGES</a:t>
            </a:r>
          </a:p>
          <a:p>
            <a:pPr marL="342900" indent="-342900">
              <a:buFont typeface="Wingdings"/>
              <a:buChar char="Ø"/>
            </a:pPr>
            <a:endParaRPr lang="en-US" sz="2400" b="1" i="1" dirty="0">
              <a:solidFill>
                <a:schemeClr val="tx2"/>
              </a:solidFill>
            </a:endParaRPr>
          </a:p>
          <a:p>
            <a:pPr marL="342900" indent="-342900">
              <a:buFont typeface="Wingdings"/>
              <a:buChar char="Ø"/>
            </a:pPr>
            <a:r>
              <a:rPr lang="en-US" sz="2400" b="1" i="1" dirty="0">
                <a:solidFill>
                  <a:schemeClr val="tx2"/>
                </a:solidFill>
              </a:rPr>
              <a:t>APPLICATIONS</a:t>
            </a:r>
          </a:p>
          <a:p>
            <a:pPr marL="342900" indent="-342900">
              <a:buFont typeface="Wingdings"/>
              <a:buChar char="Ø"/>
            </a:pPr>
            <a:endParaRPr lang="en-US" sz="2400" b="1" i="1" dirty="0">
              <a:solidFill>
                <a:schemeClr val="tx2"/>
              </a:solidFill>
            </a:endParaRPr>
          </a:p>
          <a:p>
            <a:pPr marL="342900" indent="-342900">
              <a:buFont typeface="Wingdings"/>
              <a:buChar char="Ø"/>
            </a:pPr>
            <a:r>
              <a:rPr lang="en-US" sz="2400" b="1" i="1" dirty="0">
                <a:solidFill>
                  <a:schemeClr val="tx2"/>
                </a:solidFill>
              </a:rPr>
              <a:t>CONCLUTION </a:t>
            </a:r>
          </a:p>
          <a:p>
            <a:pPr marL="342900" indent="-342900">
              <a:buFont typeface="Wingdings"/>
              <a:buChar char="Ø"/>
            </a:pPr>
            <a:endParaRPr lang="en-US" sz="2400" b="1" i="1" dirty="0">
              <a:solidFill>
                <a:schemeClr val="tx2"/>
              </a:solidFill>
            </a:endParaRPr>
          </a:p>
          <a:p>
            <a:pPr marL="342900" indent="-342900">
              <a:buFont typeface="Wingdings"/>
              <a:buChar char="Ø"/>
            </a:pPr>
            <a:r>
              <a:rPr lang="en-US" sz="2400" b="1" i="1" dirty="0">
                <a:solidFill>
                  <a:schemeClr val="tx2"/>
                </a:solidFill>
              </a:rPr>
              <a:t>FUTURE SCOPE</a:t>
            </a:r>
          </a:p>
          <a:p>
            <a:pPr marL="342900" indent="-342900">
              <a:buFont typeface="Wingdings"/>
              <a:buChar char="Ø"/>
            </a:pPr>
            <a:endParaRPr lang="en-US" sz="2400" b="1" i="1" dirty="0">
              <a:solidFill>
                <a:schemeClr val="tx2"/>
              </a:solidFill>
            </a:endParaRPr>
          </a:p>
          <a:p>
            <a:pPr marL="342900" indent="-342900">
              <a:buFont typeface="Wingdings"/>
              <a:buChar char="Ø"/>
            </a:pPr>
            <a:r>
              <a:rPr lang="en-US" sz="2400" b="1" i="1" dirty="0">
                <a:solidFill>
                  <a:schemeClr val="tx2"/>
                </a:solidFill>
              </a:rPr>
              <a:t>APPENDIX</a:t>
            </a:r>
          </a:p>
        </p:txBody>
      </p:sp>
    </p:spTree>
    <p:extLst>
      <p:ext uri="{BB962C8B-B14F-4D97-AF65-F5344CB8AC3E}">
        <p14:creationId xmlns:p14="http://schemas.microsoft.com/office/powerpoint/2010/main" val="379495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C2E35-F18F-F053-E8CD-C04BBF95962C}"/>
              </a:ext>
            </a:extLst>
          </p:cNvPr>
          <p:cNvSpPr txBox="1"/>
          <p:nvPr/>
        </p:nvSpPr>
        <p:spPr>
          <a:xfrm>
            <a:off x="1700193" y="187469"/>
            <a:ext cx="40938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Wingdings"/>
              <a:buChar char="v"/>
            </a:pPr>
            <a:r>
              <a:rPr lang="en-US" sz="3200" b="1" i="1" dirty="0"/>
              <a:t>INTRODUCTION</a:t>
            </a:r>
            <a:endParaRPr lang="en-US"/>
          </a:p>
        </p:txBody>
      </p:sp>
      <p:sp>
        <p:nvSpPr>
          <p:cNvPr id="3" name="TextBox 2">
            <a:extLst>
              <a:ext uri="{FF2B5EF4-FFF2-40B4-BE49-F238E27FC236}">
                <a16:creationId xmlns:a16="http://schemas.microsoft.com/office/drawing/2014/main" id="{C3317FCC-90BA-B444-BE24-435CEF6C3F60}"/>
              </a:ext>
            </a:extLst>
          </p:cNvPr>
          <p:cNvSpPr txBox="1"/>
          <p:nvPr/>
        </p:nvSpPr>
        <p:spPr>
          <a:xfrm>
            <a:off x="1514979" y="1121433"/>
            <a:ext cx="28861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solidFill>
                  <a:srgbClr val="FF0000"/>
                </a:solidFill>
              </a:rPr>
              <a:t>1.1 OVERVIEW</a:t>
            </a:r>
          </a:p>
        </p:txBody>
      </p:sp>
      <p:sp>
        <p:nvSpPr>
          <p:cNvPr id="4" name="TextBox 3">
            <a:extLst>
              <a:ext uri="{FF2B5EF4-FFF2-40B4-BE49-F238E27FC236}">
                <a16:creationId xmlns:a16="http://schemas.microsoft.com/office/drawing/2014/main" id="{4CFAE0C8-A4CD-68DB-6792-14B7902DBEB7}"/>
              </a:ext>
            </a:extLst>
          </p:cNvPr>
          <p:cNvSpPr txBox="1"/>
          <p:nvPr/>
        </p:nvSpPr>
        <p:spPr>
          <a:xfrm>
            <a:off x="1423358" y="1786175"/>
            <a:ext cx="10264024"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b="1" i="1" dirty="0">
                <a:solidFill>
                  <a:srgbClr val="FF0000"/>
                </a:solidFill>
                <a:ea typeface="+mn-lt"/>
                <a:cs typeface="+mn-lt"/>
              </a:rPr>
              <a:t>Data Collection</a:t>
            </a:r>
            <a:r>
              <a:rPr lang="en-US" sz="2000" b="1" i="1" dirty="0">
                <a:ea typeface="+mn-lt"/>
                <a:cs typeface="+mn-lt"/>
              </a:rPr>
              <a:t>: To begin, you'll need access to relevant data sources. This data can come from various channels, including customer surveys, transaction records, social media, market research, and external databases. The data should cover various aspects of spending behavior, such as frequency, amount, preferences, and demographics.</a:t>
            </a:r>
            <a:endParaRPr lang="en-US" sz="2000" b="1" i="1"/>
          </a:p>
          <a:p>
            <a:pPr marL="342900" indent="-342900">
              <a:buFont typeface="Wingdings"/>
              <a:buChar char="v"/>
            </a:pPr>
            <a:r>
              <a:rPr lang="en-US" sz="2000" b="1" i="1" dirty="0">
                <a:solidFill>
                  <a:srgbClr val="FF0000"/>
                </a:solidFill>
                <a:ea typeface="+mn-lt"/>
                <a:cs typeface="+mn-lt"/>
              </a:rPr>
              <a:t>Segmentation</a:t>
            </a:r>
            <a:r>
              <a:rPr lang="en-US" sz="2000" b="1" i="1" dirty="0">
                <a:solidFill>
                  <a:schemeClr val="tx1">
                    <a:lumMod val="95000"/>
                    <a:lumOff val="5000"/>
                  </a:schemeClr>
                </a:solidFill>
                <a:ea typeface="+mn-lt"/>
                <a:cs typeface="+mn-lt"/>
              </a:rPr>
              <a:t>: Group your customer data into segments. This could be based on demographics, psychographics, geographic location, or any other relevant criteria. Segmentation helps you understand the diverse needs and behaviors of different customer groups.</a:t>
            </a:r>
            <a:endParaRPr lang="en-US" sz="2000" b="1" i="1">
              <a:solidFill>
                <a:schemeClr val="tx1">
                  <a:lumMod val="95000"/>
                  <a:lumOff val="5000"/>
                </a:schemeClr>
              </a:solidFill>
            </a:endParaRPr>
          </a:p>
          <a:p>
            <a:pPr marL="342900" indent="-342900">
              <a:buFont typeface="Wingdings"/>
              <a:buChar char="v"/>
            </a:pPr>
            <a:r>
              <a:rPr lang="en-US" sz="2000" b="1" i="1" dirty="0">
                <a:solidFill>
                  <a:srgbClr val="FF0000"/>
                </a:solidFill>
                <a:ea typeface="+mn-lt"/>
                <a:cs typeface="+mn-lt"/>
              </a:rPr>
              <a:t>Data Analysi</a:t>
            </a:r>
            <a:r>
              <a:rPr lang="en-US" sz="2000" b="1" i="1" dirty="0">
                <a:ea typeface="+mn-lt"/>
                <a:cs typeface="+mn-lt"/>
              </a:rPr>
              <a:t>s: Use statistical and analytical tools to process and analyze the data. Look for patterns, trends, and correlations in customer spending behavior. Common analysis methods include regression analysis, clustering, and trend analysis.</a:t>
            </a:r>
            <a:endParaRPr lang="en-US" sz="2000" b="1" i="1"/>
          </a:p>
          <a:p>
            <a:pPr marL="342900" indent="-342900">
              <a:buFont typeface="Wingdings"/>
              <a:buChar char="v"/>
            </a:pPr>
            <a:r>
              <a:rPr lang="en-US" sz="2000" b="1" i="1" dirty="0">
                <a:solidFill>
                  <a:srgbClr val="FF0000"/>
                </a:solidFill>
                <a:ea typeface="+mn-lt"/>
                <a:cs typeface="+mn-lt"/>
              </a:rPr>
              <a:t>Identify Key Metric</a:t>
            </a:r>
            <a:r>
              <a:rPr lang="en-US" sz="2000" b="1" i="1" dirty="0">
                <a:ea typeface="+mn-lt"/>
                <a:cs typeface="+mn-lt"/>
              </a:rPr>
              <a:t>s: Determine the key performance indicators (KPIs) that are most relevant to your business and market. This might include metrics like customer acquisition cost (CAC), customer lifetime value (CLV), conversion rates, churn rates, and average </a:t>
            </a:r>
            <a:endParaRPr lang="en-US" sz="2000" b="1" i="1"/>
          </a:p>
          <a:p>
            <a:pPr algn="l"/>
            <a:endParaRPr lang="en-US" dirty="0"/>
          </a:p>
        </p:txBody>
      </p:sp>
    </p:spTree>
    <p:extLst>
      <p:ext uri="{BB962C8B-B14F-4D97-AF65-F5344CB8AC3E}">
        <p14:creationId xmlns:p14="http://schemas.microsoft.com/office/powerpoint/2010/main" val="86237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AB2CB3-ACCB-184C-4BE6-26D3A9387286}"/>
              </a:ext>
            </a:extLst>
          </p:cNvPr>
          <p:cNvSpPr txBox="1"/>
          <p:nvPr/>
        </p:nvSpPr>
        <p:spPr>
          <a:xfrm>
            <a:off x="1489493" y="-90577"/>
            <a:ext cx="7345891" cy="14139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000" b="1" i="1" dirty="0">
                <a:ln w="3175" cmpd="sng">
                  <a:noFill/>
                </a:ln>
                <a:latin typeface="+mj-lt"/>
                <a:ea typeface="+mj-ea"/>
                <a:cs typeface="+mj-cs"/>
              </a:rPr>
              <a:t> 1.2 PURPOSE</a:t>
            </a:r>
          </a:p>
        </p:txBody>
      </p:sp>
      <p:pic>
        <p:nvPicPr>
          <p:cNvPr id="5" name="Picture 4" descr="Graph">
            <a:extLst>
              <a:ext uri="{FF2B5EF4-FFF2-40B4-BE49-F238E27FC236}">
                <a16:creationId xmlns:a16="http://schemas.microsoft.com/office/drawing/2014/main" id="{DB283B72-11AB-CDBF-75FD-ED66586AAD44}"/>
              </a:ext>
            </a:extLst>
          </p:cNvPr>
          <p:cNvPicPr>
            <a:picLocks noChangeAspect="1"/>
          </p:cNvPicPr>
          <p:nvPr/>
        </p:nvPicPr>
        <p:blipFill rotWithShape="1">
          <a:blip r:embed="rId3"/>
          <a:srcRect l="32982" r="35495" b="4"/>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TextBox 2">
            <a:extLst>
              <a:ext uri="{FF2B5EF4-FFF2-40B4-BE49-F238E27FC236}">
                <a16:creationId xmlns:a16="http://schemas.microsoft.com/office/drawing/2014/main" id="{7C1AC3E1-F3B6-73F2-B3C8-CBFA9C2C9A55}"/>
              </a:ext>
            </a:extLst>
          </p:cNvPr>
          <p:cNvSpPr txBox="1"/>
          <p:nvPr/>
        </p:nvSpPr>
        <p:spPr>
          <a:xfrm>
            <a:off x="3843867" y="2048933"/>
            <a:ext cx="7659156" cy="3742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marL="342900" indent="-342900" defTabSz="457200">
              <a:spcBef>
                <a:spcPct val="20000"/>
              </a:spcBef>
              <a:spcAft>
                <a:spcPts val="600"/>
              </a:spcAft>
              <a:buClr>
                <a:schemeClr val="accent1">
                  <a:lumMod val="75000"/>
                </a:schemeClr>
              </a:buClr>
              <a:buSzPct val="145000"/>
              <a:buFont typeface="Wingdings"/>
              <a:buChar char="v"/>
            </a:pPr>
            <a:r>
              <a:rPr lang="en-US" sz="2400" b="1" i="1" dirty="0"/>
              <a:t>Understanding market insights can help identify untapped or emerging opportunities in the market, enabling businesses to expand their offerings or enter new markets Insights into consumer behavior can help companies allocate their resources more efficiently by focusing on areas with the highest growth potential.</a:t>
            </a:r>
            <a:endParaRPr lang="en-US"/>
          </a:p>
          <a:p>
            <a:pPr marL="342900" indent="-342900" defTabSz="457200">
              <a:spcBef>
                <a:spcPct val="20000"/>
              </a:spcBef>
              <a:spcAft>
                <a:spcPts val="600"/>
              </a:spcAft>
              <a:buClr>
                <a:schemeClr val="accent1">
                  <a:lumMod val="75000"/>
                </a:schemeClr>
              </a:buClr>
              <a:buSzPct val="145000"/>
              <a:buFont typeface="Wingdings"/>
              <a:buChar char="v"/>
            </a:pPr>
            <a:r>
              <a:rPr lang="en-US" sz="2400" b="1" i="1" dirty="0"/>
              <a:t> By understanding what drives spending behavior, companies can engage with customers more effectively, providing products and services that meet their needs.</a:t>
            </a:r>
          </a:p>
          <a:p>
            <a:pPr marL="342900" indent="-342900" defTabSz="457200">
              <a:spcBef>
                <a:spcPct val="20000"/>
              </a:spcBef>
              <a:spcAft>
                <a:spcPts val="600"/>
              </a:spcAft>
              <a:buClr>
                <a:schemeClr val="accent1">
                  <a:lumMod val="75000"/>
                </a:schemeClr>
              </a:buClr>
              <a:buSzPct val="145000"/>
              <a:buFont typeface="Wingdings"/>
              <a:buChar char="v"/>
            </a:pPr>
            <a:endParaRPr lang="en-US" sz="2400" dirty="0"/>
          </a:p>
        </p:txBody>
      </p:sp>
    </p:spTree>
    <p:extLst>
      <p:ext uri="{BB962C8B-B14F-4D97-AF65-F5344CB8AC3E}">
        <p14:creationId xmlns:p14="http://schemas.microsoft.com/office/powerpoint/2010/main" val="355889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8EBB80-8C26-9AAC-DB83-056C0D27F84C}"/>
              </a:ext>
            </a:extLst>
          </p:cNvPr>
          <p:cNvSpPr txBox="1"/>
          <p:nvPr/>
        </p:nvSpPr>
        <p:spPr>
          <a:xfrm>
            <a:off x="81263" y="146274"/>
            <a:ext cx="113968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i="1" dirty="0">
                <a:solidFill>
                  <a:srgbClr val="00B050"/>
                </a:solidFill>
              </a:rPr>
              <a:t>PROBLEN  DEFINITION  &amp;DESIGN THINKING</a:t>
            </a:r>
            <a:endParaRPr lang="en-US"/>
          </a:p>
        </p:txBody>
      </p:sp>
      <p:sp>
        <p:nvSpPr>
          <p:cNvPr id="3" name="TextBox 2">
            <a:extLst>
              <a:ext uri="{FF2B5EF4-FFF2-40B4-BE49-F238E27FC236}">
                <a16:creationId xmlns:a16="http://schemas.microsoft.com/office/drawing/2014/main" id="{82B00F19-4727-0473-7369-4859A3004AB0}"/>
              </a:ext>
            </a:extLst>
          </p:cNvPr>
          <p:cNvSpPr txBox="1"/>
          <p:nvPr/>
        </p:nvSpPr>
        <p:spPr>
          <a:xfrm>
            <a:off x="275670" y="825448"/>
            <a:ext cx="43400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rgbClr val="FF0000"/>
                </a:solidFill>
              </a:rPr>
              <a:t>2.1 EMPATHY MAP</a:t>
            </a:r>
          </a:p>
        </p:txBody>
      </p:sp>
      <p:pic>
        <p:nvPicPr>
          <p:cNvPr id="4" name="Picture 3" descr="A screenshot of a diagram&#10;&#10;Description automatically generated">
            <a:extLst>
              <a:ext uri="{FF2B5EF4-FFF2-40B4-BE49-F238E27FC236}">
                <a16:creationId xmlns:a16="http://schemas.microsoft.com/office/drawing/2014/main" id="{82A0D438-D986-EFB8-D2D9-3A4036D2A248}"/>
              </a:ext>
            </a:extLst>
          </p:cNvPr>
          <p:cNvPicPr>
            <a:picLocks noChangeAspect="1"/>
          </p:cNvPicPr>
          <p:nvPr/>
        </p:nvPicPr>
        <p:blipFill>
          <a:blip r:embed="rId2"/>
          <a:stretch>
            <a:fillRect/>
          </a:stretch>
        </p:blipFill>
        <p:spPr>
          <a:xfrm>
            <a:off x="3974833" y="609600"/>
            <a:ext cx="8109842" cy="6142006"/>
          </a:xfrm>
          <a:prstGeom prst="rect">
            <a:avLst/>
          </a:prstGeom>
        </p:spPr>
      </p:pic>
    </p:spTree>
    <p:extLst>
      <p:ext uri="{BB962C8B-B14F-4D97-AF65-F5344CB8AC3E}">
        <p14:creationId xmlns:p14="http://schemas.microsoft.com/office/powerpoint/2010/main" val="417199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03C702-8A26-304A-7D8E-92ECA135049E}"/>
              </a:ext>
            </a:extLst>
          </p:cNvPr>
          <p:cNvSpPr txBox="1"/>
          <p:nvPr/>
        </p:nvSpPr>
        <p:spPr>
          <a:xfrm>
            <a:off x="372683" y="119247"/>
            <a:ext cx="71867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rgbClr val="FF0000"/>
                </a:solidFill>
              </a:rPr>
              <a:t>2.2 IDEATION &amp;BRAINSTORMING MAP</a:t>
            </a:r>
          </a:p>
        </p:txBody>
      </p:sp>
      <p:pic>
        <p:nvPicPr>
          <p:cNvPr id="3" name="Picture 2" descr="A screenshot of a computer screen&#10;&#10;Description automatically generated">
            <a:extLst>
              <a:ext uri="{FF2B5EF4-FFF2-40B4-BE49-F238E27FC236}">
                <a16:creationId xmlns:a16="http://schemas.microsoft.com/office/drawing/2014/main" id="{A45C1BF1-29DD-B1F9-CA75-994F397C62A9}"/>
              </a:ext>
            </a:extLst>
          </p:cNvPr>
          <p:cNvPicPr>
            <a:picLocks noChangeAspect="1"/>
          </p:cNvPicPr>
          <p:nvPr/>
        </p:nvPicPr>
        <p:blipFill>
          <a:blip r:embed="rId2"/>
          <a:stretch>
            <a:fillRect/>
          </a:stretch>
        </p:blipFill>
        <p:spPr>
          <a:xfrm>
            <a:off x="1" y="761433"/>
            <a:ext cx="12134489" cy="6097134"/>
          </a:xfrm>
          <a:prstGeom prst="rect">
            <a:avLst/>
          </a:prstGeom>
        </p:spPr>
      </p:pic>
    </p:spTree>
    <p:extLst>
      <p:ext uri="{BB962C8B-B14F-4D97-AF65-F5344CB8AC3E}">
        <p14:creationId xmlns:p14="http://schemas.microsoft.com/office/powerpoint/2010/main" val="147012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269E7-C903-246E-D93D-E828E58796F6}"/>
              </a:ext>
            </a:extLst>
          </p:cNvPr>
          <p:cNvSpPr txBox="1"/>
          <p:nvPr/>
        </p:nvSpPr>
        <p:spPr>
          <a:xfrm>
            <a:off x="1001058" y="582705"/>
            <a:ext cx="7291294" cy="1374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8E782C9F-4F09-FFB5-4352-B0BDDA3FE247}"/>
              </a:ext>
            </a:extLst>
          </p:cNvPr>
          <p:cNvSpPr txBox="1"/>
          <p:nvPr/>
        </p:nvSpPr>
        <p:spPr>
          <a:xfrm>
            <a:off x="1763059" y="463176"/>
            <a:ext cx="6081058" cy="22262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C01BD12F-A1F0-C9AC-DD43-54AD46988066}"/>
              </a:ext>
            </a:extLst>
          </p:cNvPr>
          <p:cNvSpPr txBox="1"/>
          <p:nvPr/>
        </p:nvSpPr>
        <p:spPr>
          <a:xfrm>
            <a:off x="1922056" y="1342449"/>
            <a:ext cx="7410822"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1600" b="1" i="1" dirty="0">
                <a:ea typeface="+mn-lt"/>
                <a:cs typeface="+mn-lt"/>
              </a:rPr>
              <a:t>Data-Driven Decision Making</a:t>
            </a:r>
            <a:endParaRPr lang="en-US"/>
          </a:p>
          <a:p>
            <a:pPr marL="285750" indent="-285750">
              <a:buFont typeface="Wingdings"/>
              <a:buChar char="v"/>
            </a:pPr>
            <a:endParaRPr lang="en-US" sz="1600" b="1" i="1" dirty="0"/>
          </a:p>
          <a:p>
            <a:pPr marL="285750" indent="-285750">
              <a:buFont typeface="Wingdings"/>
              <a:buChar char="v"/>
            </a:pPr>
            <a:r>
              <a:rPr lang="en-US" sz="1600" b="1" i="1" dirty="0">
                <a:ea typeface="+mn-lt"/>
                <a:cs typeface="+mn-lt"/>
              </a:rPr>
              <a:t>Targeted Marketing</a:t>
            </a:r>
            <a:endParaRPr lang="en-US" sz="1600" b="1" i="1" dirty="0"/>
          </a:p>
          <a:p>
            <a:pPr marL="285750" indent="-285750">
              <a:buFont typeface="Wingdings"/>
              <a:buChar char="v"/>
            </a:pPr>
            <a:endParaRPr lang="en-US" sz="1600" b="1" i="1" dirty="0"/>
          </a:p>
          <a:p>
            <a:pPr marL="285750" indent="-285750">
              <a:buFont typeface="Wingdings"/>
              <a:buChar char="v"/>
            </a:pPr>
            <a:r>
              <a:rPr lang="en-US" sz="1600" b="1" i="1" dirty="0">
                <a:ea typeface="+mn-lt"/>
                <a:cs typeface="+mn-lt"/>
              </a:rPr>
              <a:t>Customer Segmentation</a:t>
            </a:r>
            <a:endParaRPr lang="en-US" sz="1600" b="1" i="1" dirty="0"/>
          </a:p>
          <a:p>
            <a:pPr marL="285750" indent="-285750">
              <a:buFont typeface="Wingdings"/>
              <a:buChar char="v"/>
            </a:pPr>
            <a:endParaRPr lang="en-US" sz="1600" b="1" i="1" dirty="0"/>
          </a:p>
          <a:p>
            <a:pPr marL="285750" indent="-285750">
              <a:buFont typeface="Wingdings"/>
              <a:buChar char="v"/>
            </a:pPr>
            <a:r>
              <a:rPr lang="en-US" sz="1600" b="1" i="1" dirty="0">
                <a:ea typeface="+mn-lt"/>
                <a:cs typeface="+mn-lt"/>
              </a:rPr>
              <a:t>Product Development</a:t>
            </a:r>
            <a:endParaRPr lang="en-US" sz="1600" b="1" i="1" dirty="0"/>
          </a:p>
          <a:p>
            <a:pPr marL="285750" indent="-285750">
              <a:buFont typeface="Wingdings"/>
              <a:buChar char="v"/>
            </a:pPr>
            <a:endParaRPr lang="en-US" sz="1600" b="1" i="1" dirty="0"/>
          </a:p>
          <a:p>
            <a:pPr marL="285750" indent="-285750">
              <a:buFont typeface="Wingdings"/>
              <a:buChar char="v"/>
            </a:pPr>
            <a:r>
              <a:rPr lang="en-US" sz="1600" b="1" i="1" dirty="0">
                <a:ea typeface="+mn-lt"/>
                <a:cs typeface="+mn-lt"/>
              </a:rPr>
              <a:t>Optimized Pricing</a:t>
            </a:r>
            <a:endParaRPr lang="en-US" sz="1600" b="1" i="1" dirty="0"/>
          </a:p>
          <a:p>
            <a:endParaRPr lang="en-US" sz="1200" b="1" dirty="0"/>
          </a:p>
        </p:txBody>
      </p:sp>
      <p:sp>
        <p:nvSpPr>
          <p:cNvPr id="5" name="TextBox 4">
            <a:extLst>
              <a:ext uri="{FF2B5EF4-FFF2-40B4-BE49-F238E27FC236}">
                <a16:creationId xmlns:a16="http://schemas.microsoft.com/office/drawing/2014/main" id="{C0660FE0-7435-48F4-D5CB-21E3C2D4442B}"/>
              </a:ext>
            </a:extLst>
          </p:cNvPr>
          <p:cNvSpPr txBox="1"/>
          <p:nvPr/>
        </p:nvSpPr>
        <p:spPr>
          <a:xfrm>
            <a:off x="1545424" y="725915"/>
            <a:ext cx="87405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rgbClr val="FF0000"/>
                </a:solidFill>
              </a:rPr>
              <a:t>ADVANTAGES TO UNVEILING MARKET INSIGHTS FOR GROWTH</a:t>
            </a:r>
          </a:p>
        </p:txBody>
      </p:sp>
      <p:sp>
        <p:nvSpPr>
          <p:cNvPr id="6" name="TextBox 5">
            <a:extLst>
              <a:ext uri="{FF2B5EF4-FFF2-40B4-BE49-F238E27FC236}">
                <a16:creationId xmlns:a16="http://schemas.microsoft.com/office/drawing/2014/main" id="{56D67BD9-D6A2-6473-D868-3B364B7F83D4}"/>
              </a:ext>
            </a:extLst>
          </p:cNvPr>
          <p:cNvSpPr txBox="1"/>
          <p:nvPr/>
        </p:nvSpPr>
        <p:spPr>
          <a:xfrm>
            <a:off x="615407" y="47079"/>
            <a:ext cx="64247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v"/>
            </a:pPr>
            <a:r>
              <a:rPr lang="en-US" sz="2800" b="1" i="1" dirty="0">
                <a:solidFill>
                  <a:schemeClr val="accent1">
                    <a:lumMod val="75000"/>
                  </a:schemeClr>
                </a:solidFill>
              </a:rPr>
              <a:t>ADVANTAGES &amp;DISADVANTAGES</a:t>
            </a:r>
            <a:endParaRPr lang="en-US" dirty="0"/>
          </a:p>
        </p:txBody>
      </p:sp>
      <p:sp>
        <p:nvSpPr>
          <p:cNvPr id="7" name="TextBox 6">
            <a:extLst>
              <a:ext uri="{FF2B5EF4-FFF2-40B4-BE49-F238E27FC236}">
                <a16:creationId xmlns:a16="http://schemas.microsoft.com/office/drawing/2014/main" id="{A38DBDE8-7F74-D1D4-99C5-7E42A35EFD38}"/>
              </a:ext>
            </a:extLst>
          </p:cNvPr>
          <p:cNvSpPr txBox="1"/>
          <p:nvPr/>
        </p:nvSpPr>
        <p:spPr>
          <a:xfrm>
            <a:off x="1624077" y="3714996"/>
            <a:ext cx="91767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rgbClr val="FF0000"/>
                </a:solidFill>
              </a:rPr>
              <a:t>DISADVANTAGES TO UNEILING MARKET INSIGHTS  FOR GROWTH</a:t>
            </a:r>
          </a:p>
        </p:txBody>
      </p:sp>
      <p:sp>
        <p:nvSpPr>
          <p:cNvPr id="8" name="TextBox 7">
            <a:extLst>
              <a:ext uri="{FF2B5EF4-FFF2-40B4-BE49-F238E27FC236}">
                <a16:creationId xmlns:a16="http://schemas.microsoft.com/office/drawing/2014/main" id="{D9707B39-87D3-4B3B-832F-E90BF63FF8C2}"/>
              </a:ext>
            </a:extLst>
          </p:cNvPr>
          <p:cNvSpPr txBox="1"/>
          <p:nvPr/>
        </p:nvSpPr>
        <p:spPr>
          <a:xfrm>
            <a:off x="1990276" y="4249495"/>
            <a:ext cx="80837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b="1" i="1" dirty="0">
                <a:ea typeface="+mn-lt"/>
                <a:cs typeface="+mn-lt"/>
              </a:rPr>
              <a:t>Incomplete Data:</a:t>
            </a:r>
          </a:p>
          <a:p>
            <a:pPr marL="285750" indent="-285750">
              <a:buFont typeface="Wingdings"/>
              <a:buChar char="v"/>
            </a:pPr>
            <a:endParaRPr lang="en-US" b="1" i="1" dirty="0"/>
          </a:p>
          <a:p>
            <a:pPr marL="285750" indent="-285750">
              <a:buFont typeface="Wingdings"/>
              <a:buChar char="v"/>
            </a:pPr>
            <a:r>
              <a:rPr lang="en-US" b="1" i="1" dirty="0">
                <a:ea typeface="+mn-lt"/>
                <a:cs typeface="+mn-lt"/>
              </a:rPr>
              <a:t>Data Privacy Concerns:</a:t>
            </a:r>
            <a:endParaRPr lang="en-US" b="1" i="1">
              <a:ea typeface="+mn-lt"/>
              <a:cs typeface="+mn-lt"/>
            </a:endParaRPr>
          </a:p>
          <a:p>
            <a:pPr marL="285750" indent="-285750">
              <a:buFont typeface="Wingdings"/>
              <a:buChar char="v"/>
            </a:pPr>
            <a:endParaRPr lang="en-US" b="1" i="1" dirty="0">
              <a:ea typeface="+mn-lt"/>
              <a:cs typeface="+mn-lt"/>
            </a:endParaRPr>
          </a:p>
          <a:p>
            <a:pPr marL="285750" indent="-285750">
              <a:buFont typeface="Wingdings"/>
              <a:buChar char="v"/>
            </a:pPr>
            <a:r>
              <a:rPr lang="en-US" b="1" i="1" dirty="0">
                <a:ea typeface="+mn-lt"/>
                <a:cs typeface="+mn-lt"/>
              </a:rPr>
              <a:t>Limited Historical Context:</a:t>
            </a:r>
            <a:endParaRPr lang="en-US" b="1" i="1">
              <a:ea typeface="+mn-lt"/>
              <a:cs typeface="+mn-lt"/>
            </a:endParaRPr>
          </a:p>
          <a:p>
            <a:pPr marL="285750" indent="-285750">
              <a:buFont typeface="Wingdings"/>
              <a:buChar char="v"/>
            </a:pPr>
            <a:endParaRPr lang="en-US" b="1" i="1" dirty="0">
              <a:ea typeface="+mn-lt"/>
              <a:cs typeface="+mn-lt"/>
            </a:endParaRPr>
          </a:p>
          <a:p>
            <a:pPr marL="285750" indent="-285750">
              <a:buFont typeface="Wingdings"/>
              <a:buChar char="v"/>
            </a:pPr>
            <a:r>
              <a:rPr lang="en-US" b="1" i="1" dirty="0">
                <a:ea typeface="+mn-lt"/>
                <a:cs typeface="+mn-lt"/>
              </a:rPr>
              <a:t>Competitive Challenges:</a:t>
            </a:r>
          </a:p>
          <a:p>
            <a:pPr marL="285750" indent="-285750">
              <a:buFont typeface="Wingdings"/>
              <a:buChar char="v"/>
            </a:pPr>
            <a:endParaRPr lang="en-US" b="1" i="1" dirty="0"/>
          </a:p>
          <a:p>
            <a:pPr marL="285750" indent="-285750">
              <a:buFont typeface="Wingdings"/>
              <a:buChar char="v"/>
            </a:pPr>
            <a:r>
              <a:rPr lang="en-US" b="1" i="1" dirty="0">
                <a:ea typeface="+mn-lt"/>
                <a:cs typeface="+mn-lt"/>
              </a:rPr>
              <a:t>Cultural and Geographical Variability</a:t>
            </a:r>
            <a:endParaRPr lang="en-US" i="1" dirty="0"/>
          </a:p>
        </p:txBody>
      </p:sp>
    </p:spTree>
    <p:extLst>
      <p:ext uri="{BB962C8B-B14F-4D97-AF65-F5344CB8AC3E}">
        <p14:creationId xmlns:p14="http://schemas.microsoft.com/office/powerpoint/2010/main" val="256609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A0010-E070-B569-37BE-125A15BBEBA3}"/>
              </a:ext>
            </a:extLst>
          </p:cNvPr>
          <p:cNvSpPr txBox="1"/>
          <p:nvPr/>
        </p:nvSpPr>
        <p:spPr>
          <a:xfrm>
            <a:off x="214533" y="182677"/>
            <a:ext cx="44823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solidFill>
                  <a:srgbClr val="FF0000"/>
                </a:solidFill>
              </a:rPr>
              <a:t>   RESULT</a:t>
            </a:r>
          </a:p>
        </p:txBody>
      </p:sp>
      <p:sp>
        <p:nvSpPr>
          <p:cNvPr id="3" name="TextBox 2">
            <a:extLst>
              <a:ext uri="{FF2B5EF4-FFF2-40B4-BE49-F238E27FC236}">
                <a16:creationId xmlns:a16="http://schemas.microsoft.com/office/drawing/2014/main" id="{0105AF38-A57B-C51C-8B24-D5E21BBF01D0}"/>
              </a:ext>
            </a:extLst>
          </p:cNvPr>
          <p:cNvSpPr txBox="1"/>
          <p:nvPr/>
        </p:nvSpPr>
        <p:spPr>
          <a:xfrm>
            <a:off x="9786752" y="2818"/>
            <a:ext cx="35111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i="1">
                <a:solidFill>
                  <a:srgbClr val="7030A0"/>
                </a:solidFill>
              </a:rPr>
              <a:t>DASHBOARD</a:t>
            </a:r>
          </a:p>
        </p:txBody>
      </p:sp>
      <p:pic>
        <p:nvPicPr>
          <p:cNvPr id="4" name="Picture 3" descr="A screenshot of a graph&#10;&#10;Description automatically generated">
            <a:extLst>
              <a:ext uri="{FF2B5EF4-FFF2-40B4-BE49-F238E27FC236}">
                <a16:creationId xmlns:a16="http://schemas.microsoft.com/office/drawing/2014/main" id="{131411B0-8B59-ECF0-7BA3-E09D17B2AB23}"/>
              </a:ext>
            </a:extLst>
          </p:cNvPr>
          <p:cNvPicPr>
            <a:picLocks noChangeAspect="1"/>
          </p:cNvPicPr>
          <p:nvPr/>
        </p:nvPicPr>
        <p:blipFill>
          <a:blip r:embed="rId2"/>
          <a:stretch>
            <a:fillRect/>
          </a:stretch>
        </p:blipFill>
        <p:spPr>
          <a:xfrm>
            <a:off x="-2346" y="652732"/>
            <a:ext cx="12196693" cy="6199515"/>
          </a:xfrm>
          <a:prstGeom prst="rect">
            <a:avLst/>
          </a:prstGeom>
        </p:spPr>
      </p:pic>
    </p:spTree>
    <p:extLst>
      <p:ext uri="{BB962C8B-B14F-4D97-AF65-F5344CB8AC3E}">
        <p14:creationId xmlns:p14="http://schemas.microsoft.com/office/powerpoint/2010/main" val="2172234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WELCOME</vt:lpstr>
      <vt:lpstr>Unveiling Market Insights :Analysis Spending  and Identifying Opportunities for Growth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897</cp:revision>
  <dcterms:created xsi:type="dcterms:W3CDTF">2023-10-15T04:49:13Z</dcterms:created>
  <dcterms:modified xsi:type="dcterms:W3CDTF">2023-10-15T08:59:52Z</dcterms:modified>
</cp:coreProperties>
</file>