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499A0-699B-4056-AFE2-15AA2CFE0B92}">
          <p14:sldIdLst>
            <p14:sldId id="257"/>
            <p14:sldId id="258"/>
            <p14:sldId id="260"/>
          </p14:sldIdLst>
        </p14:section>
        <p14:section name="Untitled Section" id="{E7577B75-A3C1-490E-A0F5-52E9C4C8E160}">
          <p14:sldIdLst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32"/>
      </p:cViewPr>
      <p:guideLst/>
    </p:cSldViewPr>
  </p:slideViewPr>
  <p:outlineViewPr>
    <p:cViewPr>
      <p:scale>
        <a:sx n="33" d="100"/>
        <a:sy n="33" d="100"/>
      </p:scale>
      <p:origin x="0" y="-1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evar\Desktop\case%20study-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evar\Desktop\case%20study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Sheet2!$B$8</c:f>
              <c:strCache>
                <c:ptCount val="1"/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Sheet2!$A$9:$A$15</c:f>
              <c:strCache>
                <c:ptCount val="7"/>
                <c:pt idx="0">
                  <c:v>Cheese Vada Pav</c:v>
                </c:pt>
                <c:pt idx="1">
                  <c:v>Schezwan Vada Pav</c:v>
                </c:pt>
                <c:pt idx="2">
                  <c:v>Corn Vada Pav</c:v>
                </c:pt>
                <c:pt idx="3">
                  <c:v>Methi Vada Pav</c:v>
                </c:pt>
                <c:pt idx="4">
                  <c:v>Paneer Vada Pav</c:v>
                </c:pt>
                <c:pt idx="5">
                  <c:v>Butter Vada Pav</c:v>
                </c:pt>
                <c:pt idx="6">
                  <c:v>Sago Batata Vada Pav</c:v>
                </c:pt>
              </c:strCache>
            </c:strRef>
          </c:cat>
          <c:val>
            <c:numRef>
              <c:f>Sheet2!$B$9:$B$15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C1E5-46F8-BE33-67025667C533}"/>
            </c:ext>
          </c:extLst>
        </c:ser>
        <c:ser>
          <c:idx val="1"/>
          <c:order val="1"/>
          <c:tx>
            <c:strRef>
              <c:f>Sheet2!$C$8</c:f>
              <c:strCache>
                <c:ptCount val="1"/>
                <c:pt idx="0">
                  <c:v>Price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Sheet2!$A$9:$A$15</c:f>
              <c:strCache>
                <c:ptCount val="7"/>
                <c:pt idx="0">
                  <c:v>Cheese Vada Pav</c:v>
                </c:pt>
                <c:pt idx="1">
                  <c:v>Schezwan Vada Pav</c:v>
                </c:pt>
                <c:pt idx="2">
                  <c:v>Corn Vada Pav</c:v>
                </c:pt>
                <c:pt idx="3">
                  <c:v>Methi Vada Pav</c:v>
                </c:pt>
                <c:pt idx="4">
                  <c:v>Paneer Vada Pav</c:v>
                </c:pt>
                <c:pt idx="5">
                  <c:v>Butter Vada Pav</c:v>
                </c:pt>
                <c:pt idx="6">
                  <c:v>Sago Batata Vada Pav</c:v>
                </c:pt>
              </c:strCache>
            </c:strRef>
          </c:cat>
          <c:val>
            <c:numRef>
              <c:f>Sheet2!$C$9:$C$15</c:f>
              <c:numCache>
                <c:formatCode>General</c:formatCode>
                <c:ptCount val="7"/>
                <c:pt idx="0">
                  <c:v>35</c:v>
                </c:pt>
                <c:pt idx="1">
                  <c:v>30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40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E5-46F8-BE33-67025667C5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538752463"/>
        <c:axId val="1538751215"/>
      </c:barChart>
      <c:catAx>
        <c:axId val="153875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751215"/>
        <c:crosses val="autoZero"/>
        <c:auto val="1"/>
        <c:lblAlgn val="ctr"/>
        <c:lblOffset val="100"/>
        <c:noMultiLvlLbl val="0"/>
      </c:catAx>
      <c:valAx>
        <c:axId val="1538751215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752463"/>
        <c:crosses val="autoZero"/>
        <c:crossBetween val="between"/>
      </c:valAx>
      <c:dTable>
        <c:showHorzBorder val="1"/>
        <c:showVertBorder val="0"/>
        <c:showOutline val="1"/>
        <c:showKeys val="0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9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/>
              <a:t>  </a:t>
            </a:r>
          </a:p>
        </c:rich>
      </c:tx>
      <c:layout>
        <c:manualLayout>
          <c:xMode val="edge"/>
          <c:yMode val="edge"/>
          <c:x val="0.26119455363571642"/>
          <c:y val="0.31606190434554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Sheet2!$M$7</c:f>
              <c:strCache>
                <c:ptCount val="1"/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Sheet2!$L$8:$L$14</c:f>
              <c:strCache>
                <c:ptCount val="7"/>
                <c:pt idx="0">
                  <c:v>Cheese Vada Pav</c:v>
                </c:pt>
                <c:pt idx="1">
                  <c:v>Schezwan Vada Pav</c:v>
                </c:pt>
                <c:pt idx="2">
                  <c:v>Corn Vada Pav</c:v>
                </c:pt>
                <c:pt idx="3">
                  <c:v>Methi Vada Pav</c:v>
                </c:pt>
                <c:pt idx="4">
                  <c:v>Paneer Vada Pav</c:v>
                </c:pt>
                <c:pt idx="5">
                  <c:v>Butter Vada Pav</c:v>
                </c:pt>
                <c:pt idx="6">
                  <c:v>Sago Batata Vada Pav</c:v>
                </c:pt>
              </c:strCache>
            </c:strRef>
          </c:cat>
          <c:val>
            <c:numRef>
              <c:f>Sheet2!$M$8:$M$14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DC9D-4854-A887-0711B3A2466F}"/>
            </c:ext>
          </c:extLst>
        </c:ser>
        <c:ser>
          <c:idx val="1"/>
          <c:order val="1"/>
          <c:tx>
            <c:strRef>
              <c:f>Sheet2!$N$7</c:f>
              <c:strCache>
                <c:ptCount val="1"/>
                <c:pt idx="0">
                  <c:v>Price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Sheet2!$L$8:$L$14</c:f>
              <c:strCache>
                <c:ptCount val="7"/>
                <c:pt idx="0">
                  <c:v>Cheese Vada Pav</c:v>
                </c:pt>
                <c:pt idx="1">
                  <c:v>Schezwan Vada Pav</c:v>
                </c:pt>
                <c:pt idx="2">
                  <c:v>Corn Vada Pav</c:v>
                </c:pt>
                <c:pt idx="3">
                  <c:v>Methi Vada Pav</c:v>
                </c:pt>
                <c:pt idx="4">
                  <c:v>Paneer Vada Pav</c:v>
                </c:pt>
                <c:pt idx="5">
                  <c:v>Butter Vada Pav</c:v>
                </c:pt>
                <c:pt idx="6">
                  <c:v>Sago Batata Vada Pav</c:v>
                </c:pt>
              </c:strCache>
            </c:strRef>
          </c:cat>
          <c:val>
            <c:numRef>
              <c:f>Sheet2!$N$8:$N$14</c:f>
              <c:numCache>
                <c:formatCode>General</c:formatCode>
                <c:ptCount val="7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9D-4854-A887-0711B3A2466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539249695"/>
        <c:axId val="1539253023"/>
      </c:barChart>
      <c:catAx>
        <c:axId val="1539249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253023"/>
        <c:crosses val="autoZero"/>
        <c:auto val="1"/>
        <c:lblAlgn val="ctr"/>
        <c:lblOffset val="100"/>
        <c:noMultiLvlLbl val="0"/>
      </c:catAx>
      <c:valAx>
        <c:axId val="1539253023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24969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6CAB0-9777-4CC2-A31D-D23BD5C244F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E540F3-FB87-4036-BD11-7DBDAB4840AB}">
      <dgm:prSet custT="1"/>
      <dgm:spPr/>
      <dgm:t>
        <a:bodyPr/>
        <a:lstStyle/>
        <a:p>
          <a:r>
            <a:rPr lang="en-US" sz="1800" b="1" u="sng" dirty="0"/>
            <a:t>Customer Acquisition</a:t>
          </a:r>
          <a:r>
            <a:rPr lang="en-US" sz="1600" u="sng" dirty="0"/>
            <a:t>:</a:t>
          </a:r>
          <a:endParaRPr lang="en-IN" sz="1600" dirty="0"/>
        </a:p>
      </dgm:t>
    </dgm:pt>
    <dgm:pt modelId="{EE660DC7-C68E-41F1-85E0-D64B8C6F1EB5}" type="parTrans" cxnId="{22F31611-F1B5-4267-BBDA-4DB93791B06B}">
      <dgm:prSet/>
      <dgm:spPr/>
      <dgm:t>
        <a:bodyPr/>
        <a:lstStyle/>
        <a:p>
          <a:endParaRPr lang="en-IN"/>
        </a:p>
      </dgm:t>
    </dgm:pt>
    <dgm:pt modelId="{DD7C16FD-C54E-4E7E-BE20-4A1A2847F430}" type="sibTrans" cxnId="{22F31611-F1B5-4267-BBDA-4DB93791B06B}">
      <dgm:prSet/>
      <dgm:spPr/>
      <dgm:t>
        <a:bodyPr/>
        <a:lstStyle/>
        <a:p>
          <a:endParaRPr lang="en-IN"/>
        </a:p>
      </dgm:t>
    </dgm:pt>
    <dgm:pt modelId="{92E6BA19-D8CA-471C-9106-C9F56D3ADD87}">
      <dgm:prSet/>
      <dgm:spPr/>
      <dgm:t>
        <a:bodyPr/>
        <a:lstStyle/>
        <a:p>
          <a:r>
            <a:rPr lang="en-IN"/>
            <a:t>Seating Arrangement</a:t>
          </a:r>
        </a:p>
      </dgm:t>
    </dgm:pt>
    <dgm:pt modelId="{863A21A9-4BE2-48C4-BF2B-D474DDD3E41E}" type="parTrans" cxnId="{FE1069DB-69A8-4E36-B787-B87CD17B5403}">
      <dgm:prSet/>
      <dgm:spPr/>
      <dgm:t>
        <a:bodyPr/>
        <a:lstStyle/>
        <a:p>
          <a:endParaRPr lang="en-IN"/>
        </a:p>
      </dgm:t>
    </dgm:pt>
    <dgm:pt modelId="{D5BC06FC-755A-43FE-993A-C5099CF351E0}" type="sibTrans" cxnId="{FE1069DB-69A8-4E36-B787-B87CD17B5403}">
      <dgm:prSet/>
      <dgm:spPr/>
      <dgm:t>
        <a:bodyPr/>
        <a:lstStyle/>
        <a:p>
          <a:endParaRPr lang="en-IN"/>
        </a:p>
      </dgm:t>
    </dgm:pt>
    <dgm:pt modelId="{C2AE0A42-407F-45FB-B771-D5ABFDC2C005}">
      <dgm:prSet/>
      <dgm:spPr/>
      <dgm:t>
        <a:bodyPr/>
        <a:lstStyle/>
        <a:p>
          <a:r>
            <a:rPr lang="en-US"/>
            <a:t>Good Menu of Vada Pav</a:t>
          </a:r>
          <a:endParaRPr lang="en-IN"/>
        </a:p>
      </dgm:t>
    </dgm:pt>
    <dgm:pt modelId="{9B1334E9-F4A8-4DD3-B87D-FA1E71B14214}" type="parTrans" cxnId="{29163B8D-2793-40AB-B0CC-9F86C6DAA454}">
      <dgm:prSet/>
      <dgm:spPr/>
      <dgm:t>
        <a:bodyPr/>
        <a:lstStyle/>
        <a:p>
          <a:endParaRPr lang="en-IN"/>
        </a:p>
      </dgm:t>
    </dgm:pt>
    <dgm:pt modelId="{FF6E2603-5929-4FF8-A4B0-FE1E4049B900}" type="sibTrans" cxnId="{29163B8D-2793-40AB-B0CC-9F86C6DAA454}">
      <dgm:prSet/>
      <dgm:spPr/>
      <dgm:t>
        <a:bodyPr/>
        <a:lstStyle/>
        <a:p>
          <a:endParaRPr lang="en-IN"/>
        </a:p>
      </dgm:t>
    </dgm:pt>
    <dgm:pt modelId="{C5498CD7-E68A-4858-8D3E-97106B01F29E}">
      <dgm:prSet/>
      <dgm:spPr/>
      <dgm:t>
        <a:bodyPr/>
        <a:lstStyle/>
        <a:p>
          <a:r>
            <a:rPr lang="en-IN"/>
            <a:t>Provide Hygiene food</a:t>
          </a:r>
        </a:p>
      </dgm:t>
    </dgm:pt>
    <dgm:pt modelId="{12BD7643-9B68-4122-AF0C-157134617F7C}" type="parTrans" cxnId="{21A05BF3-717A-4E8C-9D25-F8979C34805E}">
      <dgm:prSet/>
      <dgm:spPr/>
      <dgm:t>
        <a:bodyPr/>
        <a:lstStyle/>
        <a:p>
          <a:endParaRPr lang="en-IN"/>
        </a:p>
      </dgm:t>
    </dgm:pt>
    <dgm:pt modelId="{D481E2AB-330E-479E-B44D-604CA30613FE}" type="sibTrans" cxnId="{21A05BF3-717A-4E8C-9D25-F8979C34805E}">
      <dgm:prSet/>
      <dgm:spPr/>
      <dgm:t>
        <a:bodyPr/>
        <a:lstStyle/>
        <a:p>
          <a:endParaRPr lang="en-IN"/>
        </a:p>
      </dgm:t>
    </dgm:pt>
    <dgm:pt modelId="{46639022-4066-49E0-B1C7-1FA24235E7C4}">
      <dgm:prSet/>
      <dgm:spPr/>
      <dgm:t>
        <a:bodyPr/>
        <a:lstStyle/>
        <a:p>
          <a:r>
            <a:rPr lang="en-IN"/>
            <a:t>Cleanliness of shop </a:t>
          </a:r>
        </a:p>
      </dgm:t>
    </dgm:pt>
    <dgm:pt modelId="{631DEB2C-C705-4BA5-A425-BCF6CCE00CCB}" type="parTrans" cxnId="{BDC73D14-A3C0-4DA1-AF19-1AAB900A177F}">
      <dgm:prSet/>
      <dgm:spPr/>
      <dgm:t>
        <a:bodyPr/>
        <a:lstStyle/>
        <a:p>
          <a:endParaRPr lang="en-IN"/>
        </a:p>
      </dgm:t>
    </dgm:pt>
    <dgm:pt modelId="{1DA429CC-164D-4372-A95C-3F9F40F1879A}" type="sibTrans" cxnId="{BDC73D14-A3C0-4DA1-AF19-1AAB900A177F}">
      <dgm:prSet/>
      <dgm:spPr/>
      <dgm:t>
        <a:bodyPr/>
        <a:lstStyle/>
        <a:p>
          <a:endParaRPr lang="en-IN"/>
        </a:p>
      </dgm:t>
    </dgm:pt>
    <dgm:pt modelId="{D4E3AD0A-CE07-4E4C-9F04-D6567184281A}">
      <dgm:prSet/>
      <dgm:spPr/>
      <dgm:t>
        <a:bodyPr/>
        <a:lstStyle/>
        <a:p>
          <a:r>
            <a:rPr lang="en-US" dirty="0"/>
            <a:t>Some offers notification through customer mobile number</a:t>
          </a:r>
          <a:endParaRPr lang="en-IN" dirty="0"/>
        </a:p>
      </dgm:t>
    </dgm:pt>
    <dgm:pt modelId="{37894ACC-8E91-4F9C-8180-C1737E210169}" type="parTrans" cxnId="{5B89CBE2-31E9-426B-AA52-0285065493B4}">
      <dgm:prSet/>
      <dgm:spPr/>
      <dgm:t>
        <a:bodyPr/>
        <a:lstStyle/>
        <a:p>
          <a:endParaRPr lang="en-IN"/>
        </a:p>
      </dgm:t>
    </dgm:pt>
    <dgm:pt modelId="{60D6A01A-10F2-46E4-ABDB-E87BE4D0D907}" type="sibTrans" cxnId="{5B89CBE2-31E9-426B-AA52-0285065493B4}">
      <dgm:prSet/>
      <dgm:spPr/>
      <dgm:t>
        <a:bodyPr/>
        <a:lstStyle/>
        <a:p>
          <a:endParaRPr lang="en-IN"/>
        </a:p>
      </dgm:t>
    </dgm:pt>
    <dgm:pt modelId="{7EC9A23D-D299-4587-A95C-57CE03181B7F}">
      <dgm:prSet/>
      <dgm:spPr/>
      <dgm:t>
        <a:bodyPr/>
        <a:lstStyle/>
        <a:p>
          <a:r>
            <a:rPr lang="en-IN"/>
            <a:t>Attractive banner of shop</a:t>
          </a:r>
        </a:p>
      </dgm:t>
    </dgm:pt>
    <dgm:pt modelId="{0F059C12-38A6-4E5C-A491-D2D0DADF3664}" type="parTrans" cxnId="{E43FEC60-BD5A-4249-A93A-01F40994D7B1}">
      <dgm:prSet/>
      <dgm:spPr/>
      <dgm:t>
        <a:bodyPr/>
        <a:lstStyle/>
        <a:p>
          <a:endParaRPr lang="en-IN"/>
        </a:p>
      </dgm:t>
    </dgm:pt>
    <dgm:pt modelId="{9D763E4F-6C7B-42F8-AE41-C5CDE9F9CD8B}" type="sibTrans" cxnId="{E43FEC60-BD5A-4249-A93A-01F40994D7B1}">
      <dgm:prSet/>
      <dgm:spPr/>
      <dgm:t>
        <a:bodyPr/>
        <a:lstStyle/>
        <a:p>
          <a:endParaRPr lang="en-IN"/>
        </a:p>
      </dgm:t>
    </dgm:pt>
    <dgm:pt modelId="{3687CB48-131C-4724-93B0-681BECC0A10C}" type="pres">
      <dgm:prSet presAssocID="{5696CAB0-9777-4CC2-A31D-D23BD5C244F7}" presName="linear" presStyleCnt="0">
        <dgm:presLayoutVars>
          <dgm:animLvl val="lvl"/>
          <dgm:resizeHandles val="exact"/>
        </dgm:presLayoutVars>
      </dgm:prSet>
      <dgm:spPr/>
    </dgm:pt>
    <dgm:pt modelId="{B8F79F8C-2DC4-4A82-A49D-A81BD3BEE2CA}" type="pres">
      <dgm:prSet presAssocID="{16E540F3-FB87-4036-BD11-7DBDAB4840AB}" presName="parentText" presStyleLbl="node1" presStyleIdx="0" presStyleCnt="1" custScaleY="149018">
        <dgm:presLayoutVars>
          <dgm:chMax val="0"/>
          <dgm:bulletEnabled val="1"/>
        </dgm:presLayoutVars>
      </dgm:prSet>
      <dgm:spPr/>
    </dgm:pt>
    <dgm:pt modelId="{15FDEDEA-3848-4D40-A117-66CACDE2A91F}" type="pres">
      <dgm:prSet presAssocID="{16E540F3-FB87-4036-BD11-7DBDAB4840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2F31611-F1B5-4267-BBDA-4DB93791B06B}" srcId="{5696CAB0-9777-4CC2-A31D-D23BD5C244F7}" destId="{16E540F3-FB87-4036-BD11-7DBDAB4840AB}" srcOrd="0" destOrd="0" parTransId="{EE660DC7-C68E-41F1-85E0-D64B8C6F1EB5}" sibTransId="{DD7C16FD-C54E-4E7E-BE20-4A1A2847F430}"/>
    <dgm:cxn modelId="{BDC73D14-A3C0-4DA1-AF19-1AAB900A177F}" srcId="{16E540F3-FB87-4036-BD11-7DBDAB4840AB}" destId="{46639022-4066-49E0-B1C7-1FA24235E7C4}" srcOrd="3" destOrd="0" parTransId="{631DEB2C-C705-4BA5-A425-BCF6CCE00CCB}" sibTransId="{1DA429CC-164D-4372-A95C-3F9F40F1879A}"/>
    <dgm:cxn modelId="{25B05A21-02DF-45F6-BF8B-6EC0710E1E25}" type="presOf" srcId="{C5498CD7-E68A-4858-8D3E-97106B01F29E}" destId="{15FDEDEA-3848-4D40-A117-66CACDE2A91F}" srcOrd="0" destOrd="2" presId="urn:microsoft.com/office/officeart/2005/8/layout/vList2"/>
    <dgm:cxn modelId="{E884C02C-E4D2-4BBC-AE9F-3B17FB2FFE69}" type="presOf" srcId="{16E540F3-FB87-4036-BD11-7DBDAB4840AB}" destId="{B8F79F8C-2DC4-4A82-A49D-A81BD3BEE2CA}" srcOrd="0" destOrd="0" presId="urn:microsoft.com/office/officeart/2005/8/layout/vList2"/>
    <dgm:cxn modelId="{CF22A62E-8D30-41F8-9367-AA02C2916093}" type="presOf" srcId="{C2AE0A42-407F-45FB-B771-D5ABFDC2C005}" destId="{15FDEDEA-3848-4D40-A117-66CACDE2A91F}" srcOrd="0" destOrd="1" presId="urn:microsoft.com/office/officeart/2005/8/layout/vList2"/>
    <dgm:cxn modelId="{E43FEC60-BD5A-4249-A93A-01F40994D7B1}" srcId="{16E540F3-FB87-4036-BD11-7DBDAB4840AB}" destId="{7EC9A23D-D299-4587-A95C-57CE03181B7F}" srcOrd="5" destOrd="0" parTransId="{0F059C12-38A6-4E5C-A491-D2D0DADF3664}" sibTransId="{9D763E4F-6C7B-42F8-AE41-C5CDE9F9CD8B}"/>
    <dgm:cxn modelId="{819DF670-54D8-4228-BE9B-993FD8FFE21F}" type="presOf" srcId="{46639022-4066-49E0-B1C7-1FA24235E7C4}" destId="{15FDEDEA-3848-4D40-A117-66CACDE2A91F}" srcOrd="0" destOrd="3" presId="urn:microsoft.com/office/officeart/2005/8/layout/vList2"/>
    <dgm:cxn modelId="{AC0E1B76-3123-488E-9AFF-C5DC33D8D05D}" type="presOf" srcId="{5696CAB0-9777-4CC2-A31D-D23BD5C244F7}" destId="{3687CB48-131C-4724-93B0-681BECC0A10C}" srcOrd="0" destOrd="0" presId="urn:microsoft.com/office/officeart/2005/8/layout/vList2"/>
    <dgm:cxn modelId="{BFD1A98B-B191-4616-B3C0-96491D342F0F}" type="presOf" srcId="{D4E3AD0A-CE07-4E4C-9F04-D6567184281A}" destId="{15FDEDEA-3848-4D40-A117-66CACDE2A91F}" srcOrd="0" destOrd="4" presId="urn:microsoft.com/office/officeart/2005/8/layout/vList2"/>
    <dgm:cxn modelId="{29163B8D-2793-40AB-B0CC-9F86C6DAA454}" srcId="{16E540F3-FB87-4036-BD11-7DBDAB4840AB}" destId="{C2AE0A42-407F-45FB-B771-D5ABFDC2C005}" srcOrd="1" destOrd="0" parTransId="{9B1334E9-F4A8-4DD3-B87D-FA1E71B14214}" sibTransId="{FF6E2603-5929-4FF8-A4B0-FE1E4049B900}"/>
    <dgm:cxn modelId="{1F0D86C7-3472-4AF0-8CCC-AD95288636C8}" type="presOf" srcId="{7EC9A23D-D299-4587-A95C-57CE03181B7F}" destId="{15FDEDEA-3848-4D40-A117-66CACDE2A91F}" srcOrd="0" destOrd="5" presId="urn:microsoft.com/office/officeart/2005/8/layout/vList2"/>
    <dgm:cxn modelId="{FE1069DB-69A8-4E36-B787-B87CD17B5403}" srcId="{16E540F3-FB87-4036-BD11-7DBDAB4840AB}" destId="{92E6BA19-D8CA-471C-9106-C9F56D3ADD87}" srcOrd="0" destOrd="0" parTransId="{863A21A9-4BE2-48C4-BF2B-D474DDD3E41E}" sibTransId="{D5BC06FC-755A-43FE-993A-C5099CF351E0}"/>
    <dgm:cxn modelId="{5B89CBE2-31E9-426B-AA52-0285065493B4}" srcId="{16E540F3-FB87-4036-BD11-7DBDAB4840AB}" destId="{D4E3AD0A-CE07-4E4C-9F04-D6567184281A}" srcOrd="4" destOrd="0" parTransId="{37894ACC-8E91-4F9C-8180-C1737E210169}" sibTransId="{60D6A01A-10F2-46E4-ABDB-E87BE4D0D907}"/>
    <dgm:cxn modelId="{DFB153F1-4EE5-481E-A619-E85AC09B1361}" type="presOf" srcId="{92E6BA19-D8CA-471C-9106-C9F56D3ADD87}" destId="{15FDEDEA-3848-4D40-A117-66CACDE2A91F}" srcOrd="0" destOrd="0" presId="urn:microsoft.com/office/officeart/2005/8/layout/vList2"/>
    <dgm:cxn modelId="{21A05BF3-717A-4E8C-9D25-F8979C34805E}" srcId="{16E540F3-FB87-4036-BD11-7DBDAB4840AB}" destId="{C5498CD7-E68A-4858-8D3E-97106B01F29E}" srcOrd="2" destOrd="0" parTransId="{12BD7643-9B68-4122-AF0C-157134617F7C}" sibTransId="{D481E2AB-330E-479E-B44D-604CA30613FE}"/>
    <dgm:cxn modelId="{14B0B6B8-11DF-4C2B-90AD-92148CB19B62}" type="presParOf" srcId="{3687CB48-131C-4724-93B0-681BECC0A10C}" destId="{B8F79F8C-2DC4-4A82-A49D-A81BD3BEE2CA}" srcOrd="0" destOrd="0" presId="urn:microsoft.com/office/officeart/2005/8/layout/vList2"/>
    <dgm:cxn modelId="{842A67D3-6E09-4F2B-864E-15DA3FBFEC64}" type="presParOf" srcId="{3687CB48-131C-4724-93B0-681BECC0A10C}" destId="{15FDEDEA-3848-4D40-A117-66CACDE2A91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E1E37-7793-4702-B74C-6E7CE57574B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AC1690-5628-4BCE-AE19-8B6373A4C254}">
      <dgm:prSet custT="1"/>
      <dgm:spPr/>
      <dgm:t>
        <a:bodyPr/>
        <a:lstStyle/>
        <a:p>
          <a:r>
            <a:rPr lang="en-IN" sz="1800" b="1" i="0" u="sng" dirty="0"/>
            <a:t>Social Media</a:t>
          </a:r>
          <a:r>
            <a:rPr lang="en-IN" sz="1800" b="0" i="0" u="sng" dirty="0"/>
            <a:t>:</a:t>
          </a:r>
          <a:endParaRPr lang="en-IN" sz="3600" dirty="0"/>
        </a:p>
      </dgm:t>
    </dgm:pt>
    <dgm:pt modelId="{6F33075D-C5A9-47C6-A980-ECDFAAD710A0}" type="parTrans" cxnId="{0EE27216-4A53-4C23-86DD-AB3639D62FC5}">
      <dgm:prSet/>
      <dgm:spPr/>
      <dgm:t>
        <a:bodyPr/>
        <a:lstStyle/>
        <a:p>
          <a:endParaRPr lang="en-IN"/>
        </a:p>
      </dgm:t>
    </dgm:pt>
    <dgm:pt modelId="{E86D07A7-8794-4DCB-9106-5698A0AD4876}" type="sibTrans" cxnId="{0EE27216-4A53-4C23-86DD-AB3639D62FC5}">
      <dgm:prSet/>
      <dgm:spPr/>
      <dgm:t>
        <a:bodyPr/>
        <a:lstStyle/>
        <a:p>
          <a:endParaRPr lang="en-IN"/>
        </a:p>
      </dgm:t>
    </dgm:pt>
    <dgm:pt modelId="{6E4144AF-389E-4313-9088-80B7C962AC2C}">
      <dgm:prSet/>
      <dgm:spPr/>
      <dgm:t>
        <a:bodyPr/>
        <a:lstStyle/>
        <a:p>
          <a:r>
            <a:rPr lang="en-US" b="0" i="0"/>
            <a:t>Advertisement in News Paper , Banner</a:t>
          </a:r>
          <a:endParaRPr lang="en-IN"/>
        </a:p>
      </dgm:t>
    </dgm:pt>
    <dgm:pt modelId="{51B5822D-CD8C-4319-9604-4AC9B3D68419}" type="parTrans" cxnId="{EC3F98BA-F03C-4722-A631-3CE5151F890C}">
      <dgm:prSet/>
      <dgm:spPr/>
      <dgm:t>
        <a:bodyPr/>
        <a:lstStyle/>
        <a:p>
          <a:endParaRPr lang="en-IN"/>
        </a:p>
      </dgm:t>
    </dgm:pt>
    <dgm:pt modelId="{0FD230BA-34DD-4210-80DC-61910033E0E0}" type="sibTrans" cxnId="{EC3F98BA-F03C-4722-A631-3CE5151F890C}">
      <dgm:prSet/>
      <dgm:spPr/>
      <dgm:t>
        <a:bodyPr/>
        <a:lstStyle/>
        <a:p>
          <a:endParaRPr lang="en-IN"/>
        </a:p>
      </dgm:t>
    </dgm:pt>
    <dgm:pt modelId="{FF894B1F-78D1-4985-9C28-DBA0DA1DD273}">
      <dgm:prSet/>
      <dgm:spPr/>
      <dgm:t>
        <a:bodyPr/>
        <a:lstStyle/>
        <a:p>
          <a:r>
            <a:rPr lang="en-IN"/>
            <a:t>Instagram</a:t>
          </a:r>
        </a:p>
      </dgm:t>
    </dgm:pt>
    <dgm:pt modelId="{329333CD-9F1E-416A-9E3A-8C6C66864CE0}" type="parTrans" cxnId="{C51F78AC-7E50-483B-9A26-60AE5835220D}">
      <dgm:prSet/>
      <dgm:spPr/>
      <dgm:t>
        <a:bodyPr/>
        <a:lstStyle/>
        <a:p>
          <a:endParaRPr lang="en-IN"/>
        </a:p>
      </dgm:t>
    </dgm:pt>
    <dgm:pt modelId="{953AB2AD-231E-438A-ABA6-CCDFA38C58FC}" type="sibTrans" cxnId="{C51F78AC-7E50-483B-9A26-60AE5835220D}">
      <dgm:prSet/>
      <dgm:spPr/>
      <dgm:t>
        <a:bodyPr/>
        <a:lstStyle/>
        <a:p>
          <a:endParaRPr lang="en-IN"/>
        </a:p>
      </dgm:t>
    </dgm:pt>
    <dgm:pt modelId="{96359386-0068-4CD8-931B-DCDE6BE3B8F9}">
      <dgm:prSet/>
      <dgm:spPr/>
      <dgm:t>
        <a:bodyPr/>
        <a:lstStyle/>
        <a:p>
          <a:r>
            <a:rPr lang="en-IN"/>
            <a:t>Facebook</a:t>
          </a:r>
        </a:p>
      </dgm:t>
    </dgm:pt>
    <dgm:pt modelId="{8DE5FA1D-425A-459A-A958-470498FF72A1}" type="parTrans" cxnId="{F7518208-69C2-433D-A06A-9A96B32C40D7}">
      <dgm:prSet/>
      <dgm:spPr/>
      <dgm:t>
        <a:bodyPr/>
        <a:lstStyle/>
        <a:p>
          <a:endParaRPr lang="en-IN"/>
        </a:p>
      </dgm:t>
    </dgm:pt>
    <dgm:pt modelId="{888841B0-F1EF-44CB-B80F-63D34FF0F0D8}" type="sibTrans" cxnId="{F7518208-69C2-433D-A06A-9A96B32C40D7}">
      <dgm:prSet/>
      <dgm:spPr/>
      <dgm:t>
        <a:bodyPr/>
        <a:lstStyle/>
        <a:p>
          <a:endParaRPr lang="en-IN"/>
        </a:p>
      </dgm:t>
    </dgm:pt>
    <dgm:pt modelId="{6AAD5DBE-6600-4067-970F-D2B1E8180784}">
      <dgm:prSet/>
      <dgm:spPr/>
      <dgm:t>
        <a:bodyPr/>
        <a:lstStyle/>
        <a:p>
          <a:r>
            <a:rPr lang="en-IN"/>
            <a:t>Just dial</a:t>
          </a:r>
        </a:p>
      </dgm:t>
    </dgm:pt>
    <dgm:pt modelId="{4253E027-583E-474A-848F-CD2C6F18633B}" type="parTrans" cxnId="{72376731-C600-444A-AC6F-D5157C7EE2A3}">
      <dgm:prSet/>
      <dgm:spPr/>
      <dgm:t>
        <a:bodyPr/>
        <a:lstStyle/>
        <a:p>
          <a:endParaRPr lang="en-IN"/>
        </a:p>
      </dgm:t>
    </dgm:pt>
    <dgm:pt modelId="{FFDAFDDB-F1B2-4710-AFCB-C456C45343A9}" type="sibTrans" cxnId="{72376731-C600-444A-AC6F-D5157C7EE2A3}">
      <dgm:prSet/>
      <dgm:spPr/>
      <dgm:t>
        <a:bodyPr/>
        <a:lstStyle/>
        <a:p>
          <a:endParaRPr lang="en-IN"/>
        </a:p>
      </dgm:t>
    </dgm:pt>
    <dgm:pt modelId="{3701BC8F-C15C-433E-9FBC-7041BCF990E3}">
      <dgm:prSet/>
      <dgm:spPr/>
      <dgm:t>
        <a:bodyPr/>
        <a:lstStyle/>
        <a:p>
          <a:r>
            <a:rPr lang="en-IN"/>
            <a:t>Food blogs WordPress</a:t>
          </a:r>
        </a:p>
      </dgm:t>
    </dgm:pt>
    <dgm:pt modelId="{89F42DF4-A749-4C71-ADE6-9EB9B1695DC4}" type="parTrans" cxnId="{BA3A0875-83DA-4C5E-85C8-30168E2B1F3F}">
      <dgm:prSet/>
      <dgm:spPr/>
      <dgm:t>
        <a:bodyPr/>
        <a:lstStyle/>
        <a:p>
          <a:endParaRPr lang="en-IN"/>
        </a:p>
      </dgm:t>
    </dgm:pt>
    <dgm:pt modelId="{493BD323-42A7-4C02-ADD6-9657D16C19FB}" type="sibTrans" cxnId="{BA3A0875-83DA-4C5E-85C8-30168E2B1F3F}">
      <dgm:prSet/>
      <dgm:spPr/>
      <dgm:t>
        <a:bodyPr/>
        <a:lstStyle/>
        <a:p>
          <a:endParaRPr lang="en-IN"/>
        </a:p>
      </dgm:t>
    </dgm:pt>
    <dgm:pt modelId="{5185E779-EE76-481B-BA16-5743143151DC}" type="pres">
      <dgm:prSet presAssocID="{9A8E1E37-7793-4702-B74C-6E7CE57574B9}" presName="linear" presStyleCnt="0">
        <dgm:presLayoutVars>
          <dgm:animLvl val="lvl"/>
          <dgm:resizeHandles val="exact"/>
        </dgm:presLayoutVars>
      </dgm:prSet>
      <dgm:spPr/>
    </dgm:pt>
    <dgm:pt modelId="{63FB89EF-79A0-434A-96C9-051D202F47EF}" type="pres">
      <dgm:prSet presAssocID="{ACAC1690-5628-4BCE-AE19-8B6373A4C254}" presName="parentText" presStyleLbl="node1" presStyleIdx="0" presStyleCnt="1" custScaleY="128783">
        <dgm:presLayoutVars>
          <dgm:chMax val="0"/>
          <dgm:bulletEnabled val="1"/>
        </dgm:presLayoutVars>
      </dgm:prSet>
      <dgm:spPr/>
    </dgm:pt>
    <dgm:pt modelId="{24182CD9-7C1A-4C8A-9308-637636683073}" type="pres">
      <dgm:prSet presAssocID="{ACAC1690-5628-4BCE-AE19-8B6373A4C25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FE65801-4EA7-4A76-AA59-8C8D873CAA79}" type="presOf" srcId="{6AAD5DBE-6600-4067-970F-D2B1E8180784}" destId="{24182CD9-7C1A-4C8A-9308-637636683073}" srcOrd="0" destOrd="3" presId="urn:microsoft.com/office/officeart/2005/8/layout/vList2"/>
    <dgm:cxn modelId="{F7518208-69C2-433D-A06A-9A96B32C40D7}" srcId="{ACAC1690-5628-4BCE-AE19-8B6373A4C254}" destId="{96359386-0068-4CD8-931B-DCDE6BE3B8F9}" srcOrd="2" destOrd="0" parTransId="{8DE5FA1D-425A-459A-A958-470498FF72A1}" sibTransId="{888841B0-F1EF-44CB-B80F-63D34FF0F0D8}"/>
    <dgm:cxn modelId="{0EE27216-4A53-4C23-86DD-AB3639D62FC5}" srcId="{9A8E1E37-7793-4702-B74C-6E7CE57574B9}" destId="{ACAC1690-5628-4BCE-AE19-8B6373A4C254}" srcOrd="0" destOrd="0" parTransId="{6F33075D-C5A9-47C6-A980-ECDFAAD710A0}" sibTransId="{E86D07A7-8794-4DCB-9106-5698A0AD4876}"/>
    <dgm:cxn modelId="{72376731-C600-444A-AC6F-D5157C7EE2A3}" srcId="{ACAC1690-5628-4BCE-AE19-8B6373A4C254}" destId="{6AAD5DBE-6600-4067-970F-D2B1E8180784}" srcOrd="3" destOrd="0" parTransId="{4253E027-583E-474A-848F-CD2C6F18633B}" sibTransId="{FFDAFDDB-F1B2-4710-AFCB-C456C45343A9}"/>
    <dgm:cxn modelId="{BA3A0875-83DA-4C5E-85C8-30168E2B1F3F}" srcId="{ACAC1690-5628-4BCE-AE19-8B6373A4C254}" destId="{3701BC8F-C15C-433E-9FBC-7041BCF990E3}" srcOrd="4" destOrd="0" parTransId="{89F42DF4-A749-4C71-ADE6-9EB9B1695DC4}" sibTransId="{493BD323-42A7-4C02-ADD6-9657D16C19FB}"/>
    <dgm:cxn modelId="{D7287C56-C1D4-4241-B811-B633E999D1E2}" type="presOf" srcId="{96359386-0068-4CD8-931B-DCDE6BE3B8F9}" destId="{24182CD9-7C1A-4C8A-9308-637636683073}" srcOrd="0" destOrd="2" presId="urn:microsoft.com/office/officeart/2005/8/layout/vList2"/>
    <dgm:cxn modelId="{E133F4A2-E485-406A-A013-92A8278C332E}" type="presOf" srcId="{6E4144AF-389E-4313-9088-80B7C962AC2C}" destId="{24182CD9-7C1A-4C8A-9308-637636683073}" srcOrd="0" destOrd="0" presId="urn:microsoft.com/office/officeart/2005/8/layout/vList2"/>
    <dgm:cxn modelId="{C51F78AC-7E50-483B-9A26-60AE5835220D}" srcId="{ACAC1690-5628-4BCE-AE19-8B6373A4C254}" destId="{FF894B1F-78D1-4985-9C28-DBA0DA1DD273}" srcOrd="1" destOrd="0" parTransId="{329333CD-9F1E-416A-9E3A-8C6C66864CE0}" sibTransId="{953AB2AD-231E-438A-ABA6-CCDFA38C58FC}"/>
    <dgm:cxn modelId="{050B2DAF-C36B-44F7-A930-8B2056B7BCAF}" type="presOf" srcId="{ACAC1690-5628-4BCE-AE19-8B6373A4C254}" destId="{63FB89EF-79A0-434A-96C9-051D202F47EF}" srcOrd="0" destOrd="0" presId="urn:microsoft.com/office/officeart/2005/8/layout/vList2"/>
    <dgm:cxn modelId="{EC3F98BA-F03C-4722-A631-3CE5151F890C}" srcId="{ACAC1690-5628-4BCE-AE19-8B6373A4C254}" destId="{6E4144AF-389E-4313-9088-80B7C962AC2C}" srcOrd="0" destOrd="0" parTransId="{51B5822D-CD8C-4319-9604-4AC9B3D68419}" sibTransId="{0FD230BA-34DD-4210-80DC-61910033E0E0}"/>
    <dgm:cxn modelId="{1CCA05E4-06BC-46F3-AE2D-2CCF15A1ED36}" type="presOf" srcId="{3701BC8F-C15C-433E-9FBC-7041BCF990E3}" destId="{24182CD9-7C1A-4C8A-9308-637636683073}" srcOrd="0" destOrd="4" presId="urn:microsoft.com/office/officeart/2005/8/layout/vList2"/>
    <dgm:cxn modelId="{D8B00DE6-5161-4CA3-B6B5-0BEA01DEA1B3}" type="presOf" srcId="{FF894B1F-78D1-4985-9C28-DBA0DA1DD273}" destId="{24182CD9-7C1A-4C8A-9308-637636683073}" srcOrd="0" destOrd="1" presId="urn:microsoft.com/office/officeart/2005/8/layout/vList2"/>
    <dgm:cxn modelId="{1CA9D9F0-C266-4492-8716-57953868FB84}" type="presOf" srcId="{9A8E1E37-7793-4702-B74C-6E7CE57574B9}" destId="{5185E779-EE76-481B-BA16-5743143151DC}" srcOrd="0" destOrd="0" presId="urn:microsoft.com/office/officeart/2005/8/layout/vList2"/>
    <dgm:cxn modelId="{BDFFD0D9-3401-4E90-A3DC-D3AFD613F1EF}" type="presParOf" srcId="{5185E779-EE76-481B-BA16-5743143151DC}" destId="{63FB89EF-79A0-434A-96C9-051D202F47EF}" srcOrd="0" destOrd="0" presId="urn:microsoft.com/office/officeart/2005/8/layout/vList2"/>
    <dgm:cxn modelId="{D2B500A7-A4D1-4A8E-9DD7-93B94530685E}" type="presParOf" srcId="{5185E779-EE76-481B-BA16-5743143151DC}" destId="{24182CD9-7C1A-4C8A-9308-63763668307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20466D-8FDF-4954-AE55-D2CF14D796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47751C-3266-430B-B594-C81C7393934F}">
      <dgm:prSet custT="1"/>
      <dgm:spPr/>
      <dgm:t>
        <a:bodyPr/>
        <a:lstStyle/>
        <a:p>
          <a:r>
            <a:rPr lang="en-IN" sz="2000" b="1" i="0" u="sng"/>
            <a:t>Delivery:</a:t>
          </a:r>
          <a:endParaRPr lang="en-IN" sz="2000"/>
        </a:p>
      </dgm:t>
    </dgm:pt>
    <dgm:pt modelId="{6C8C4D1F-F7B8-4894-ABE7-A59F0626770D}" type="parTrans" cxnId="{E2573CEB-85F8-42ED-A016-E8354B9FAC7A}">
      <dgm:prSet/>
      <dgm:spPr/>
      <dgm:t>
        <a:bodyPr/>
        <a:lstStyle/>
        <a:p>
          <a:endParaRPr lang="en-IN"/>
        </a:p>
      </dgm:t>
    </dgm:pt>
    <dgm:pt modelId="{579A09D9-6E11-40A7-854A-6E535322928E}" type="sibTrans" cxnId="{E2573CEB-85F8-42ED-A016-E8354B9FAC7A}">
      <dgm:prSet/>
      <dgm:spPr/>
      <dgm:t>
        <a:bodyPr/>
        <a:lstStyle/>
        <a:p>
          <a:endParaRPr lang="en-IN"/>
        </a:p>
      </dgm:t>
    </dgm:pt>
    <dgm:pt modelId="{19B0A4DB-32A2-4EC2-9B4B-D15FD24947F7}">
      <dgm:prSet custT="1"/>
      <dgm:spPr/>
      <dgm:t>
        <a:bodyPr/>
        <a:lstStyle/>
        <a:p>
          <a:r>
            <a:rPr lang="en-IN" sz="1800" b="0" i="0" dirty="0"/>
            <a:t>Zomato</a:t>
          </a:r>
          <a:r>
            <a:rPr lang="en-IN" sz="1800" dirty="0"/>
            <a:t> </a:t>
          </a:r>
        </a:p>
      </dgm:t>
    </dgm:pt>
    <dgm:pt modelId="{2975E6E3-015C-454A-B4CA-A22FBCE95510}" type="parTrans" cxnId="{8EDF3F3A-EAEF-496B-B914-63B2A106065E}">
      <dgm:prSet/>
      <dgm:spPr/>
      <dgm:t>
        <a:bodyPr/>
        <a:lstStyle/>
        <a:p>
          <a:endParaRPr lang="en-IN"/>
        </a:p>
      </dgm:t>
    </dgm:pt>
    <dgm:pt modelId="{A31809D9-E390-4FF2-A00C-6582CC77D215}" type="sibTrans" cxnId="{8EDF3F3A-EAEF-496B-B914-63B2A106065E}">
      <dgm:prSet/>
      <dgm:spPr/>
      <dgm:t>
        <a:bodyPr/>
        <a:lstStyle/>
        <a:p>
          <a:endParaRPr lang="en-IN"/>
        </a:p>
      </dgm:t>
    </dgm:pt>
    <dgm:pt modelId="{DCB75B48-F361-4D91-B9D3-F01D3FD5C2D0}">
      <dgm:prSet custT="1"/>
      <dgm:spPr/>
      <dgm:t>
        <a:bodyPr/>
        <a:lstStyle/>
        <a:p>
          <a:r>
            <a:rPr lang="en-IN" sz="1800" b="0" i="0"/>
            <a:t>Swiggy</a:t>
          </a:r>
          <a:r>
            <a:rPr lang="en-IN" sz="1800"/>
            <a:t> </a:t>
          </a:r>
        </a:p>
      </dgm:t>
    </dgm:pt>
    <dgm:pt modelId="{B8E89CBC-6BD2-4B60-BD38-245BC9D90C5F}" type="parTrans" cxnId="{6B9C29ED-986F-4EC8-9D23-898D8F0D84B8}">
      <dgm:prSet/>
      <dgm:spPr/>
      <dgm:t>
        <a:bodyPr/>
        <a:lstStyle/>
        <a:p>
          <a:endParaRPr lang="en-IN"/>
        </a:p>
      </dgm:t>
    </dgm:pt>
    <dgm:pt modelId="{98FB7065-7E5E-4ADD-BB11-0A5984815491}" type="sibTrans" cxnId="{6B9C29ED-986F-4EC8-9D23-898D8F0D84B8}">
      <dgm:prSet/>
      <dgm:spPr/>
      <dgm:t>
        <a:bodyPr/>
        <a:lstStyle/>
        <a:p>
          <a:endParaRPr lang="en-IN"/>
        </a:p>
      </dgm:t>
    </dgm:pt>
    <dgm:pt modelId="{BC3096B6-3EBF-4B54-BAA1-B9CB3BC85503}">
      <dgm:prSet custT="1"/>
      <dgm:spPr/>
      <dgm:t>
        <a:bodyPr/>
        <a:lstStyle/>
        <a:p>
          <a:r>
            <a:rPr lang="en-IN" sz="1800" b="0" i="0" dirty="0"/>
            <a:t>Travelkhana</a:t>
          </a:r>
          <a:r>
            <a:rPr lang="en-IN" sz="1800" dirty="0"/>
            <a:t> </a:t>
          </a:r>
        </a:p>
      </dgm:t>
    </dgm:pt>
    <dgm:pt modelId="{D98BA998-7771-4981-AC7E-FA78672A4CE4}" type="parTrans" cxnId="{1DD34EF7-7EF2-4368-80EF-3CA9BB736AAD}">
      <dgm:prSet/>
      <dgm:spPr/>
      <dgm:t>
        <a:bodyPr/>
        <a:lstStyle/>
        <a:p>
          <a:endParaRPr lang="en-IN"/>
        </a:p>
      </dgm:t>
    </dgm:pt>
    <dgm:pt modelId="{E5F182F2-9220-4954-B0BE-A55A1BA7B5F4}" type="sibTrans" cxnId="{1DD34EF7-7EF2-4368-80EF-3CA9BB736AAD}">
      <dgm:prSet/>
      <dgm:spPr/>
      <dgm:t>
        <a:bodyPr/>
        <a:lstStyle/>
        <a:p>
          <a:endParaRPr lang="en-IN"/>
        </a:p>
      </dgm:t>
    </dgm:pt>
    <dgm:pt modelId="{3C2F0692-0C06-424D-AE42-51F73DA7857D}">
      <dgm:prSet custT="1"/>
      <dgm:spPr/>
      <dgm:t>
        <a:bodyPr/>
        <a:lstStyle/>
        <a:p>
          <a:r>
            <a:rPr lang="en-IN" sz="1800" b="0" i="0" dirty="0"/>
            <a:t>Freshmenu</a:t>
          </a:r>
          <a:r>
            <a:rPr lang="en-IN" sz="1800" dirty="0"/>
            <a:t> </a:t>
          </a:r>
        </a:p>
      </dgm:t>
    </dgm:pt>
    <dgm:pt modelId="{05B15384-0635-44C8-A013-FD32F0543957}" type="parTrans" cxnId="{184CB2F5-BC81-4A72-8F78-FB3FCF20C3B5}">
      <dgm:prSet/>
      <dgm:spPr/>
      <dgm:t>
        <a:bodyPr/>
        <a:lstStyle/>
        <a:p>
          <a:endParaRPr lang="en-IN"/>
        </a:p>
      </dgm:t>
    </dgm:pt>
    <dgm:pt modelId="{05ED90D5-674D-4D5A-982E-B97415919016}" type="sibTrans" cxnId="{184CB2F5-BC81-4A72-8F78-FB3FCF20C3B5}">
      <dgm:prSet/>
      <dgm:spPr/>
      <dgm:t>
        <a:bodyPr/>
        <a:lstStyle/>
        <a:p>
          <a:endParaRPr lang="en-IN"/>
        </a:p>
      </dgm:t>
    </dgm:pt>
    <dgm:pt modelId="{03D923CF-4901-4B6D-9FF5-DEB21C4859D6}">
      <dgm:prSet custT="1"/>
      <dgm:spPr/>
      <dgm:t>
        <a:bodyPr/>
        <a:lstStyle/>
        <a:p>
          <a:r>
            <a:rPr lang="en-IN" sz="1800" b="0" i="0" dirty="0"/>
            <a:t>JustEat</a:t>
          </a:r>
          <a:r>
            <a:rPr lang="en-IN" sz="1800" dirty="0"/>
            <a:t> </a:t>
          </a:r>
        </a:p>
      </dgm:t>
    </dgm:pt>
    <dgm:pt modelId="{755FA958-BB84-48F3-ADFA-8E85C4218590}" type="parTrans" cxnId="{B61B2BDB-D3F4-45E9-B711-3C978388D260}">
      <dgm:prSet/>
      <dgm:spPr/>
      <dgm:t>
        <a:bodyPr/>
        <a:lstStyle/>
        <a:p>
          <a:endParaRPr lang="en-IN"/>
        </a:p>
      </dgm:t>
    </dgm:pt>
    <dgm:pt modelId="{2F673F78-5689-4041-BD49-4269FC81816E}" type="sibTrans" cxnId="{B61B2BDB-D3F4-45E9-B711-3C978388D260}">
      <dgm:prSet/>
      <dgm:spPr/>
      <dgm:t>
        <a:bodyPr/>
        <a:lstStyle/>
        <a:p>
          <a:endParaRPr lang="en-IN"/>
        </a:p>
      </dgm:t>
    </dgm:pt>
    <dgm:pt modelId="{12F66DBE-ED3F-45BC-88A9-2FE2006D563B}">
      <dgm:prSet custT="1"/>
      <dgm:spPr/>
      <dgm:t>
        <a:bodyPr/>
        <a:lstStyle/>
        <a:p>
          <a:r>
            <a:rPr lang="en-IN" sz="1800" b="0" i="0" dirty="0"/>
            <a:t>Foodpanda</a:t>
          </a:r>
          <a:r>
            <a:rPr lang="en-IN" sz="1800" dirty="0"/>
            <a:t> </a:t>
          </a:r>
        </a:p>
      </dgm:t>
    </dgm:pt>
    <dgm:pt modelId="{F210BFD0-5014-4E07-BC10-25FA87BB9F23}" type="parTrans" cxnId="{AF3C5F7B-E801-4AF5-9CC3-48F56D21B176}">
      <dgm:prSet/>
      <dgm:spPr/>
      <dgm:t>
        <a:bodyPr/>
        <a:lstStyle/>
        <a:p>
          <a:endParaRPr lang="en-IN"/>
        </a:p>
      </dgm:t>
    </dgm:pt>
    <dgm:pt modelId="{90769298-C6C4-4A3B-A73B-B6CF4DDEBCD3}" type="sibTrans" cxnId="{AF3C5F7B-E801-4AF5-9CC3-48F56D21B176}">
      <dgm:prSet/>
      <dgm:spPr/>
      <dgm:t>
        <a:bodyPr/>
        <a:lstStyle/>
        <a:p>
          <a:endParaRPr lang="en-IN"/>
        </a:p>
      </dgm:t>
    </dgm:pt>
    <dgm:pt modelId="{9AC24EB7-7A53-49CD-9127-3E7DD90651CD}" type="pres">
      <dgm:prSet presAssocID="{C520466D-8FDF-4954-AE55-D2CF14D79618}" presName="linear" presStyleCnt="0">
        <dgm:presLayoutVars>
          <dgm:animLvl val="lvl"/>
          <dgm:resizeHandles val="exact"/>
        </dgm:presLayoutVars>
      </dgm:prSet>
      <dgm:spPr/>
    </dgm:pt>
    <dgm:pt modelId="{78E3A029-3C14-4AA6-92FD-A998F168AECE}" type="pres">
      <dgm:prSet presAssocID="{9C47751C-3266-430B-B594-C81C7393934F}" presName="parentText" presStyleLbl="node1" presStyleIdx="0" presStyleCnt="1" custScaleY="45381">
        <dgm:presLayoutVars>
          <dgm:chMax val="0"/>
          <dgm:bulletEnabled val="1"/>
        </dgm:presLayoutVars>
      </dgm:prSet>
      <dgm:spPr/>
    </dgm:pt>
    <dgm:pt modelId="{E74530A6-BCF4-4839-BE2A-9F66D4C0695B}" type="pres">
      <dgm:prSet presAssocID="{9C47751C-3266-430B-B594-C81C7393934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A13A934-7324-4D17-B378-1592C76120AD}" type="presOf" srcId="{03D923CF-4901-4B6D-9FF5-DEB21C4859D6}" destId="{E74530A6-BCF4-4839-BE2A-9F66D4C0695B}" srcOrd="0" destOrd="4" presId="urn:microsoft.com/office/officeart/2005/8/layout/vList2"/>
    <dgm:cxn modelId="{8EDF3F3A-EAEF-496B-B914-63B2A106065E}" srcId="{9C47751C-3266-430B-B594-C81C7393934F}" destId="{19B0A4DB-32A2-4EC2-9B4B-D15FD24947F7}" srcOrd="0" destOrd="0" parTransId="{2975E6E3-015C-454A-B4CA-A22FBCE95510}" sibTransId="{A31809D9-E390-4FF2-A00C-6582CC77D215}"/>
    <dgm:cxn modelId="{B4FEF562-E919-4B7A-8919-4B19FE220496}" type="presOf" srcId="{12F66DBE-ED3F-45BC-88A9-2FE2006D563B}" destId="{E74530A6-BCF4-4839-BE2A-9F66D4C0695B}" srcOrd="0" destOrd="5" presId="urn:microsoft.com/office/officeart/2005/8/layout/vList2"/>
    <dgm:cxn modelId="{43EE8D4F-7729-428F-B9FD-B887249A3324}" type="presOf" srcId="{3C2F0692-0C06-424D-AE42-51F73DA7857D}" destId="{E74530A6-BCF4-4839-BE2A-9F66D4C0695B}" srcOrd="0" destOrd="3" presId="urn:microsoft.com/office/officeart/2005/8/layout/vList2"/>
    <dgm:cxn modelId="{AF3C5F7B-E801-4AF5-9CC3-48F56D21B176}" srcId="{9C47751C-3266-430B-B594-C81C7393934F}" destId="{12F66DBE-ED3F-45BC-88A9-2FE2006D563B}" srcOrd="5" destOrd="0" parTransId="{F210BFD0-5014-4E07-BC10-25FA87BB9F23}" sibTransId="{90769298-C6C4-4A3B-A73B-B6CF4DDEBCD3}"/>
    <dgm:cxn modelId="{F1CE559E-AEEB-4BF1-850A-61EA072C94BB}" type="presOf" srcId="{19B0A4DB-32A2-4EC2-9B4B-D15FD24947F7}" destId="{E74530A6-BCF4-4839-BE2A-9F66D4C0695B}" srcOrd="0" destOrd="0" presId="urn:microsoft.com/office/officeart/2005/8/layout/vList2"/>
    <dgm:cxn modelId="{657BB4A5-B9CF-4CF0-8129-9A7894E421FF}" type="presOf" srcId="{DCB75B48-F361-4D91-B9D3-F01D3FD5C2D0}" destId="{E74530A6-BCF4-4839-BE2A-9F66D4C0695B}" srcOrd="0" destOrd="1" presId="urn:microsoft.com/office/officeart/2005/8/layout/vList2"/>
    <dgm:cxn modelId="{B61B2BDB-D3F4-45E9-B711-3C978388D260}" srcId="{9C47751C-3266-430B-B594-C81C7393934F}" destId="{03D923CF-4901-4B6D-9FF5-DEB21C4859D6}" srcOrd="4" destOrd="0" parTransId="{755FA958-BB84-48F3-ADFA-8E85C4218590}" sibTransId="{2F673F78-5689-4041-BD49-4269FC81816E}"/>
    <dgm:cxn modelId="{F62800DD-4AB8-4FA5-874E-746177FEB327}" type="presOf" srcId="{9C47751C-3266-430B-B594-C81C7393934F}" destId="{78E3A029-3C14-4AA6-92FD-A998F168AECE}" srcOrd="0" destOrd="0" presId="urn:microsoft.com/office/officeart/2005/8/layout/vList2"/>
    <dgm:cxn modelId="{A66743EA-2E75-4AAF-A387-E596B70CE93E}" type="presOf" srcId="{BC3096B6-3EBF-4B54-BAA1-B9CB3BC85503}" destId="{E74530A6-BCF4-4839-BE2A-9F66D4C0695B}" srcOrd="0" destOrd="2" presId="urn:microsoft.com/office/officeart/2005/8/layout/vList2"/>
    <dgm:cxn modelId="{E2573CEB-85F8-42ED-A016-E8354B9FAC7A}" srcId="{C520466D-8FDF-4954-AE55-D2CF14D79618}" destId="{9C47751C-3266-430B-B594-C81C7393934F}" srcOrd="0" destOrd="0" parTransId="{6C8C4D1F-F7B8-4894-ABE7-A59F0626770D}" sibTransId="{579A09D9-6E11-40A7-854A-6E535322928E}"/>
    <dgm:cxn modelId="{6B9C29ED-986F-4EC8-9D23-898D8F0D84B8}" srcId="{9C47751C-3266-430B-B594-C81C7393934F}" destId="{DCB75B48-F361-4D91-B9D3-F01D3FD5C2D0}" srcOrd="1" destOrd="0" parTransId="{B8E89CBC-6BD2-4B60-BD38-245BC9D90C5F}" sibTransId="{98FB7065-7E5E-4ADD-BB11-0A5984815491}"/>
    <dgm:cxn modelId="{184CB2F5-BC81-4A72-8F78-FB3FCF20C3B5}" srcId="{9C47751C-3266-430B-B594-C81C7393934F}" destId="{3C2F0692-0C06-424D-AE42-51F73DA7857D}" srcOrd="3" destOrd="0" parTransId="{05B15384-0635-44C8-A013-FD32F0543957}" sibTransId="{05ED90D5-674D-4D5A-982E-B97415919016}"/>
    <dgm:cxn modelId="{1DD34EF7-7EF2-4368-80EF-3CA9BB736AAD}" srcId="{9C47751C-3266-430B-B594-C81C7393934F}" destId="{BC3096B6-3EBF-4B54-BAA1-B9CB3BC85503}" srcOrd="2" destOrd="0" parTransId="{D98BA998-7771-4981-AC7E-FA78672A4CE4}" sibTransId="{E5F182F2-9220-4954-B0BE-A55A1BA7B5F4}"/>
    <dgm:cxn modelId="{7D3AE7FB-31BF-4B80-B40D-4C3103EE7A5E}" type="presOf" srcId="{C520466D-8FDF-4954-AE55-D2CF14D79618}" destId="{9AC24EB7-7A53-49CD-9127-3E7DD90651CD}" srcOrd="0" destOrd="0" presId="urn:microsoft.com/office/officeart/2005/8/layout/vList2"/>
    <dgm:cxn modelId="{B7ECB756-3277-4292-A61F-999BAE5FA6A3}" type="presParOf" srcId="{9AC24EB7-7A53-49CD-9127-3E7DD90651CD}" destId="{78E3A029-3C14-4AA6-92FD-A998F168AECE}" srcOrd="0" destOrd="0" presId="urn:microsoft.com/office/officeart/2005/8/layout/vList2"/>
    <dgm:cxn modelId="{D7AC86A6-2DF1-4D4B-B6FA-82F07E0DC702}" type="presParOf" srcId="{9AC24EB7-7A53-49CD-9127-3E7DD90651CD}" destId="{E74530A6-BCF4-4839-BE2A-9F66D4C069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AE5D7E-7445-42BA-A9BB-411C2C665B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3B6638B-4018-4DCC-A83D-5E467948D41A}">
      <dgm:prSet custT="1"/>
      <dgm:spPr/>
      <dgm:t>
        <a:bodyPr/>
        <a:lstStyle/>
        <a:p>
          <a:r>
            <a:rPr lang="en-IN" sz="2400" b="1" i="0" u="sng" dirty="0"/>
            <a:t>Payment Mode:</a:t>
          </a:r>
          <a:endParaRPr lang="en-IN" sz="2400" dirty="0"/>
        </a:p>
      </dgm:t>
    </dgm:pt>
    <dgm:pt modelId="{15D4D989-8CB1-4687-BEC9-5F0F97CE0042}" type="parTrans" cxnId="{B34F6A09-5FF8-4AAD-B844-5CE4091EE40F}">
      <dgm:prSet/>
      <dgm:spPr/>
      <dgm:t>
        <a:bodyPr/>
        <a:lstStyle/>
        <a:p>
          <a:endParaRPr lang="en-IN"/>
        </a:p>
      </dgm:t>
    </dgm:pt>
    <dgm:pt modelId="{24748CED-0ED9-4F44-99DA-240132BCA373}" type="sibTrans" cxnId="{B34F6A09-5FF8-4AAD-B844-5CE4091EE40F}">
      <dgm:prSet/>
      <dgm:spPr/>
      <dgm:t>
        <a:bodyPr/>
        <a:lstStyle/>
        <a:p>
          <a:endParaRPr lang="en-IN"/>
        </a:p>
      </dgm:t>
    </dgm:pt>
    <dgm:pt modelId="{59B707F7-4ACC-4B71-B81F-4EC3B2D9343B}">
      <dgm:prSet custT="1"/>
      <dgm:spPr/>
      <dgm:t>
        <a:bodyPr/>
        <a:lstStyle/>
        <a:p>
          <a:r>
            <a:rPr lang="en-IN" sz="2400" b="0" i="0" dirty="0"/>
            <a:t>Cash</a:t>
          </a:r>
          <a:r>
            <a:rPr lang="en-IN" sz="2400" dirty="0"/>
            <a:t> </a:t>
          </a:r>
        </a:p>
      </dgm:t>
    </dgm:pt>
    <dgm:pt modelId="{2EA45011-4BD8-497B-8DD8-7C146EDA8D6A}" type="parTrans" cxnId="{694CFD21-AF0A-4442-8175-E8BA35332EEF}">
      <dgm:prSet/>
      <dgm:spPr/>
      <dgm:t>
        <a:bodyPr/>
        <a:lstStyle/>
        <a:p>
          <a:endParaRPr lang="en-IN"/>
        </a:p>
      </dgm:t>
    </dgm:pt>
    <dgm:pt modelId="{B720CC82-6124-48DE-AC2E-64E42F6CC905}" type="sibTrans" cxnId="{694CFD21-AF0A-4442-8175-E8BA35332EEF}">
      <dgm:prSet/>
      <dgm:spPr/>
      <dgm:t>
        <a:bodyPr/>
        <a:lstStyle/>
        <a:p>
          <a:endParaRPr lang="en-IN"/>
        </a:p>
      </dgm:t>
    </dgm:pt>
    <dgm:pt modelId="{8F2E907D-510E-4716-810A-27B96145CBFF}">
      <dgm:prSet custT="1"/>
      <dgm:spPr/>
      <dgm:t>
        <a:bodyPr/>
        <a:lstStyle/>
        <a:p>
          <a:r>
            <a:rPr lang="en-IN" sz="2400" b="0" i="0"/>
            <a:t>BHIM</a:t>
          </a:r>
          <a:r>
            <a:rPr lang="en-IN" sz="2400"/>
            <a:t> </a:t>
          </a:r>
        </a:p>
      </dgm:t>
    </dgm:pt>
    <dgm:pt modelId="{5A6E466E-4DCA-4927-A1F6-96CAA4C29788}" type="parTrans" cxnId="{8906869A-A521-4ED5-807C-B1D1352CE2C8}">
      <dgm:prSet/>
      <dgm:spPr/>
      <dgm:t>
        <a:bodyPr/>
        <a:lstStyle/>
        <a:p>
          <a:endParaRPr lang="en-IN"/>
        </a:p>
      </dgm:t>
    </dgm:pt>
    <dgm:pt modelId="{B29E8F24-5AB1-4D64-9A27-B2ED95EEA69E}" type="sibTrans" cxnId="{8906869A-A521-4ED5-807C-B1D1352CE2C8}">
      <dgm:prSet/>
      <dgm:spPr/>
      <dgm:t>
        <a:bodyPr/>
        <a:lstStyle/>
        <a:p>
          <a:endParaRPr lang="en-IN"/>
        </a:p>
      </dgm:t>
    </dgm:pt>
    <dgm:pt modelId="{DDAC3201-01F9-419E-A05D-B8CE0860F411}">
      <dgm:prSet custT="1"/>
      <dgm:spPr/>
      <dgm:t>
        <a:bodyPr/>
        <a:lstStyle/>
        <a:p>
          <a:r>
            <a:rPr lang="en-IN" sz="2400" b="0" i="0"/>
            <a:t>UPI</a:t>
          </a:r>
          <a:r>
            <a:rPr lang="en-IN" sz="2400"/>
            <a:t> </a:t>
          </a:r>
        </a:p>
      </dgm:t>
    </dgm:pt>
    <dgm:pt modelId="{F6B023D6-D611-4BF8-9A9A-E1BF0B45D83C}" type="parTrans" cxnId="{E62EFBE3-5091-44CF-91F9-2760B3A55E48}">
      <dgm:prSet/>
      <dgm:spPr/>
      <dgm:t>
        <a:bodyPr/>
        <a:lstStyle/>
        <a:p>
          <a:endParaRPr lang="en-IN"/>
        </a:p>
      </dgm:t>
    </dgm:pt>
    <dgm:pt modelId="{1DF3F079-4243-4A64-9A37-214106853548}" type="sibTrans" cxnId="{E62EFBE3-5091-44CF-91F9-2760B3A55E48}">
      <dgm:prSet/>
      <dgm:spPr/>
      <dgm:t>
        <a:bodyPr/>
        <a:lstStyle/>
        <a:p>
          <a:endParaRPr lang="en-IN"/>
        </a:p>
      </dgm:t>
    </dgm:pt>
    <dgm:pt modelId="{26CF0B44-AF26-4799-9121-663ED2D6883A}">
      <dgm:prSet custT="1"/>
      <dgm:spPr/>
      <dgm:t>
        <a:bodyPr/>
        <a:lstStyle/>
        <a:p>
          <a:r>
            <a:rPr lang="en-IN" sz="2400" b="0" i="0" dirty="0"/>
            <a:t>G-PAY</a:t>
          </a:r>
          <a:r>
            <a:rPr lang="en-IN" sz="2400" dirty="0"/>
            <a:t> </a:t>
          </a:r>
        </a:p>
      </dgm:t>
    </dgm:pt>
    <dgm:pt modelId="{46DD3A27-B46B-45D6-AB77-9A0BA72AFBF2}" type="parTrans" cxnId="{00AA04F6-FDEE-4B91-8468-59373D953D6E}">
      <dgm:prSet/>
      <dgm:spPr/>
      <dgm:t>
        <a:bodyPr/>
        <a:lstStyle/>
        <a:p>
          <a:endParaRPr lang="en-IN"/>
        </a:p>
      </dgm:t>
    </dgm:pt>
    <dgm:pt modelId="{8A57594C-E976-410F-9BF8-5D925FBC1693}" type="sibTrans" cxnId="{00AA04F6-FDEE-4B91-8468-59373D953D6E}">
      <dgm:prSet/>
      <dgm:spPr/>
      <dgm:t>
        <a:bodyPr/>
        <a:lstStyle/>
        <a:p>
          <a:endParaRPr lang="en-IN"/>
        </a:p>
      </dgm:t>
    </dgm:pt>
    <dgm:pt modelId="{B520C229-45AD-43C1-BEF8-C0562922B8A8}">
      <dgm:prSet custT="1"/>
      <dgm:spPr/>
      <dgm:t>
        <a:bodyPr/>
        <a:lstStyle/>
        <a:p>
          <a:r>
            <a:rPr lang="en-IN" sz="2400" b="0" i="0" dirty="0"/>
            <a:t>Phone Pay</a:t>
          </a:r>
          <a:r>
            <a:rPr lang="en-IN" sz="2400" dirty="0"/>
            <a:t> </a:t>
          </a:r>
        </a:p>
      </dgm:t>
    </dgm:pt>
    <dgm:pt modelId="{964106AF-BA51-4DA6-8678-95E497F35DD8}" type="parTrans" cxnId="{83732DD9-2B53-4A4B-A5CB-1EABEF49A2D4}">
      <dgm:prSet/>
      <dgm:spPr/>
      <dgm:t>
        <a:bodyPr/>
        <a:lstStyle/>
        <a:p>
          <a:endParaRPr lang="en-IN"/>
        </a:p>
      </dgm:t>
    </dgm:pt>
    <dgm:pt modelId="{56C8844C-07AD-4FD4-AEE2-6C4F4B9F54D9}" type="sibTrans" cxnId="{83732DD9-2B53-4A4B-A5CB-1EABEF49A2D4}">
      <dgm:prSet/>
      <dgm:spPr/>
      <dgm:t>
        <a:bodyPr/>
        <a:lstStyle/>
        <a:p>
          <a:endParaRPr lang="en-IN"/>
        </a:p>
      </dgm:t>
    </dgm:pt>
    <dgm:pt modelId="{917390D5-974E-4B92-A214-396190617E96}" type="pres">
      <dgm:prSet presAssocID="{2BAE5D7E-7445-42BA-A9BB-411C2C665B18}" presName="linear" presStyleCnt="0">
        <dgm:presLayoutVars>
          <dgm:animLvl val="lvl"/>
          <dgm:resizeHandles val="exact"/>
        </dgm:presLayoutVars>
      </dgm:prSet>
      <dgm:spPr/>
    </dgm:pt>
    <dgm:pt modelId="{3028C8C9-A356-43B7-AFFA-D080413442B7}" type="pres">
      <dgm:prSet presAssocID="{D3B6638B-4018-4DCC-A83D-5E467948D41A}" presName="parentText" presStyleLbl="node1" presStyleIdx="0" presStyleCnt="1" custScaleY="41757" custLinFactNeighborX="2914" custLinFactNeighborY="-11138">
        <dgm:presLayoutVars>
          <dgm:chMax val="0"/>
          <dgm:bulletEnabled val="1"/>
        </dgm:presLayoutVars>
      </dgm:prSet>
      <dgm:spPr/>
    </dgm:pt>
    <dgm:pt modelId="{44401A6E-C13D-4F3A-8E7D-EB2E863C9E9C}" type="pres">
      <dgm:prSet presAssocID="{D3B6638B-4018-4DCC-A83D-5E467948D4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4F6A09-5FF8-4AAD-B844-5CE4091EE40F}" srcId="{2BAE5D7E-7445-42BA-A9BB-411C2C665B18}" destId="{D3B6638B-4018-4DCC-A83D-5E467948D41A}" srcOrd="0" destOrd="0" parTransId="{15D4D989-8CB1-4687-BEC9-5F0F97CE0042}" sibTransId="{24748CED-0ED9-4F44-99DA-240132BCA373}"/>
    <dgm:cxn modelId="{FFBCDF10-872A-4425-814E-7E91E966DED6}" type="presOf" srcId="{2BAE5D7E-7445-42BA-A9BB-411C2C665B18}" destId="{917390D5-974E-4B92-A214-396190617E96}" srcOrd="0" destOrd="0" presId="urn:microsoft.com/office/officeart/2005/8/layout/vList2"/>
    <dgm:cxn modelId="{694CFD21-AF0A-4442-8175-E8BA35332EEF}" srcId="{D3B6638B-4018-4DCC-A83D-5E467948D41A}" destId="{59B707F7-4ACC-4B71-B81F-4EC3B2D9343B}" srcOrd="0" destOrd="0" parTransId="{2EA45011-4BD8-497B-8DD8-7C146EDA8D6A}" sibTransId="{B720CC82-6124-48DE-AC2E-64E42F6CC905}"/>
    <dgm:cxn modelId="{97C6832A-2867-4DBE-AE81-896A04E39E0C}" type="presOf" srcId="{B520C229-45AD-43C1-BEF8-C0562922B8A8}" destId="{44401A6E-C13D-4F3A-8E7D-EB2E863C9E9C}" srcOrd="0" destOrd="4" presId="urn:microsoft.com/office/officeart/2005/8/layout/vList2"/>
    <dgm:cxn modelId="{7D16B62B-BFD5-4918-841C-1E112D3F575E}" type="presOf" srcId="{D3B6638B-4018-4DCC-A83D-5E467948D41A}" destId="{3028C8C9-A356-43B7-AFFA-D080413442B7}" srcOrd="0" destOrd="0" presId="urn:microsoft.com/office/officeart/2005/8/layout/vList2"/>
    <dgm:cxn modelId="{C0958244-F755-4227-838A-4898F7A1DA8D}" type="presOf" srcId="{59B707F7-4ACC-4B71-B81F-4EC3B2D9343B}" destId="{44401A6E-C13D-4F3A-8E7D-EB2E863C9E9C}" srcOrd="0" destOrd="0" presId="urn:microsoft.com/office/officeart/2005/8/layout/vList2"/>
    <dgm:cxn modelId="{E3D11A53-B7DA-48C8-BAEC-1A5A9D18A784}" type="presOf" srcId="{26CF0B44-AF26-4799-9121-663ED2D6883A}" destId="{44401A6E-C13D-4F3A-8E7D-EB2E863C9E9C}" srcOrd="0" destOrd="3" presId="urn:microsoft.com/office/officeart/2005/8/layout/vList2"/>
    <dgm:cxn modelId="{8906869A-A521-4ED5-807C-B1D1352CE2C8}" srcId="{D3B6638B-4018-4DCC-A83D-5E467948D41A}" destId="{8F2E907D-510E-4716-810A-27B96145CBFF}" srcOrd="1" destOrd="0" parTransId="{5A6E466E-4DCA-4927-A1F6-96CAA4C29788}" sibTransId="{B29E8F24-5AB1-4D64-9A27-B2ED95EEA69E}"/>
    <dgm:cxn modelId="{83732DD9-2B53-4A4B-A5CB-1EABEF49A2D4}" srcId="{D3B6638B-4018-4DCC-A83D-5E467948D41A}" destId="{B520C229-45AD-43C1-BEF8-C0562922B8A8}" srcOrd="4" destOrd="0" parTransId="{964106AF-BA51-4DA6-8678-95E497F35DD8}" sibTransId="{56C8844C-07AD-4FD4-AEE2-6C4F4B9F54D9}"/>
    <dgm:cxn modelId="{E62EFBE3-5091-44CF-91F9-2760B3A55E48}" srcId="{D3B6638B-4018-4DCC-A83D-5E467948D41A}" destId="{DDAC3201-01F9-419E-A05D-B8CE0860F411}" srcOrd="2" destOrd="0" parTransId="{F6B023D6-D611-4BF8-9A9A-E1BF0B45D83C}" sibTransId="{1DF3F079-4243-4A64-9A37-214106853548}"/>
    <dgm:cxn modelId="{00AA04F6-FDEE-4B91-8468-59373D953D6E}" srcId="{D3B6638B-4018-4DCC-A83D-5E467948D41A}" destId="{26CF0B44-AF26-4799-9121-663ED2D6883A}" srcOrd="3" destOrd="0" parTransId="{46DD3A27-B46B-45D6-AB77-9A0BA72AFBF2}" sibTransId="{8A57594C-E976-410F-9BF8-5D925FBC1693}"/>
    <dgm:cxn modelId="{0F3C69F7-44B0-417C-B3A5-79E9A2DD65CE}" type="presOf" srcId="{DDAC3201-01F9-419E-A05D-B8CE0860F411}" destId="{44401A6E-C13D-4F3A-8E7D-EB2E863C9E9C}" srcOrd="0" destOrd="2" presId="urn:microsoft.com/office/officeart/2005/8/layout/vList2"/>
    <dgm:cxn modelId="{F37855F7-AE73-4389-9EE2-A5C6AD570E7C}" type="presOf" srcId="{8F2E907D-510E-4716-810A-27B96145CBFF}" destId="{44401A6E-C13D-4F3A-8E7D-EB2E863C9E9C}" srcOrd="0" destOrd="1" presId="urn:microsoft.com/office/officeart/2005/8/layout/vList2"/>
    <dgm:cxn modelId="{FD8E9733-395A-48CA-9CA9-651A932B3C5A}" type="presParOf" srcId="{917390D5-974E-4B92-A214-396190617E96}" destId="{3028C8C9-A356-43B7-AFFA-D080413442B7}" srcOrd="0" destOrd="0" presId="urn:microsoft.com/office/officeart/2005/8/layout/vList2"/>
    <dgm:cxn modelId="{FE1F6ABE-010E-4CED-ADE9-B0C142229D0E}" type="presParOf" srcId="{917390D5-974E-4B92-A214-396190617E96}" destId="{44401A6E-C13D-4F3A-8E7D-EB2E863C9E9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79F8C-2DC4-4A82-A49D-A81BD3BEE2CA}">
      <dsp:nvSpPr>
        <dsp:cNvPr id="0" name=""/>
        <dsp:cNvSpPr/>
      </dsp:nvSpPr>
      <dsp:spPr>
        <a:xfrm>
          <a:off x="0" y="0"/>
          <a:ext cx="4184035" cy="8647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/>
            <a:t>Customer Acquisition</a:t>
          </a:r>
          <a:r>
            <a:rPr lang="en-US" sz="1600" u="sng" kern="1200" dirty="0"/>
            <a:t>:</a:t>
          </a:r>
          <a:endParaRPr lang="en-IN" sz="1600" kern="1200" dirty="0"/>
        </a:p>
      </dsp:txBody>
      <dsp:txXfrm>
        <a:off x="42215" y="42215"/>
        <a:ext cx="4099605" cy="780351"/>
      </dsp:txXfrm>
    </dsp:sp>
    <dsp:sp modelId="{15FDEDEA-3848-4D40-A117-66CACDE2A91F}">
      <dsp:nvSpPr>
        <dsp:cNvPr id="0" name=""/>
        <dsp:cNvSpPr/>
      </dsp:nvSpPr>
      <dsp:spPr>
        <a:xfrm>
          <a:off x="0" y="864781"/>
          <a:ext cx="4184035" cy="3015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4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Seating Arrangement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Good Menu of Vada Pav</a:t>
          </a:r>
          <a:endParaRPr lang="en-IN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Provide Hygiene food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Cleanliness of shop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Some offers notification through customer mobile number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/>
            <a:t>Attractive banner of shop</a:t>
          </a:r>
        </a:p>
      </dsp:txBody>
      <dsp:txXfrm>
        <a:off x="0" y="864781"/>
        <a:ext cx="4184035" cy="3015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B89EF-79A0-434A-96C9-051D202F47EF}">
      <dsp:nvSpPr>
        <dsp:cNvPr id="0" name=""/>
        <dsp:cNvSpPr/>
      </dsp:nvSpPr>
      <dsp:spPr>
        <a:xfrm>
          <a:off x="0" y="165079"/>
          <a:ext cx="4184034" cy="8678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u="sng" kern="1200" dirty="0"/>
            <a:t>Social Media</a:t>
          </a:r>
          <a:r>
            <a:rPr lang="en-IN" sz="1800" b="0" i="0" u="sng" kern="1200" dirty="0"/>
            <a:t>:</a:t>
          </a:r>
          <a:endParaRPr lang="en-IN" sz="3600" kern="1200" dirty="0"/>
        </a:p>
      </dsp:txBody>
      <dsp:txXfrm>
        <a:off x="42367" y="207446"/>
        <a:ext cx="4099300" cy="783160"/>
      </dsp:txXfrm>
    </dsp:sp>
    <dsp:sp modelId="{24182CD9-7C1A-4C8A-9308-637636683073}">
      <dsp:nvSpPr>
        <dsp:cNvPr id="0" name=""/>
        <dsp:cNvSpPr/>
      </dsp:nvSpPr>
      <dsp:spPr>
        <a:xfrm>
          <a:off x="0" y="1032973"/>
          <a:ext cx="4184034" cy="268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4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0" i="0" kern="1200"/>
            <a:t>Advertisement in News Paper , Banner</a:t>
          </a:r>
          <a:endParaRPr lang="en-IN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Instagram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Facebook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Just dial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/>
            <a:t>Food blogs WordPress</a:t>
          </a:r>
        </a:p>
      </dsp:txBody>
      <dsp:txXfrm>
        <a:off x="0" y="1032973"/>
        <a:ext cx="4184034" cy="268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3A029-3C14-4AA6-92FD-A998F168AECE}">
      <dsp:nvSpPr>
        <dsp:cNvPr id="0" name=""/>
        <dsp:cNvSpPr/>
      </dsp:nvSpPr>
      <dsp:spPr>
        <a:xfrm>
          <a:off x="0" y="1571247"/>
          <a:ext cx="4184035" cy="5521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u="sng" kern="1200"/>
            <a:t>Delivery:</a:t>
          </a:r>
          <a:endParaRPr lang="en-IN" sz="2000" kern="1200"/>
        </a:p>
      </dsp:txBody>
      <dsp:txXfrm>
        <a:off x="26956" y="1598203"/>
        <a:ext cx="4130123" cy="498284"/>
      </dsp:txXfrm>
    </dsp:sp>
    <dsp:sp modelId="{E74530A6-BCF4-4839-BE2A-9F66D4C0695B}">
      <dsp:nvSpPr>
        <dsp:cNvPr id="0" name=""/>
        <dsp:cNvSpPr/>
      </dsp:nvSpPr>
      <dsp:spPr>
        <a:xfrm>
          <a:off x="0" y="2123444"/>
          <a:ext cx="4184035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/>
            <a:t>Zomato</a:t>
          </a:r>
          <a:r>
            <a:rPr lang="en-IN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/>
            <a:t>Swiggy</a:t>
          </a:r>
          <a:r>
            <a:rPr lang="en-IN" sz="1800" kern="120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/>
            <a:t>Travelkhana</a:t>
          </a:r>
          <a:r>
            <a:rPr lang="en-IN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/>
            <a:t>Freshmenu</a:t>
          </a:r>
          <a:r>
            <a:rPr lang="en-IN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/>
            <a:t>JustEat</a:t>
          </a:r>
          <a:r>
            <a:rPr lang="en-IN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/>
            <a:t>Foodpanda</a:t>
          </a:r>
          <a:r>
            <a:rPr lang="en-IN" sz="1800" kern="1200" dirty="0"/>
            <a:t> </a:t>
          </a:r>
        </a:p>
      </dsp:txBody>
      <dsp:txXfrm>
        <a:off x="0" y="2123444"/>
        <a:ext cx="4184035" cy="17491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C8C9-A356-43B7-AFFA-D080413442B7}">
      <dsp:nvSpPr>
        <dsp:cNvPr id="0" name=""/>
        <dsp:cNvSpPr/>
      </dsp:nvSpPr>
      <dsp:spPr>
        <a:xfrm>
          <a:off x="0" y="835133"/>
          <a:ext cx="4184034" cy="5002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u="sng" kern="1200" dirty="0"/>
            <a:t>Payment Mode:</a:t>
          </a:r>
          <a:endParaRPr lang="en-IN" sz="2400" kern="1200" dirty="0"/>
        </a:p>
      </dsp:txBody>
      <dsp:txXfrm>
        <a:off x="24422" y="859555"/>
        <a:ext cx="4135190" cy="451438"/>
      </dsp:txXfrm>
    </dsp:sp>
    <dsp:sp modelId="{44401A6E-C13D-4F3A-8E7D-EB2E863C9E9C}">
      <dsp:nvSpPr>
        <dsp:cNvPr id="0" name=""/>
        <dsp:cNvSpPr/>
      </dsp:nvSpPr>
      <dsp:spPr>
        <a:xfrm>
          <a:off x="0" y="1553061"/>
          <a:ext cx="4184034" cy="195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4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Cash</a:t>
          </a:r>
          <a:r>
            <a:rPr lang="en-IN" sz="2400" kern="1200" dirty="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/>
            <a:t>BHIM</a:t>
          </a:r>
          <a:r>
            <a:rPr lang="en-IN" sz="2400" kern="120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/>
            <a:t>UPI</a:t>
          </a:r>
          <a:r>
            <a:rPr lang="en-IN" sz="2400" kern="120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G-PAY</a:t>
          </a:r>
          <a:r>
            <a:rPr lang="en-IN" sz="2400" kern="1200" dirty="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b="0" i="0" kern="1200" dirty="0"/>
            <a:t>Phone Pay</a:t>
          </a:r>
          <a:r>
            <a:rPr lang="en-IN" sz="2400" kern="1200" dirty="0"/>
            <a:t> </a:t>
          </a:r>
        </a:p>
      </dsp:txBody>
      <dsp:txXfrm>
        <a:off x="0" y="1553061"/>
        <a:ext cx="4184034" cy="195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97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0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03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0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12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1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8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7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5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3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2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1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9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08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7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2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153C1-A481-4358-9E51-1CE8E2BEFEC8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3B098C-E60C-43C8-96A9-D525CD757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2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D42EF-9602-B73E-991A-6B8EC375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16000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 – Vada Pav Shop</a:t>
            </a:r>
            <a:br>
              <a:rPr lang="en-US" dirty="0"/>
            </a:b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(A study for the new Vada Pav shop in the Shivaji Nagar , Pune)</a:t>
            </a:r>
            <a:endParaRPr lang="en-IN" sz="2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E2ADD-DD24-026E-4E28-2C01790F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57680"/>
            <a:ext cx="8596668" cy="479552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" name="Picture 1" descr="Image result for varities of vada pav">
            <a:extLst>
              <a:ext uri="{FF2B5EF4-FFF2-40B4-BE49-F238E27FC236}">
                <a16:creationId xmlns:a16="http://schemas.microsoft.com/office/drawing/2014/main" id="{B1819A3A-BE23-BA9D-D1A0-E152D627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5" y="1859280"/>
            <a:ext cx="3996264" cy="3545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F9E65-BA83-7CFF-31FF-DE77562F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79" y="5548353"/>
            <a:ext cx="2908044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8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DAAD-24F3-CCFC-AAE1-EDA2156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800080"/>
                </a:highlight>
              </a:rPr>
              <a:t>Introduction:</a:t>
            </a:r>
            <a:endParaRPr lang="en-IN" dirty="0">
              <a:highlight>
                <a:srgbClr val="8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2206-0EAF-8B0F-2C52-E8C016B0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240"/>
            <a:ext cx="8596668" cy="5293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</a:rPr>
              <a:t>Problem: </a:t>
            </a:r>
            <a:r>
              <a:rPr lang="en-US" sz="2400" dirty="0"/>
              <a:t>A man wants to open a Wada Pav Shop near Shivaji Nagar in Pune. He has got a location where there are other 4 more wada pav shops. He is not able to understand what will be the strategy to take over his clients. </a:t>
            </a:r>
          </a:p>
          <a:p>
            <a:pPr marL="457200" indent="-457200">
              <a:buAutoNum type="alphaLcPeriod"/>
            </a:pPr>
            <a:r>
              <a:rPr lang="en-US" sz="2400" dirty="0"/>
              <a:t>What will be the price of each Wada Pav?</a:t>
            </a:r>
          </a:p>
          <a:p>
            <a:pPr marL="457200" indent="-457200">
              <a:buAutoNum type="alphaLcPeriod"/>
            </a:pPr>
            <a:r>
              <a:rPr lang="en-US" sz="2400" dirty="0"/>
              <a:t> b. How will he differentiate from the other competitors? </a:t>
            </a:r>
          </a:p>
          <a:p>
            <a:pPr marL="457200" indent="-457200">
              <a:buAutoNum type="alphaLcPeriod"/>
            </a:pPr>
            <a:r>
              <a:rPr lang="en-US" sz="2400" dirty="0"/>
              <a:t>c. How will you bring insights when he has no data of his shop?</a:t>
            </a:r>
          </a:p>
          <a:p>
            <a:pPr marL="457200" indent="-457200">
              <a:buAutoNum type="alphaLcPeriod"/>
            </a:pPr>
            <a:r>
              <a:rPr lang="en-US" sz="2400" dirty="0"/>
              <a:t> d. Why will be the Customer comes to your shop? (What will be the positioning)</a:t>
            </a:r>
          </a:p>
          <a:p>
            <a:pPr marL="457200" indent="-457200">
              <a:buAutoNum type="alphaLcPeriod"/>
            </a:pPr>
            <a:r>
              <a:rPr lang="en-US" sz="2400" dirty="0"/>
              <a:t> e. What Machine Learning Models you will used to take to solve this Problem Statement? Whether Data Science is really required or not?</a:t>
            </a:r>
            <a:endParaRPr lang="en-IN" sz="24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9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115D-B23D-FB0E-CDE4-A779A4BA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A.Pricing</a:t>
            </a:r>
            <a:endParaRPr lang="en-IN" sz="3200" b="1" u="sng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A5F9-2818-8857-327A-B1EAAFC3B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727" y="1229361"/>
            <a:ext cx="4583641" cy="538480"/>
          </a:xfrm>
        </p:spPr>
        <p:txBody>
          <a:bodyPr/>
          <a:lstStyle/>
          <a:p>
            <a:r>
              <a:rPr lang="en-US" sz="2400" b="1" i="0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Price of Vada Pav in other shops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A4B956-A520-804A-78CC-F04BD2F20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7727" y="1786732"/>
            <a:ext cx="3654193" cy="188102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5276A-03B7-FE76-6D06-B6FB66030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75668" y="1210470"/>
            <a:ext cx="4776977" cy="576262"/>
          </a:xfrm>
        </p:spPr>
        <p:txBody>
          <a:bodyPr/>
          <a:lstStyle/>
          <a:p>
            <a:r>
              <a:rPr lang="en-IN" sz="2000" b="1" dirty="0">
                <a:solidFill>
                  <a:srgbClr val="00B0F0"/>
                </a:solidFill>
              </a:rPr>
              <a:t>     </a:t>
            </a:r>
            <a:r>
              <a:rPr lang="en-IN" sz="2000" b="1" dirty="0">
                <a:solidFill>
                  <a:srgbClr val="0070C0"/>
                </a:solidFill>
              </a:rPr>
              <a:t>Affordable price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6C3D26-2BE6-9AB5-38F6-14AF56901E3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26440" y="1805622"/>
            <a:ext cx="3464964" cy="188102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0A168E0-E863-5211-1CBF-BAB29CF38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624162"/>
              </p:ext>
            </p:extLst>
          </p:nvPr>
        </p:nvGraphicFramePr>
        <p:xfrm>
          <a:off x="125328" y="3686650"/>
          <a:ext cx="5118514" cy="2978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6CA32E9-79EB-9B77-E892-D258C1F62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561440"/>
              </p:ext>
            </p:extLst>
          </p:nvPr>
        </p:nvGraphicFramePr>
        <p:xfrm>
          <a:off x="5359580" y="3805709"/>
          <a:ext cx="4958170" cy="285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9E8CF75-499A-90FC-1507-0DA4D5141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9702" y="193041"/>
            <a:ext cx="2630786" cy="1320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1649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036E84-3F18-D21E-67DA-14D4C7DD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B. 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Differentiation</a:t>
            </a:r>
            <a:endParaRPr lang="en-IN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CEED620-6F7D-4B59-6AF5-2786691644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3625890"/>
              </p:ext>
            </p:extLst>
          </p:nvPr>
        </p:nvGraphicFramePr>
        <p:xfrm>
          <a:off x="677334" y="2160589"/>
          <a:ext cx="4184035" cy="3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CE971F9-DC34-060C-DC1E-A777D9B950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1305493"/>
              </p:ext>
            </p:extLst>
          </p:nvPr>
        </p:nvGraphicFramePr>
        <p:xfrm>
          <a:off x="5089970" y="2160589"/>
          <a:ext cx="418403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96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A568B12-2986-B968-2BD5-41C7CFF533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9620691"/>
              </p:ext>
            </p:extLst>
          </p:nvPr>
        </p:nvGraphicFramePr>
        <p:xfrm>
          <a:off x="748455" y="375918"/>
          <a:ext cx="4184035" cy="544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D13411E-4A86-29A0-129C-9D8C34BDF5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358943"/>
              </p:ext>
            </p:extLst>
          </p:nvPr>
        </p:nvGraphicFramePr>
        <p:xfrm>
          <a:off x="5496370" y="944879"/>
          <a:ext cx="4184034" cy="4559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5020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A1A9-7FDA-D5EF-F460-1D97BAAE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54" y="55880"/>
            <a:ext cx="8596668" cy="1127760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B0F0"/>
                </a:solidFill>
              </a:rPr>
              <a:t>Top 5 Vada Pav shops near Shivaji Nagar in Pune</a:t>
            </a:r>
            <a:endParaRPr lang="en-IN" sz="2800" u="sng" dirty="0">
              <a:solidFill>
                <a:srgbClr val="00B0F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EB87D9-3575-D1AC-7B47-A1D636124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" y="619760"/>
            <a:ext cx="9042400" cy="5974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F6B84-B4F8-542C-F6CF-2EB33015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038" y="743903"/>
            <a:ext cx="2141682" cy="19442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04C1DD-1A20-567F-4676-74CDBB4BD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680" y="4482429"/>
            <a:ext cx="2709787" cy="18777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3525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56EB-FCD8-D426-5A9A-0BFF8E89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1750"/>
            <a:ext cx="7904481" cy="518330"/>
          </a:xfrm>
        </p:spPr>
        <p:txBody>
          <a:bodyPr>
            <a:normAutofit fontScale="90000"/>
          </a:bodyPr>
          <a:lstStyle/>
          <a:p>
            <a:r>
              <a:rPr lang="en-IN" sz="3100" b="0" i="0" u="sng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C . Competitor's Analysis</a:t>
            </a:r>
            <a:br>
              <a:rPr lang="en-IN" sz="31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</a:br>
            <a:r>
              <a:rPr lang="en-IN" sz="3100" dirty="0">
                <a:solidFill>
                  <a:srgbClr val="002060"/>
                </a:solidFill>
              </a:rPr>
              <a:t> </a:t>
            </a:r>
            <a:br>
              <a:rPr lang="en-IN" dirty="0"/>
            </a:br>
            <a:r>
              <a:rPr lang="en-IN" sz="2700" b="1" i="0" u="sng" strike="noStrike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</a:rPr>
              <a:t>SWOT Analysis</a:t>
            </a:r>
            <a:br>
              <a:rPr lang="en-IN" dirty="0"/>
            </a:b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B10543-191A-057F-02BF-AB947763817C}"/>
              </a:ext>
            </a:extLst>
          </p:cNvPr>
          <p:cNvSpPr/>
          <p:nvPr/>
        </p:nvSpPr>
        <p:spPr>
          <a:xfrm>
            <a:off x="886650" y="1595120"/>
            <a:ext cx="4030789" cy="2535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STRENGTHS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Unique taste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Quality ingredients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Friendly staff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Live Entertainment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Seasonal Menu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Good review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63D2F6-AFEA-5358-110C-49E85013E60D}"/>
              </a:ext>
            </a:extLst>
          </p:cNvPr>
          <p:cNvSpPr/>
          <p:nvPr/>
        </p:nvSpPr>
        <p:spPr>
          <a:xfrm>
            <a:off x="5109440" y="1499863"/>
            <a:ext cx="4030788" cy="263070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>
                <a:solidFill>
                  <a:schemeClr val="tx1"/>
                </a:solidFill>
              </a:rPr>
              <a:t>WEAKNESSES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Competitors with low prices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Modest advertising budget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 well known in market</a:t>
            </a: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Single location means limited reach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No business website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Short business hours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Less contact of Vendors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16E627-C84C-C8F2-A762-DAE44D9E36A3}"/>
              </a:ext>
            </a:extLst>
          </p:cNvPr>
          <p:cNvSpPr/>
          <p:nvPr/>
        </p:nvSpPr>
        <p:spPr>
          <a:xfrm>
            <a:off x="936411" y="4346053"/>
            <a:ext cx="4030788" cy="23901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sng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OPPORTUNITIES</a:t>
            </a:r>
            <a:r>
              <a:rPr lang="en-IN" u="sng" dirty="0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Growing interest in /support for locally sourced ingredients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Seasonal menu keeps things fresh and interesting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Potential for growth via food delivery apps/technology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Could partner with coffee shop next door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E69C462-D851-6F55-12E8-E4C3F12172ED}"/>
              </a:ext>
            </a:extLst>
          </p:cNvPr>
          <p:cNvSpPr/>
          <p:nvPr/>
        </p:nvSpPr>
        <p:spPr>
          <a:xfrm>
            <a:off x="5166628" y="4346054"/>
            <a:ext cx="4030788" cy="23901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sng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THREATS</a:t>
            </a:r>
            <a:r>
              <a:rPr lang="en-IN" u="sng" dirty="0"/>
              <a:t>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Negative Reviews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 turnover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Technology changes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Competition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Rising costs of ingredients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Uncertain Economic Environment</a:t>
            </a:r>
          </a:p>
        </p:txBody>
      </p:sp>
    </p:spTree>
    <p:extLst>
      <p:ext uri="{BB962C8B-B14F-4D97-AF65-F5344CB8AC3E}">
        <p14:creationId xmlns:p14="http://schemas.microsoft.com/office/powerpoint/2010/main" val="232124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F451-58F8-D60B-11EB-D34EF6F3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83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Positioning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4A5C-4831-B99E-6F2C-A4C7CE8F5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313679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good quality product with different verity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Standard raw materials and fresh food for customers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Live Entertainment 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Digital advertising and traditional advertising(Print , TV , radio)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Mainly students , couples , employees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Clean and Hygienic branded Vada pav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Low price with best quality compare to others			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Best Services and Amenities compare to others			</a:t>
            </a:r>
          </a:p>
          <a:p>
            <a:pPr marL="0" indent="0">
              <a:buClr>
                <a:srgbClr val="00B050"/>
              </a:buClr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BBE58-D672-A934-2593-78B16F0B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503" y="30479"/>
            <a:ext cx="3491057" cy="188150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8F5C9-7D15-14F7-AAE7-F6E2C72B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475" y="2032317"/>
            <a:ext cx="3218815" cy="257175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65F25-BF9F-4647-01D4-97CCB6A85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018" y="4780283"/>
            <a:ext cx="3253421" cy="207771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55514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428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Case Study – Vada Pav Shop (A study for the new Vada Pav shop in the Shivaji Nagar , Pune)</vt:lpstr>
      <vt:lpstr>Introduction:</vt:lpstr>
      <vt:lpstr>A.Pricing</vt:lpstr>
      <vt:lpstr>B. Differentiation</vt:lpstr>
      <vt:lpstr>PowerPoint Presentation</vt:lpstr>
      <vt:lpstr>Top 5 Vada Pav shops near Shivaji Nagar in Pune</vt:lpstr>
      <vt:lpstr>C . Competitor's Analysis   SWOT Analysis </vt:lpstr>
      <vt:lpstr>D . Positioning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Vada Pav Shop (A study for the new Vada Pav shop in the Shivaji Nagar , Pune)</dc:title>
  <dc:creator>Devaraj Mogaveera</dc:creator>
  <cp:lastModifiedBy>Devaraj Mogaveera</cp:lastModifiedBy>
  <cp:revision>1</cp:revision>
  <dcterms:created xsi:type="dcterms:W3CDTF">2022-10-16T04:38:19Z</dcterms:created>
  <dcterms:modified xsi:type="dcterms:W3CDTF">2022-10-16T08:03:31Z</dcterms:modified>
</cp:coreProperties>
</file>