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4" d="100"/>
          <a:sy n="9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AA4643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1435.0</c:v>
                </c:pt>
                <c:pt idx="1">
                  <c:v>371.0</c:v>
                </c:pt>
                <c:pt idx="2">
                  <c:v>69.0</c:v>
                </c:pt>
              </c:numCache>
            </c:numRef>
          </c:val>
        </c:ser>
        <c:ser>
          <c:idx val="1"/>
          <c:order val="1"/>
          <c:tx>
            <c:v>Male</c:v>
          </c:tx>
          <c:spPr>
            <a:solidFill>
              <a:srgbClr val="D1939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2166.0</c:v>
                </c:pt>
                <c:pt idx="1">
                  <c:v>502.0</c:v>
                </c:pt>
                <c:pt idx="2">
                  <c:v>110.0</c:v>
                </c:pt>
              </c:numCache>
            </c:numRef>
          </c:val>
        </c:ser>
        <c:gapDepth val="150"/>
        <c:shape val="cylinder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Percentage analysis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Bachelors</c:v>
              </c:pt>
              <c:pt idx="1">
                <c:v>Masters</c:v>
              </c:pt>
              <c:pt idx="2">
                <c:v>PHD</c:v>
              </c:pt>
            </c:strLit>
          </c:cat>
          <c:val>
            <c:numRef>
              <c:f/>
              <c:numCache>
                <c:formatCode>General</c:formatCode>
                <c:ptCount val="3"/>
                <c:pt idx="0">
                  <c:v>77.39093058241994</c:v>
                </c:pt>
                <c:pt idx="1">
                  <c:v>18.762088974854933</c:v>
                </c:pt>
                <c:pt idx="2">
                  <c:v>3.846980442725124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8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74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080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524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035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954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910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0876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195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3799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7765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5050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084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3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237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6326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829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3138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6765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046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212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47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1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357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32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4641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272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DEVANDRAN.A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NO:22132110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42105/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unm132122132110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42105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corporate sectraryship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 College,Chennai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403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7" name="矩形"/>
          <p:cNvSpPr>
            <a:spLocks/>
          </p:cNvSpPr>
          <p:nvPr/>
        </p:nvSpPr>
        <p:spPr>
          <a:xfrm rot="0">
            <a:off x="881026" y="1273394"/>
            <a:ext cx="10787137" cy="55846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Gather employee data (education, certifications, experience) and job role requirements.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Structuring: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Organize data in Excel tables, ensuring consistent formats.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Qualification Matching: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functions like VLOOKUP to compare employee qualifications with job requirements and identify gaps.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Analytical Tools: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 pivot tables, conditional formatting, and a scoring system to assess employee qualifications.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Advanced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Optionally, use regression and scenario analysis to explore key trends and potential impacts.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Reporting: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Create interactive dashboards and automated reports for easy interpretation and decision-making.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283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09588" y="5214950"/>
            <a:ext cx="5228277" cy="800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Qualification bar and Percentage analysis</a:t>
            </a:r>
            <a:endParaRPr lang="zh-CN" altLang="en-US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19" name="图表"/>
          <p:cNvGraphicFramePr/>
          <p:nvPr/>
        </p:nvGraphicFramePr>
        <p:xfrm>
          <a:off x="238085" y="1071546"/>
          <a:ext cx="5929353" cy="354807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120" name="图表"/>
          <p:cNvGraphicFramePr/>
          <p:nvPr/>
        </p:nvGraphicFramePr>
        <p:xfrm>
          <a:off x="6310314" y="3071810"/>
          <a:ext cx="5500726" cy="34290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1" name="矩形"/>
          <p:cNvSpPr>
            <a:spLocks/>
          </p:cNvSpPr>
          <p:nvPr/>
        </p:nvSpPr>
        <p:spPr>
          <a:xfrm rot="0">
            <a:off x="380960" y="214290"/>
            <a:ext cx="2267672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-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-4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TS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915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023902" y="1428736"/>
            <a:ext cx="9572692" cy="56260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Qualification Analysis effectively aligns employee qualifications with job requirements, identifying skill gaps and promotion opportunities.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Excel’s tools for data organization, analysis, and reporting, the process delivers actionable insights for HR, supporting better talent management and strategic workforce planning.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interactive dashboards and automated reports offer a user-friendly way to visualize and act on the findings.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Overall, this analysis not only supports strategic workforce planning but also enhances the organization’s ability to nurture talent and maintain a competitive edge.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000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452398" y="642917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80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1166778" y="2071678"/>
            <a:ext cx="8143931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Qualification Analysis using Excel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191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738150" y="642917"/>
            <a:ext cx="2554586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2666976" y="1785926"/>
            <a:ext cx="4572032" cy="3634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Approach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67" name="图片" descr="Picture1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790824"/>
            <a:ext cx="5572125" cy="40671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21742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"/>
          <p:cNvGrpSpPr>
            <a:grpSpLocks/>
          </p:cNvGrpSpPr>
          <p:nvPr/>
        </p:nvGrpSpPr>
        <p:grpSpPr>
          <a:xfrm>
            <a:off x="9167834" y="3143248"/>
            <a:ext cx="2762249" cy="3257550"/>
            <a:chOff x="9167834" y="3143248"/>
            <a:chExt cx="2762249" cy="325755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10529909" y="5572123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529909" y="6105523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67834" y="3143248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881026" y="1643050"/>
            <a:ext cx="9001188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Every organization aims to optimize the allocation of human resources by analyzing the qualifications of employees across various departments.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need to identify skill gaps, training needs, and potential for internal promotions to improve overall efficiency and productivity.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analysis will involve assessing employees' educational backgrounds, certifications, years of experience, and performance ratings.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categorize employees based on their qualifications, compare them against job role requirements, and provide actionable insights for HR decision-making.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9390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52464" y="2071678"/>
            <a:ext cx="8286808" cy="3591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❖Designing a tailored training program that includes modules on basic, intermediate, and advanced Excel functions, such as data entry, formulas, pivot tables, and data visualization.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 Conducting a baseline assessment to identify employees' existing Excel skills and knowledge gaps.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❖ Assessing the effectiveness of the training through tests, quizzes, or practical assessments, and gathering feedback to refine the program as needed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087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881026" y="2000240"/>
            <a:ext cx="8429684" cy="3591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teams use the information to assess training needs, track employee development, and ensure that staff have the necessary qualifications for their roles.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Staff members can refer to the short note to understand the expectations around Excel proficiency, identify areas for self improvement, and track their own progress.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These professionals rely on the short note to design, implement, and evaluate training programs aimed at improving employees' Excel skills.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378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2738414" y="1735059"/>
            <a:ext cx="7786742" cy="51229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develop interactive Excel dashboards that provide real-time insights into employee qualifications, helping managers identify gaps and strengths at a glance.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create a centralized, easily accessible Excel-based database that records all relevant employee qualifications, certifications, and skills.  Excel-based solution streamlines the qualification tracking process, reducing manual errors and saving time for HR teams and managers.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solution is scalable, allowing it to grow with the organization, and flexible enough to adapt to different industries, roles, and specific qualification requirements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00" name="图片" descr="Picture2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333420" y="1357298"/>
            <a:ext cx="3972220" cy="478634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92535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1381091" y="1428736"/>
            <a:ext cx="8429684" cy="5170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Information on the specific qualifications or certifications each employee holds, including course names, certification levels, and the date of attainment.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Documentation of any training programs or workshops attended by employees, including dates, topics covered, and outcomes or scores.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Basic details such as employee ID, name, department, role, and date of hire.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 cues like color-coding or conditional formatting to quickly identify employees who meet, exceed, or fall below the required qualification standards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530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01A3A"/>
            </a:gs>
            <a:gs pos="100000">
              <a:srgbClr val="5A7BC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0" name="图片" descr="Picture3-removebg-preview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357562"/>
            <a:ext cx="2351486" cy="325279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矩形"/>
          <p:cNvSpPr>
            <a:spLocks/>
          </p:cNvSpPr>
          <p:nvPr/>
        </p:nvSpPr>
        <p:spPr>
          <a:xfrm rot="0">
            <a:off x="2452662" y="1428736"/>
            <a:ext cx="9072627" cy="5586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Dashboard: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dynamic Excel dashboard that updates in real-time, offering easy-to-navigate visuals and instant insights into employee qualifications and gaps.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Reports: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Automated generation of tailored reports for different departments, highlighting key findings, training needs, and promotion opportunities.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Advanced Analysis Tools: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Use of advanced Excel functions like Power Query and Power Pivot for deeper insights, enabling predictive analysis and scenario planning.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User-Friendly Interface: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 intuitive interface allowing HR teams to filter, sort, and explore data effortlessly, making complex analysis accessible to all users.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000000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17</cp:revision>
  <dcterms:created xsi:type="dcterms:W3CDTF">2024-03-29T15:07:22Z</dcterms:created>
  <dcterms:modified xsi:type="dcterms:W3CDTF">2024-09-10T06:08:11Z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