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ustotal.com/gui/domain/misecure.com" TargetMode="External"/><Relationship Id="rId4" Type="http://schemas.openxmlformats.org/officeDocument/2006/relationships/hyperlink" Target="https://www.virustotal.com/gui/ip-address/204.79.197.2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23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file has been identified as a malicious file (Trojan) to be exact when checked with VirusTotal with SHA256 file hash. Also known as flagpro which is commonly used bu threat actor BlackTech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three different IOC’s would be</a:t>
            </a:r>
            <a:endParaRPr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An employee receives an email containing a file attachment.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Multiple unauthorized executable files are created on the employee's computer.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An intrusion detection system detects the executable files and sends out an alert to the SOC.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&amp;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misecure.com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204.79.197.200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287d612e29b71c90aa54947313810a25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