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DEVA DHARSHINI P</a:t>
            </a:r>
          </a:p>
          <a:p>
            <a:r>
              <a:rPr lang="en-US" sz="2400" dirty="0"/>
              <a:t>REGISTER NO:</a:t>
            </a:r>
            <a:r>
              <a:rPr lang="en-IN" sz="2400" dirty="0"/>
              <a:t> 122201</a:t>
            </a:r>
            <a:r>
              <a:rPr lang="en-US" sz="2400" dirty="0"/>
              <a:t>886</a:t>
            </a:r>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87759" y="982341"/>
            <a:ext cx="5184967"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041951" y="1957173"/>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b="0" i="1" dirty="0"/>
              <a:t>R</a:t>
            </a:r>
            <a:r>
              <a:rPr b="0" i="1" spc="-40" dirty="0"/>
              <a:t>E</a:t>
            </a:r>
            <a:r>
              <a:rPr b="0" i="1" spc="15" dirty="0"/>
              <a:t>S</a:t>
            </a:r>
            <a:r>
              <a:rPr b="0" i="1" spc="-30" dirty="0"/>
              <a:t>U</a:t>
            </a:r>
            <a:r>
              <a:rPr b="0" i="1" spc="-405" dirty="0"/>
              <a:t>L</a:t>
            </a:r>
            <a:r>
              <a:rPr b="0" i="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rcRect/>
          <a:stretch/>
        </p:blipFill>
        <p:spPr>
          <a:xfrm>
            <a:off x="1015603" y="1397608"/>
            <a:ext cx="7324725" cy="44983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860311" y="1672508"/>
            <a:ext cx="5889812" cy="2031325"/>
          </a:xfrm>
          <a:prstGeom prst="rect">
            <a:avLst/>
          </a:prstGeom>
          <a:noFill/>
        </p:spPr>
        <p:txBody>
          <a:bodyPr wrap="square" rtlCol="0">
            <a:spAutoFit/>
          </a:bodyPr>
          <a:lstStyle/>
          <a:p>
            <a:pPr algn="l"/>
            <a:r>
              <a:rPr lang="en-US" b="1" dirty="0"/>
              <a:t>By utilizing predictive modeling to pinpoint key factors contributing to turnover and applying targeted retention strategies, we aim to decrease employee turnover by 15% within a year. This strategy will boost employee satisfaction, reduce recruitment and training expenses, and enhance overall productivity and morale, resulting in a more stable and successful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82139" y="2076450"/>
            <a:ext cx="6090273" cy="670696"/>
          </a:xfrm>
          <a:prstGeom prst="rect">
            <a:avLst/>
          </a:prstGeom>
        </p:spPr>
        <p:txBody>
          <a:bodyPr vert="horz" wrap="square" lIns="0" tIns="16510" rIns="0" bIns="0" rtlCol="0">
            <a:spAutoFit/>
          </a:bodyPr>
          <a:lstStyle/>
          <a:p>
            <a:pPr marL="12700">
              <a:lnSpc>
                <a:spcPct val="100000"/>
              </a:lnSpc>
              <a:spcBef>
                <a:spcPts val="130"/>
              </a:spcBef>
            </a:pPr>
            <a:r>
              <a:rPr sz="4250" b="0" spc="5" dirty="0">
                <a:latin typeface="Algerian" pitchFamily="82" charset="0"/>
                <a:ea typeface="Algerian" panose="02000000000000000000" pitchFamily="2" charset="0"/>
              </a:rPr>
              <a:t>PROJECT</a:t>
            </a:r>
            <a:r>
              <a:rPr sz="4250" b="0" spc="-85" dirty="0">
                <a:latin typeface="Algerian" pitchFamily="82" charset="0"/>
                <a:ea typeface="Algerian" panose="02000000000000000000" pitchFamily="2" charset="0"/>
              </a:rPr>
              <a:t> </a:t>
            </a:r>
            <a:r>
              <a:rPr sz="4250" b="0" spc="25" dirty="0">
                <a:latin typeface="Algerian" pitchFamily="82" charset="0"/>
                <a:ea typeface="Algerian" panose="02000000000000000000" pitchFamily="2" charset="0"/>
              </a:rPr>
              <a:t>TITLE</a:t>
            </a:r>
            <a:endParaRPr sz="4250" b="0">
              <a:latin typeface="Algerian" pitchFamily="82" charset="0"/>
              <a:ea typeface="Algerian" panose="02000000000000000000"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969997" y="3240773"/>
            <a:ext cx="8593228" cy="830997"/>
          </a:xfrm>
          <a:prstGeom prst="rect">
            <a:avLst/>
          </a:prstGeom>
          <a:noFill/>
        </p:spPr>
        <p:txBody>
          <a:bodyPr wrap="square" rtlCol="0">
            <a:spAutoFit/>
          </a:bodyPr>
          <a:lstStyle/>
          <a:p>
            <a:r>
              <a:rPr lang="en-US" sz="4800" b="1" i="1" dirty="0">
                <a:solidFill>
                  <a:srgbClr val="0F0F0F"/>
                </a:solidFill>
                <a:latin typeface="Aldhabi" panose="02000000000000000000" pitchFamily="2" charset="0"/>
                <a:ea typeface="Aldhabi" panose="02000000000000000000" pitchFamily="2" charset="0"/>
                <a:cs typeface="Times New Roman" panose="02020603050405020304" pitchFamily="18" charset="0"/>
              </a:rPr>
              <a:t>Employee Performance Analysis using Excel</a:t>
            </a:r>
            <a:endParaRPr lang="en-IN" sz="4800" b="1" i="1" dirty="0">
              <a:solidFill>
                <a:srgbClr val="7030A0"/>
              </a:solidFill>
              <a:latin typeface="Aldhabi" panose="02000000000000000000" pitchFamily="2" charset="0"/>
              <a:ea typeface="Aldhabi" panose="02000000000000000000"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5247414"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19" name="object 19"/>
          <p:cNvPicPr/>
          <p:nvPr/>
        </p:nvPicPr>
        <p:blipFill>
          <a:blip r:embed="rId3" cstate="print"/>
          <a:stretch>
            <a:fillRect/>
          </a:stretch>
        </p:blipFill>
        <p:spPr>
          <a:xfrm>
            <a:off x="-860839" y="6438902"/>
            <a:ext cx="3705225" cy="295275"/>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844911" y="101643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834072" y="1700153"/>
            <a:ext cx="5987609" cy="2862322"/>
          </a:xfrm>
          <a:prstGeom prst="rect">
            <a:avLst/>
          </a:prstGeom>
          <a:noFill/>
        </p:spPr>
        <p:txBody>
          <a:bodyPr wrap="square" rtlCol="0">
            <a:spAutoFit/>
          </a:bodyPr>
          <a:lstStyle/>
          <a:p>
            <a:pPr algn="l"/>
            <a:r>
              <a:rPr lang="en-US" b="1" dirty="0"/>
              <a:t>High employee turnover is adversely affecting our organization’s productivity, morale, and finances, with a 25% increase in the past year. 
The main contributing factors are limited career growth opportunities, inadequate compensation, and poor work-life balance. 
Our objective is to reduce turnover by 15% over the next 12 months.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1A86317-CB89-8D71-549C-F9175E036040}"/>
              </a:ext>
            </a:extLst>
          </p:cNvPr>
          <p:cNvSpPr txBox="1"/>
          <p:nvPr/>
        </p:nvSpPr>
        <p:spPr>
          <a:xfrm>
            <a:off x="600577" y="2019300"/>
            <a:ext cx="5376379" cy="2031325"/>
          </a:xfrm>
          <a:prstGeom prst="rect">
            <a:avLst/>
          </a:prstGeom>
          <a:noFill/>
        </p:spPr>
        <p:txBody>
          <a:bodyPr wrap="square" rtlCol="0">
            <a:spAutoFit/>
          </a:bodyPr>
          <a:lstStyle/>
          <a:p>
            <a:pPr algn="l"/>
            <a:r>
              <a:rPr lang="en-US" b="1" dirty="0"/>
              <a:t>The project is focused on reducing the organization’s employee turnover rate, which has increased by 25% in the past year, negatively affecting productivity, morale, and costs. We plan to identify the root causes, including career growth, compensation, and work-life balance, and implement strategies aimed at achieving a 15% reduction in turnover over the next 12 months.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723900" y="1995889"/>
            <a:ext cx="4371262" cy="3970318"/>
          </a:xfrm>
          <a:prstGeom prst="rect">
            <a:avLst/>
          </a:prstGeom>
          <a:noFill/>
        </p:spPr>
        <p:txBody>
          <a:bodyPr wrap="square" rtlCol="0">
            <a:spAutoFit/>
          </a:bodyPr>
          <a:lstStyle/>
          <a:p>
            <a:pPr algn="l"/>
            <a:r>
              <a:rPr lang="en-US" b="1" dirty="0"/>
              <a:t>The primary users of this project are the organization’s employees and managers. 
Employees will enjoy enhanced career development opportunities, improved compensation, and a better work-life balance. Managers, on the other hand, will benefit from reduced turnover, increased team stability, and greater productivity. 
Moreover, the human resources team will leverage the strategies and tools created to track and sustain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t="10337" b="-10337"/>
          <a:stretch/>
        </p:blipFill>
        <p:spPr>
          <a:xfrm>
            <a:off x="6096000" y="2140744"/>
            <a:ext cx="2695574" cy="3248025"/>
          </a:xfrm>
          <a:prstGeom prst="rect">
            <a:avLst/>
          </a:prstGeom>
          <a:effectLst>
            <a:reflection blurRad="6350" stA="50000" endA="300" endPos="55000" dir="5400000" sy="-100000" algn="bl" rotWithShape="0"/>
          </a:effectLst>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589095" y="1695450"/>
            <a:ext cx="5036534" cy="3693319"/>
          </a:xfrm>
          <a:prstGeom prst="rect">
            <a:avLst/>
          </a:prstGeom>
          <a:noFill/>
        </p:spPr>
        <p:txBody>
          <a:bodyPr wrap="square" rtlCol="0">
            <a:spAutoFit/>
          </a:bodyPr>
          <a:lstStyle/>
          <a:p>
            <a:pPr algn="l"/>
            <a:r>
              <a:rPr lang="en-IN" b="1" dirty="0"/>
              <a:t> </a:t>
            </a:r>
            <a:endParaRPr lang="en-US" b="1" dirty="0"/>
          </a:p>
          <a:p>
            <a:pPr algn="l"/>
            <a:r>
              <a:rPr lang="en-US" b="1" dirty="0"/>
              <a:t>Our solution is a comprehensive employee retention strategy that emphasizes enhancing career development opportunities, providing competitive compensation, and encouraging a healthier work-life balance. This approach is designed to reduce turnover by boosting employee satisfaction and engagement, resulting in lower recruitment and training costs, increased productivity, and a stronger workplace culture. The value proposition is a more stable and motivated workforce that supports long-term organizational success and competitiveness.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662917" y="1624078"/>
            <a:ext cx="5877587" cy="2031325"/>
          </a:xfrm>
          <a:prstGeom prst="rect">
            <a:avLst/>
          </a:prstGeom>
          <a:noFill/>
        </p:spPr>
        <p:txBody>
          <a:bodyPr wrap="square" rtlCol="0">
            <a:spAutoFit/>
          </a:bodyPr>
          <a:lstStyle/>
          <a:p>
            <a:pPr algn="l"/>
            <a:r>
              <a:rPr lang="en-US" b="1" dirty="0"/>
              <a:t>Our solution surpasses traditional retention strategies by utilizing data-driven insights to craft a personalized employee experience. By applying predictive analytics, we can pinpoint employees at risk of leaving and proactively address their needs through tailored career development plans, personalized incentives, and customized work-life balance initiatives.</a:t>
            </a:r>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rcRect/>
          <a:stretch/>
        </p:blipFill>
        <p:spPr>
          <a:xfrm>
            <a:off x="7014476" y="696516"/>
            <a:ext cx="4754852" cy="547065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810750" y="3429000"/>
            <a:ext cx="2184368" cy="342900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52475" y="1325634"/>
            <a:ext cx="8534018" cy="440120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We will use predictive modeling techniques, including logistic regression and machine learning algorithms such as decision trees and random forests, to analyze employee data and identify factors that influence turnover. This approach will allow us to predict which employees are at risk of leaving and understand the root causes, enabling targeted interventions like personalized development plans and customized incentives to reduce turnover and enhance overall employee satisfaction.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Vincya Deva Dharshini</cp:lastModifiedBy>
  <cp:revision>4</cp:revision>
  <dcterms:modified xsi:type="dcterms:W3CDTF">2024-08-31T07:16:32Z</dcterms:modified>
</cp:coreProperties>
</file>