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8" r:id="rId4"/>
  </p:sldMasterIdLst>
  <p:notesMasterIdLst>
    <p:notesMasterId r:id="rId15"/>
  </p:notesMasterIdLst>
  <p:sldIdLst>
    <p:sldId id="256" r:id="rId5"/>
    <p:sldId id="257" r:id="rId6"/>
    <p:sldId id="267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43mT414mNkom9+IPSdqJTg==" hashData="LohQUUagB/yaE+H7RMvCN6n21B9a1FuayaLQfTBOVeFQhJnS+jjVj+oLXfpWF+DYODYwVbdRxe468SBXrr9okw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3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B808C0-E0DE-45FA-9B92-EC1E70174FFB}" type="doc">
      <dgm:prSet loTypeId="urn:microsoft.com/office/officeart/2005/8/layout/process4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99EF3CE-0BEA-4907-8A7D-0D79186D7195}">
      <dgm:prSet/>
      <dgm:spPr/>
      <dgm:t>
        <a:bodyPr/>
        <a:lstStyle/>
        <a:p>
          <a:pPr>
            <a:defRPr b="1"/>
          </a:pPr>
          <a:r>
            <a:rPr lang="en-IN" b="0" baseline="0" dirty="0">
              <a:latin typeface="Calibri" panose="020F0502020204030204" pitchFamily="34" charset="0"/>
            </a:rPr>
            <a:t>Mainframe Data Extraction</a:t>
          </a:r>
          <a:endParaRPr lang="en-US" b="0" baseline="0" dirty="0">
            <a:latin typeface="Calibri" panose="020F0502020204030204" pitchFamily="34" charset="0"/>
          </a:endParaRPr>
        </a:p>
      </dgm:t>
    </dgm:pt>
    <dgm:pt modelId="{EBA50BEE-ED95-4B2C-818C-B61A17938885}" type="parTrans" cxnId="{40E80405-5BC9-4A7C-A890-41440DC88FB4}">
      <dgm:prSet/>
      <dgm:spPr/>
      <dgm:t>
        <a:bodyPr/>
        <a:lstStyle/>
        <a:p>
          <a:endParaRPr lang="en-US"/>
        </a:p>
      </dgm:t>
    </dgm:pt>
    <dgm:pt modelId="{9C9991EF-808E-4C73-B8BF-70B9714D2D69}" type="sibTrans" cxnId="{40E80405-5BC9-4A7C-A890-41440DC88FB4}">
      <dgm:prSet/>
      <dgm:spPr/>
      <dgm:t>
        <a:bodyPr/>
        <a:lstStyle/>
        <a:p>
          <a:endParaRPr lang="en-US"/>
        </a:p>
      </dgm:t>
    </dgm:pt>
    <dgm:pt modelId="{D6D260A5-F73E-44D9-8A4A-D31ACEBCEFA5}">
      <dgm:prSet/>
      <dgm:spPr/>
      <dgm:t>
        <a:bodyPr/>
        <a:lstStyle/>
        <a:p>
          <a:pPr>
            <a:defRPr b="1"/>
          </a:pPr>
          <a:r>
            <a:rPr lang="en-IN" b="0" baseline="0" dirty="0">
              <a:latin typeface="Calibri" panose="020F0502020204030204" pitchFamily="34" charset="0"/>
            </a:rPr>
            <a:t>Need for an Data Manipulation  – </a:t>
          </a:r>
          <a:r>
            <a:rPr lang="en-IN" b="1" baseline="0" dirty="0">
              <a:latin typeface="Calibri" panose="020F0502020204030204" pitchFamily="34" charset="0"/>
            </a:rPr>
            <a:t>ACCOUNT has huge data</a:t>
          </a:r>
          <a:endParaRPr lang="en-US" b="1" baseline="0" dirty="0">
            <a:latin typeface="Calibri" panose="020F0502020204030204" pitchFamily="34" charset="0"/>
          </a:endParaRPr>
        </a:p>
      </dgm:t>
    </dgm:pt>
    <dgm:pt modelId="{7557DD23-A51D-40B1-AA9C-6FDBFDF27DF1}" type="parTrans" cxnId="{E8B08642-2B67-4F43-84CE-4AF9045FA902}">
      <dgm:prSet/>
      <dgm:spPr/>
      <dgm:t>
        <a:bodyPr/>
        <a:lstStyle/>
        <a:p>
          <a:endParaRPr lang="en-US"/>
        </a:p>
      </dgm:t>
    </dgm:pt>
    <dgm:pt modelId="{9239F6D2-ED20-4658-8921-D58F5E3B6088}" type="sibTrans" cxnId="{E8B08642-2B67-4F43-84CE-4AF9045FA902}">
      <dgm:prSet/>
      <dgm:spPr/>
      <dgm:t>
        <a:bodyPr/>
        <a:lstStyle/>
        <a:p>
          <a:endParaRPr lang="en-US"/>
        </a:p>
      </dgm:t>
    </dgm:pt>
    <dgm:pt modelId="{693B8705-C056-4591-A2F7-823F2AE2A590}">
      <dgm:prSet/>
      <dgm:spPr/>
      <dgm:t>
        <a:bodyPr/>
        <a:lstStyle/>
        <a:p>
          <a:pPr>
            <a:defRPr b="1"/>
          </a:pPr>
          <a:r>
            <a:rPr lang="en-IN" b="0" baseline="0" dirty="0">
              <a:latin typeface="Calibri" panose="020F0502020204030204" pitchFamily="34" charset="0"/>
            </a:rPr>
            <a:t>Uses of data</a:t>
          </a:r>
          <a:endParaRPr lang="en-US" b="0" baseline="0" dirty="0">
            <a:latin typeface="Calibri" panose="020F0502020204030204" pitchFamily="34" charset="0"/>
          </a:endParaRPr>
        </a:p>
      </dgm:t>
    </dgm:pt>
    <dgm:pt modelId="{24DAE0CF-4F7A-4E69-B2C3-A39DDAC2F47C}" type="parTrans" cxnId="{BE39D2AE-DD20-4D62-A4EE-D43C8E4CF735}">
      <dgm:prSet/>
      <dgm:spPr/>
      <dgm:t>
        <a:bodyPr/>
        <a:lstStyle/>
        <a:p>
          <a:endParaRPr lang="en-US"/>
        </a:p>
      </dgm:t>
    </dgm:pt>
    <dgm:pt modelId="{D5847BEE-506F-4A97-A01C-1CB456D2DB61}" type="sibTrans" cxnId="{BE39D2AE-DD20-4D62-A4EE-D43C8E4CF735}">
      <dgm:prSet/>
      <dgm:spPr/>
      <dgm:t>
        <a:bodyPr/>
        <a:lstStyle/>
        <a:p>
          <a:endParaRPr lang="en-US"/>
        </a:p>
      </dgm:t>
    </dgm:pt>
    <dgm:pt modelId="{EF3204F9-15DC-4138-9AA1-D852965E17FA}">
      <dgm:prSet/>
      <dgm:spPr/>
      <dgm:t>
        <a:bodyPr/>
        <a:lstStyle/>
        <a:p>
          <a:r>
            <a:rPr lang="en-IN" baseline="0">
              <a:latin typeface="Calibri" panose="020F0502020204030204" pitchFamily="34" charset="0"/>
            </a:rPr>
            <a:t>Application capacity utilization report</a:t>
          </a:r>
          <a:endParaRPr lang="en-US" baseline="0">
            <a:latin typeface="Calibri" panose="020F0502020204030204" pitchFamily="34" charset="0"/>
          </a:endParaRPr>
        </a:p>
      </dgm:t>
    </dgm:pt>
    <dgm:pt modelId="{FCC8C9DB-6235-487D-954B-B8E467C2697B}" type="parTrans" cxnId="{D7AEAA59-57E9-4C26-9757-2A702E75FA74}">
      <dgm:prSet/>
      <dgm:spPr/>
      <dgm:t>
        <a:bodyPr/>
        <a:lstStyle/>
        <a:p>
          <a:endParaRPr lang="en-US"/>
        </a:p>
      </dgm:t>
    </dgm:pt>
    <dgm:pt modelId="{A67551B7-F2AD-415A-A899-CB7E738FEEEB}" type="sibTrans" cxnId="{D7AEAA59-57E9-4C26-9757-2A702E75FA74}">
      <dgm:prSet/>
      <dgm:spPr/>
      <dgm:t>
        <a:bodyPr/>
        <a:lstStyle/>
        <a:p>
          <a:endParaRPr lang="en-US"/>
        </a:p>
      </dgm:t>
    </dgm:pt>
    <dgm:pt modelId="{1FAD9471-CE1C-48B1-89DE-264BD92D569D}">
      <dgm:prSet/>
      <dgm:spPr/>
      <dgm:t>
        <a:bodyPr/>
        <a:lstStyle/>
        <a:p>
          <a:r>
            <a:rPr lang="en-IN" baseline="0">
              <a:latin typeface="Calibri" panose="020F0502020204030204" pitchFamily="34" charset="0"/>
            </a:rPr>
            <a:t>Capacity adjustment report</a:t>
          </a:r>
          <a:endParaRPr lang="en-US" baseline="0">
            <a:latin typeface="Calibri" panose="020F0502020204030204" pitchFamily="34" charset="0"/>
          </a:endParaRPr>
        </a:p>
      </dgm:t>
    </dgm:pt>
    <dgm:pt modelId="{0F89EAD4-07CE-4C41-BCDE-08E3FDA8C6AA}" type="parTrans" cxnId="{6DBEC607-6321-498C-A42E-C6C6261DE1DE}">
      <dgm:prSet/>
      <dgm:spPr/>
      <dgm:t>
        <a:bodyPr/>
        <a:lstStyle/>
        <a:p>
          <a:endParaRPr lang="en-US"/>
        </a:p>
      </dgm:t>
    </dgm:pt>
    <dgm:pt modelId="{8C555C4B-370D-406A-B750-6563A83ABBF6}" type="sibTrans" cxnId="{6DBEC607-6321-498C-A42E-C6C6261DE1DE}">
      <dgm:prSet/>
      <dgm:spPr/>
      <dgm:t>
        <a:bodyPr/>
        <a:lstStyle/>
        <a:p>
          <a:endParaRPr lang="en-US"/>
        </a:p>
      </dgm:t>
    </dgm:pt>
    <dgm:pt modelId="{6914ACB3-1654-4847-9091-E313EFA2B9C4}">
      <dgm:prSet/>
      <dgm:spPr/>
      <dgm:t>
        <a:bodyPr/>
        <a:lstStyle/>
        <a:p>
          <a:r>
            <a:rPr lang="en-IN" baseline="0" dirty="0">
              <a:latin typeface="Calibri" panose="020F0502020204030204" pitchFamily="34" charset="0"/>
            </a:rPr>
            <a:t>For Analysis &amp; Forecast</a:t>
          </a:r>
          <a:endParaRPr lang="en-US" baseline="0" dirty="0">
            <a:latin typeface="Calibri" panose="020F0502020204030204" pitchFamily="34" charset="0"/>
          </a:endParaRPr>
        </a:p>
      </dgm:t>
    </dgm:pt>
    <dgm:pt modelId="{03DDDFFC-FCBB-468D-B6E5-20B988613DE0}" type="parTrans" cxnId="{8CF20F34-1FFD-4485-9777-FEBA0654FC63}">
      <dgm:prSet/>
      <dgm:spPr/>
      <dgm:t>
        <a:bodyPr/>
        <a:lstStyle/>
        <a:p>
          <a:endParaRPr lang="en-US"/>
        </a:p>
      </dgm:t>
    </dgm:pt>
    <dgm:pt modelId="{EE62E14D-1D3F-4873-8BE4-B6CFA17F72AE}" type="sibTrans" cxnId="{8CF20F34-1FFD-4485-9777-FEBA0654FC63}">
      <dgm:prSet/>
      <dgm:spPr/>
      <dgm:t>
        <a:bodyPr/>
        <a:lstStyle/>
        <a:p>
          <a:endParaRPr lang="en-US"/>
        </a:p>
      </dgm:t>
    </dgm:pt>
    <dgm:pt modelId="{4A587531-50F4-4A93-B362-E8F666752446}">
      <dgm:prSet/>
      <dgm:spPr/>
      <dgm:t>
        <a:bodyPr/>
        <a:lstStyle/>
        <a:p>
          <a:r>
            <a:rPr lang="en-IN" baseline="0">
              <a:latin typeface="Calibri" panose="020F0502020204030204" pitchFamily="34" charset="0"/>
            </a:rPr>
            <a:t>References &amp; Other</a:t>
          </a:r>
          <a:endParaRPr lang="en-US" baseline="0">
            <a:latin typeface="Calibri" panose="020F0502020204030204" pitchFamily="34" charset="0"/>
          </a:endParaRPr>
        </a:p>
      </dgm:t>
    </dgm:pt>
    <dgm:pt modelId="{3DD1953F-D1F7-4773-A6DA-93105872D785}" type="parTrans" cxnId="{5A7E8BE0-59D3-4A02-9259-56CAB86D879C}">
      <dgm:prSet/>
      <dgm:spPr/>
      <dgm:t>
        <a:bodyPr/>
        <a:lstStyle/>
        <a:p>
          <a:endParaRPr lang="en-US"/>
        </a:p>
      </dgm:t>
    </dgm:pt>
    <dgm:pt modelId="{71DAF545-07F6-4CF8-AE3E-44564BDCDFFF}" type="sibTrans" cxnId="{5A7E8BE0-59D3-4A02-9259-56CAB86D879C}">
      <dgm:prSet/>
      <dgm:spPr/>
      <dgm:t>
        <a:bodyPr/>
        <a:lstStyle/>
        <a:p>
          <a:endParaRPr lang="en-US"/>
        </a:p>
      </dgm:t>
    </dgm:pt>
    <dgm:pt modelId="{BED8BA35-BE82-4D5C-B38B-A7D82A86BCEC}" type="pres">
      <dgm:prSet presAssocID="{EAB808C0-E0DE-45FA-9B92-EC1E70174FFB}" presName="Name0" presStyleCnt="0">
        <dgm:presLayoutVars>
          <dgm:dir/>
          <dgm:animLvl val="lvl"/>
          <dgm:resizeHandles val="exact"/>
        </dgm:presLayoutVars>
      </dgm:prSet>
      <dgm:spPr/>
    </dgm:pt>
    <dgm:pt modelId="{3EF1BF46-2654-4CA4-8371-E12C59A416D8}" type="pres">
      <dgm:prSet presAssocID="{693B8705-C056-4591-A2F7-823F2AE2A590}" presName="boxAndChildren" presStyleCnt="0"/>
      <dgm:spPr/>
    </dgm:pt>
    <dgm:pt modelId="{A04CE5A7-3ADA-4ED9-8E60-E7BD6A654B3D}" type="pres">
      <dgm:prSet presAssocID="{693B8705-C056-4591-A2F7-823F2AE2A590}" presName="parentTextBox" presStyleLbl="node1" presStyleIdx="0" presStyleCnt="3"/>
      <dgm:spPr/>
    </dgm:pt>
    <dgm:pt modelId="{3FBA0889-0258-4438-BF3E-8BE2E491A386}" type="pres">
      <dgm:prSet presAssocID="{693B8705-C056-4591-A2F7-823F2AE2A590}" presName="entireBox" presStyleLbl="node1" presStyleIdx="0" presStyleCnt="3"/>
      <dgm:spPr/>
    </dgm:pt>
    <dgm:pt modelId="{FDEB8F2B-F2D0-469F-BF3B-D0353C55BF5F}" type="pres">
      <dgm:prSet presAssocID="{693B8705-C056-4591-A2F7-823F2AE2A590}" presName="descendantBox" presStyleCnt="0"/>
      <dgm:spPr/>
    </dgm:pt>
    <dgm:pt modelId="{48AD5665-6F70-408B-A2EF-6F949360BF81}" type="pres">
      <dgm:prSet presAssocID="{EF3204F9-15DC-4138-9AA1-D852965E17FA}" presName="childTextBox" presStyleLbl="fgAccFollowNode1" presStyleIdx="0" presStyleCnt="4">
        <dgm:presLayoutVars>
          <dgm:bulletEnabled val="1"/>
        </dgm:presLayoutVars>
      </dgm:prSet>
      <dgm:spPr/>
    </dgm:pt>
    <dgm:pt modelId="{8B0448C6-6A71-42E5-BF2A-AFB6B90D6094}" type="pres">
      <dgm:prSet presAssocID="{1FAD9471-CE1C-48B1-89DE-264BD92D569D}" presName="childTextBox" presStyleLbl="fgAccFollowNode1" presStyleIdx="1" presStyleCnt="4">
        <dgm:presLayoutVars>
          <dgm:bulletEnabled val="1"/>
        </dgm:presLayoutVars>
      </dgm:prSet>
      <dgm:spPr/>
    </dgm:pt>
    <dgm:pt modelId="{AB24F140-5DB9-42FA-9E69-F41BADC1EEC6}" type="pres">
      <dgm:prSet presAssocID="{6914ACB3-1654-4847-9091-E313EFA2B9C4}" presName="childTextBox" presStyleLbl="fgAccFollowNode1" presStyleIdx="2" presStyleCnt="4">
        <dgm:presLayoutVars>
          <dgm:bulletEnabled val="1"/>
        </dgm:presLayoutVars>
      </dgm:prSet>
      <dgm:spPr/>
    </dgm:pt>
    <dgm:pt modelId="{77156D23-783E-4625-B7E7-0D4679F8BEE0}" type="pres">
      <dgm:prSet presAssocID="{4A587531-50F4-4A93-B362-E8F666752446}" presName="childTextBox" presStyleLbl="fgAccFollowNode1" presStyleIdx="3" presStyleCnt="4">
        <dgm:presLayoutVars>
          <dgm:bulletEnabled val="1"/>
        </dgm:presLayoutVars>
      </dgm:prSet>
      <dgm:spPr/>
    </dgm:pt>
    <dgm:pt modelId="{FFAF95A6-E897-49D0-99D6-7B8475368373}" type="pres">
      <dgm:prSet presAssocID="{9239F6D2-ED20-4658-8921-D58F5E3B6088}" presName="sp" presStyleCnt="0"/>
      <dgm:spPr/>
    </dgm:pt>
    <dgm:pt modelId="{CBC34183-A66E-4483-A645-2716F4ED975F}" type="pres">
      <dgm:prSet presAssocID="{D6D260A5-F73E-44D9-8A4A-D31ACEBCEFA5}" presName="arrowAndChildren" presStyleCnt="0"/>
      <dgm:spPr/>
    </dgm:pt>
    <dgm:pt modelId="{4A8B6451-3092-40D9-A4F8-7350469FEAD9}" type="pres">
      <dgm:prSet presAssocID="{D6D260A5-F73E-44D9-8A4A-D31ACEBCEFA5}" presName="parentTextArrow" presStyleLbl="node1" presStyleIdx="1" presStyleCnt="3"/>
      <dgm:spPr/>
    </dgm:pt>
    <dgm:pt modelId="{798BB078-7D19-4291-8D02-9B71703201DC}" type="pres">
      <dgm:prSet presAssocID="{9C9991EF-808E-4C73-B8BF-70B9714D2D69}" presName="sp" presStyleCnt="0"/>
      <dgm:spPr/>
    </dgm:pt>
    <dgm:pt modelId="{D12F346A-92C1-4B50-BC82-5F970EFCCB76}" type="pres">
      <dgm:prSet presAssocID="{B99EF3CE-0BEA-4907-8A7D-0D79186D7195}" presName="arrowAndChildren" presStyleCnt="0"/>
      <dgm:spPr/>
    </dgm:pt>
    <dgm:pt modelId="{FAA1F993-ACEE-4250-B630-673D147E4F5D}" type="pres">
      <dgm:prSet presAssocID="{B99EF3CE-0BEA-4907-8A7D-0D79186D7195}" presName="parentTextArrow" presStyleLbl="node1" presStyleIdx="2" presStyleCnt="3"/>
      <dgm:spPr/>
    </dgm:pt>
  </dgm:ptLst>
  <dgm:cxnLst>
    <dgm:cxn modelId="{60A4E301-E1A5-4989-9539-1EA742FAA7D4}" type="presOf" srcId="{EAB808C0-E0DE-45FA-9B92-EC1E70174FFB}" destId="{BED8BA35-BE82-4D5C-B38B-A7D82A86BCEC}" srcOrd="0" destOrd="0" presId="urn:microsoft.com/office/officeart/2005/8/layout/process4"/>
    <dgm:cxn modelId="{40E80405-5BC9-4A7C-A890-41440DC88FB4}" srcId="{EAB808C0-E0DE-45FA-9B92-EC1E70174FFB}" destId="{B99EF3CE-0BEA-4907-8A7D-0D79186D7195}" srcOrd="0" destOrd="0" parTransId="{EBA50BEE-ED95-4B2C-818C-B61A17938885}" sibTransId="{9C9991EF-808E-4C73-B8BF-70B9714D2D69}"/>
    <dgm:cxn modelId="{6DBEC607-6321-498C-A42E-C6C6261DE1DE}" srcId="{693B8705-C056-4591-A2F7-823F2AE2A590}" destId="{1FAD9471-CE1C-48B1-89DE-264BD92D569D}" srcOrd="1" destOrd="0" parTransId="{0F89EAD4-07CE-4C41-BCDE-08E3FDA8C6AA}" sibTransId="{8C555C4B-370D-406A-B750-6563A83ABBF6}"/>
    <dgm:cxn modelId="{8CF20F34-1FFD-4485-9777-FEBA0654FC63}" srcId="{693B8705-C056-4591-A2F7-823F2AE2A590}" destId="{6914ACB3-1654-4847-9091-E313EFA2B9C4}" srcOrd="2" destOrd="0" parTransId="{03DDDFFC-FCBB-468D-B6E5-20B988613DE0}" sibTransId="{EE62E14D-1D3F-4873-8BE4-B6CFA17F72AE}"/>
    <dgm:cxn modelId="{E8B08642-2B67-4F43-84CE-4AF9045FA902}" srcId="{EAB808C0-E0DE-45FA-9B92-EC1E70174FFB}" destId="{D6D260A5-F73E-44D9-8A4A-D31ACEBCEFA5}" srcOrd="1" destOrd="0" parTransId="{7557DD23-A51D-40B1-AA9C-6FDBFDF27DF1}" sibTransId="{9239F6D2-ED20-4658-8921-D58F5E3B6088}"/>
    <dgm:cxn modelId="{C7FCB750-4900-4758-878F-10CA216C0B29}" type="presOf" srcId="{1FAD9471-CE1C-48B1-89DE-264BD92D569D}" destId="{8B0448C6-6A71-42E5-BF2A-AFB6B90D6094}" srcOrd="0" destOrd="0" presId="urn:microsoft.com/office/officeart/2005/8/layout/process4"/>
    <dgm:cxn modelId="{D7AEAA59-57E9-4C26-9757-2A702E75FA74}" srcId="{693B8705-C056-4591-A2F7-823F2AE2A590}" destId="{EF3204F9-15DC-4138-9AA1-D852965E17FA}" srcOrd="0" destOrd="0" parTransId="{FCC8C9DB-6235-487D-954B-B8E467C2697B}" sibTransId="{A67551B7-F2AD-415A-A899-CB7E738FEEEB}"/>
    <dgm:cxn modelId="{37DE525A-40B7-4531-BC1E-A581506EBDAC}" type="presOf" srcId="{6914ACB3-1654-4847-9091-E313EFA2B9C4}" destId="{AB24F140-5DB9-42FA-9E69-F41BADC1EEC6}" srcOrd="0" destOrd="0" presId="urn:microsoft.com/office/officeart/2005/8/layout/process4"/>
    <dgm:cxn modelId="{F7266482-19BB-46C8-9720-7C80667638CF}" type="presOf" srcId="{B99EF3CE-0BEA-4907-8A7D-0D79186D7195}" destId="{FAA1F993-ACEE-4250-B630-673D147E4F5D}" srcOrd="0" destOrd="0" presId="urn:microsoft.com/office/officeart/2005/8/layout/process4"/>
    <dgm:cxn modelId="{04F5F582-03B1-48FF-89D9-33A336595D3C}" type="presOf" srcId="{4A587531-50F4-4A93-B362-E8F666752446}" destId="{77156D23-783E-4625-B7E7-0D4679F8BEE0}" srcOrd="0" destOrd="0" presId="urn:microsoft.com/office/officeart/2005/8/layout/process4"/>
    <dgm:cxn modelId="{BE39D2AE-DD20-4D62-A4EE-D43C8E4CF735}" srcId="{EAB808C0-E0DE-45FA-9B92-EC1E70174FFB}" destId="{693B8705-C056-4591-A2F7-823F2AE2A590}" srcOrd="2" destOrd="0" parTransId="{24DAE0CF-4F7A-4E69-B2C3-A39DDAC2F47C}" sibTransId="{D5847BEE-506F-4A97-A01C-1CB456D2DB61}"/>
    <dgm:cxn modelId="{BDF1FDD0-96BA-422B-8837-4DD8CB46EBD7}" type="presOf" srcId="{693B8705-C056-4591-A2F7-823F2AE2A590}" destId="{3FBA0889-0258-4438-BF3E-8BE2E491A386}" srcOrd="1" destOrd="0" presId="urn:microsoft.com/office/officeart/2005/8/layout/process4"/>
    <dgm:cxn modelId="{7677AADD-B14D-42C2-A18F-86594135B0DF}" type="presOf" srcId="{693B8705-C056-4591-A2F7-823F2AE2A590}" destId="{A04CE5A7-3ADA-4ED9-8E60-E7BD6A654B3D}" srcOrd="0" destOrd="0" presId="urn:microsoft.com/office/officeart/2005/8/layout/process4"/>
    <dgm:cxn modelId="{9F9B6BDF-12BB-47E0-ACCD-2B19A8DBE517}" type="presOf" srcId="{D6D260A5-F73E-44D9-8A4A-D31ACEBCEFA5}" destId="{4A8B6451-3092-40D9-A4F8-7350469FEAD9}" srcOrd="0" destOrd="0" presId="urn:microsoft.com/office/officeart/2005/8/layout/process4"/>
    <dgm:cxn modelId="{5A7E8BE0-59D3-4A02-9259-56CAB86D879C}" srcId="{693B8705-C056-4591-A2F7-823F2AE2A590}" destId="{4A587531-50F4-4A93-B362-E8F666752446}" srcOrd="3" destOrd="0" parTransId="{3DD1953F-D1F7-4773-A6DA-93105872D785}" sibTransId="{71DAF545-07F6-4CF8-AE3E-44564BDCDFFF}"/>
    <dgm:cxn modelId="{355400F1-2C33-4D00-BA9F-2F73A3960838}" type="presOf" srcId="{EF3204F9-15DC-4138-9AA1-D852965E17FA}" destId="{48AD5665-6F70-408B-A2EF-6F949360BF81}" srcOrd="0" destOrd="0" presId="urn:microsoft.com/office/officeart/2005/8/layout/process4"/>
    <dgm:cxn modelId="{741F66BB-9D41-4E90-907A-50463E62999F}" type="presParOf" srcId="{BED8BA35-BE82-4D5C-B38B-A7D82A86BCEC}" destId="{3EF1BF46-2654-4CA4-8371-E12C59A416D8}" srcOrd="0" destOrd="0" presId="urn:microsoft.com/office/officeart/2005/8/layout/process4"/>
    <dgm:cxn modelId="{AD3FEAC8-2F53-4E7A-A6C0-EC3D5F303FC2}" type="presParOf" srcId="{3EF1BF46-2654-4CA4-8371-E12C59A416D8}" destId="{A04CE5A7-3ADA-4ED9-8E60-E7BD6A654B3D}" srcOrd="0" destOrd="0" presId="urn:microsoft.com/office/officeart/2005/8/layout/process4"/>
    <dgm:cxn modelId="{50B523BB-4AEB-4E79-A3EE-B8B1B446287F}" type="presParOf" srcId="{3EF1BF46-2654-4CA4-8371-E12C59A416D8}" destId="{3FBA0889-0258-4438-BF3E-8BE2E491A386}" srcOrd="1" destOrd="0" presId="urn:microsoft.com/office/officeart/2005/8/layout/process4"/>
    <dgm:cxn modelId="{4427175F-8E43-4DDD-B7DD-E6FDFF3F455C}" type="presParOf" srcId="{3EF1BF46-2654-4CA4-8371-E12C59A416D8}" destId="{FDEB8F2B-F2D0-469F-BF3B-D0353C55BF5F}" srcOrd="2" destOrd="0" presId="urn:microsoft.com/office/officeart/2005/8/layout/process4"/>
    <dgm:cxn modelId="{543369FD-122B-4742-A081-EBCB1EF1D1CE}" type="presParOf" srcId="{FDEB8F2B-F2D0-469F-BF3B-D0353C55BF5F}" destId="{48AD5665-6F70-408B-A2EF-6F949360BF81}" srcOrd="0" destOrd="0" presId="urn:microsoft.com/office/officeart/2005/8/layout/process4"/>
    <dgm:cxn modelId="{022EE204-4BCE-4429-B96E-E86F7F429D83}" type="presParOf" srcId="{FDEB8F2B-F2D0-469F-BF3B-D0353C55BF5F}" destId="{8B0448C6-6A71-42E5-BF2A-AFB6B90D6094}" srcOrd="1" destOrd="0" presId="urn:microsoft.com/office/officeart/2005/8/layout/process4"/>
    <dgm:cxn modelId="{37ED35F7-F77F-4215-AC14-BCDC4D75D3A2}" type="presParOf" srcId="{FDEB8F2B-F2D0-469F-BF3B-D0353C55BF5F}" destId="{AB24F140-5DB9-42FA-9E69-F41BADC1EEC6}" srcOrd="2" destOrd="0" presId="urn:microsoft.com/office/officeart/2005/8/layout/process4"/>
    <dgm:cxn modelId="{D219C8D2-3126-4015-BA14-15C13E198847}" type="presParOf" srcId="{FDEB8F2B-F2D0-469F-BF3B-D0353C55BF5F}" destId="{77156D23-783E-4625-B7E7-0D4679F8BEE0}" srcOrd="3" destOrd="0" presId="urn:microsoft.com/office/officeart/2005/8/layout/process4"/>
    <dgm:cxn modelId="{9B787BB7-A71E-4E2E-9885-333D4D419A0E}" type="presParOf" srcId="{BED8BA35-BE82-4D5C-B38B-A7D82A86BCEC}" destId="{FFAF95A6-E897-49D0-99D6-7B8475368373}" srcOrd="1" destOrd="0" presId="urn:microsoft.com/office/officeart/2005/8/layout/process4"/>
    <dgm:cxn modelId="{C8596A46-F1E7-4505-BF98-F918EBFC34E7}" type="presParOf" srcId="{BED8BA35-BE82-4D5C-B38B-A7D82A86BCEC}" destId="{CBC34183-A66E-4483-A645-2716F4ED975F}" srcOrd="2" destOrd="0" presId="urn:microsoft.com/office/officeart/2005/8/layout/process4"/>
    <dgm:cxn modelId="{D66E7B62-3631-432A-B027-864ED0F7644B}" type="presParOf" srcId="{CBC34183-A66E-4483-A645-2716F4ED975F}" destId="{4A8B6451-3092-40D9-A4F8-7350469FEAD9}" srcOrd="0" destOrd="0" presId="urn:microsoft.com/office/officeart/2005/8/layout/process4"/>
    <dgm:cxn modelId="{3DB487F9-DED0-4DD9-83C4-05E63B239C2B}" type="presParOf" srcId="{BED8BA35-BE82-4D5C-B38B-A7D82A86BCEC}" destId="{798BB078-7D19-4291-8D02-9B71703201DC}" srcOrd="3" destOrd="0" presId="urn:microsoft.com/office/officeart/2005/8/layout/process4"/>
    <dgm:cxn modelId="{FF2D2CD0-AFE4-42E8-9DBA-B7403CE3FBAB}" type="presParOf" srcId="{BED8BA35-BE82-4D5C-B38B-A7D82A86BCEC}" destId="{D12F346A-92C1-4B50-BC82-5F970EFCCB76}" srcOrd="4" destOrd="0" presId="urn:microsoft.com/office/officeart/2005/8/layout/process4"/>
    <dgm:cxn modelId="{0624C232-03B6-4D7A-A331-4F8945E95577}" type="presParOf" srcId="{D12F346A-92C1-4B50-BC82-5F970EFCCB76}" destId="{FAA1F993-ACEE-4250-B630-673D147E4F5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A0889-0258-4438-BF3E-8BE2E491A386}">
      <dsp:nvSpPr>
        <dsp:cNvPr id="0" name=""/>
        <dsp:cNvSpPr/>
      </dsp:nvSpPr>
      <dsp:spPr>
        <a:xfrm>
          <a:off x="0" y="3437389"/>
          <a:ext cx="10663990" cy="112822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100" b="0" kern="1200" baseline="0" dirty="0">
              <a:latin typeface="Calibri" panose="020F0502020204030204" pitchFamily="34" charset="0"/>
            </a:rPr>
            <a:t>Uses of data</a:t>
          </a:r>
          <a:endParaRPr lang="en-US" sz="2100" b="0" kern="1200" baseline="0" dirty="0">
            <a:latin typeface="Calibri" panose="020F0502020204030204" pitchFamily="34" charset="0"/>
          </a:endParaRPr>
        </a:p>
      </dsp:txBody>
      <dsp:txXfrm>
        <a:off x="0" y="3437389"/>
        <a:ext cx="10663990" cy="609243"/>
      </dsp:txXfrm>
    </dsp:sp>
    <dsp:sp modelId="{48AD5665-6F70-408B-A2EF-6F949360BF81}">
      <dsp:nvSpPr>
        <dsp:cNvPr id="0" name=""/>
        <dsp:cNvSpPr/>
      </dsp:nvSpPr>
      <dsp:spPr>
        <a:xfrm>
          <a:off x="0" y="4024067"/>
          <a:ext cx="2665997" cy="518984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baseline="0">
              <a:latin typeface="Calibri" panose="020F0502020204030204" pitchFamily="34" charset="0"/>
            </a:rPr>
            <a:t>Application capacity utilization report</a:t>
          </a:r>
          <a:endParaRPr lang="en-US" sz="1700" kern="1200" baseline="0">
            <a:latin typeface="Calibri" panose="020F0502020204030204" pitchFamily="34" charset="0"/>
          </a:endParaRPr>
        </a:p>
      </dsp:txBody>
      <dsp:txXfrm>
        <a:off x="0" y="4024067"/>
        <a:ext cx="2665997" cy="518984"/>
      </dsp:txXfrm>
    </dsp:sp>
    <dsp:sp modelId="{8B0448C6-6A71-42E5-BF2A-AFB6B90D6094}">
      <dsp:nvSpPr>
        <dsp:cNvPr id="0" name=""/>
        <dsp:cNvSpPr/>
      </dsp:nvSpPr>
      <dsp:spPr>
        <a:xfrm>
          <a:off x="2665997" y="4024067"/>
          <a:ext cx="2665997" cy="518984"/>
        </a:xfrm>
        <a:prstGeom prst="rect">
          <a:avLst/>
        </a:prstGeom>
        <a:solidFill>
          <a:schemeClr val="accent5">
            <a:tint val="40000"/>
            <a:alpha val="90000"/>
            <a:hueOff val="-2246587"/>
            <a:satOff val="-7611"/>
            <a:lumOff val="-97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baseline="0">
              <a:latin typeface="Calibri" panose="020F0502020204030204" pitchFamily="34" charset="0"/>
            </a:rPr>
            <a:t>Capacity adjustment report</a:t>
          </a:r>
          <a:endParaRPr lang="en-US" sz="1700" kern="1200" baseline="0">
            <a:latin typeface="Calibri" panose="020F0502020204030204" pitchFamily="34" charset="0"/>
          </a:endParaRPr>
        </a:p>
      </dsp:txBody>
      <dsp:txXfrm>
        <a:off x="2665997" y="4024067"/>
        <a:ext cx="2665997" cy="518984"/>
      </dsp:txXfrm>
    </dsp:sp>
    <dsp:sp modelId="{AB24F140-5DB9-42FA-9E69-F41BADC1EEC6}">
      <dsp:nvSpPr>
        <dsp:cNvPr id="0" name=""/>
        <dsp:cNvSpPr/>
      </dsp:nvSpPr>
      <dsp:spPr>
        <a:xfrm>
          <a:off x="5331995" y="4024067"/>
          <a:ext cx="2665997" cy="518984"/>
        </a:xfrm>
        <a:prstGeom prst="rect">
          <a:avLst/>
        </a:prstGeom>
        <a:solidFill>
          <a:schemeClr val="accent5">
            <a:tint val="40000"/>
            <a:alpha val="90000"/>
            <a:hueOff val="-4493175"/>
            <a:satOff val="-15221"/>
            <a:lumOff val="-1952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baseline="0" dirty="0">
              <a:latin typeface="Calibri" panose="020F0502020204030204" pitchFamily="34" charset="0"/>
            </a:rPr>
            <a:t>For Analysis &amp; Forecast</a:t>
          </a:r>
          <a:endParaRPr lang="en-US" sz="1700" kern="1200" baseline="0" dirty="0">
            <a:latin typeface="Calibri" panose="020F0502020204030204" pitchFamily="34" charset="0"/>
          </a:endParaRPr>
        </a:p>
      </dsp:txBody>
      <dsp:txXfrm>
        <a:off x="5331995" y="4024067"/>
        <a:ext cx="2665997" cy="518984"/>
      </dsp:txXfrm>
    </dsp:sp>
    <dsp:sp modelId="{77156D23-783E-4625-B7E7-0D4679F8BEE0}">
      <dsp:nvSpPr>
        <dsp:cNvPr id="0" name=""/>
        <dsp:cNvSpPr/>
      </dsp:nvSpPr>
      <dsp:spPr>
        <a:xfrm>
          <a:off x="7997992" y="4024067"/>
          <a:ext cx="2665997" cy="518984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baseline="0">
              <a:latin typeface="Calibri" panose="020F0502020204030204" pitchFamily="34" charset="0"/>
            </a:rPr>
            <a:t>References &amp; Other</a:t>
          </a:r>
          <a:endParaRPr lang="en-US" sz="1700" kern="1200" baseline="0">
            <a:latin typeface="Calibri" panose="020F0502020204030204" pitchFamily="34" charset="0"/>
          </a:endParaRPr>
        </a:p>
      </dsp:txBody>
      <dsp:txXfrm>
        <a:off x="7997992" y="4024067"/>
        <a:ext cx="2665997" cy="518984"/>
      </dsp:txXfrm>
    </dsp:sp>
    <dsp:sp modelId="{4A8B6451-3092-40D9-A4F8-7350469FEAD9}">
      <dsp:nvSpPr>
        <dsp:cNvPr id="0" name=""/>
        <dsp:cNvSpPr/>
      </dsp:nvSpPr>
      <dsp:spPr>
        <a:xfrm rot="10800000">
          <a:off x="0" y="1719098"/>
          <a:ext cx="10663990" cy="1735214"/>
        </a:xfrm>
        <a:prstGeom prst="upArrowCallou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100" b="0" kern="1200" baseline="0" dirty="0">
              <a:latin typeface="Calibri" panose="020F0502020204030204" pitchFamily="34" charset="0"/>
            </a:rPr>
            <a:t>Need for an Data Manipulation  – </a:t>
          </a:r>
          <a:r>
            <a:rPr lang="en-IN" sz="2100" b="1" kern="1200" baseline="0" dirty="0">
              <a:latin typeface="Calibri" panose="020F0502020204030204" pitchFamily="34" charset="0"/>
            </a:rPr>
            <a:t>ACCOUNT has huge data</a:t>
          </a:r>
          <a:endParaRPr lang="en-US" sz="2100" b="1" kern="1200" baseline="0" dirty="0">
            <a:latin typeface="Calibri" panose="020F0502020204030204" pitchFamily="34" charset="0"/>
          </a:endParaRPr>
        </a:p>
      </dsp:txBody>
      <dsp:txXfrm rot="10800000">
        <a:off x="0" y="1719098"/>
        <a:ext cx="10663990" cy="1127490"/>
      </dsp:txXfrm>
    </dsp:sp>
    <dsp:sp modelId="{FAA1F993-ACEE-4250-B630-673D147E4F5D}">
      <dsp:nvSpPr>
        <dsp:cNvPr id="0" name=""/>
        <dsp:cNvSpPr/>
      </dsp:nvSpPr>
      <dsp:spPr>
        <a:xfrm rot="10800000">
          <a:off x="0" y="807"/>
          <a:ext cx="10663990" cy="1735214"/>
        </a:xfrm>
        <a:prstGeom prst="upArrowCallou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100" b="0" kern="1200" baseline="0" dirty="0">
              <a:latin typeface="Calibri" panose="020F0502020204030204" pitchFamily="34" charset="0"/>
            </a:rPr>
            <a:t>Mainframe Data Extraction</a:t>
          </a:r>
          <a:endParaRPr lang="en-US" sz="2100" b="0" kern="1200" baseline="0" dirty="0">
            <a:latin typeface="Calibri" panose="020F0502020204030204" pitchFamily="34" charset="0"/>
          </a:endParaRPr>
        </a:p>
      </dsp:txBody>
      <dsp:txXfrm rot="10800000">
        <a:off x="0" y="807"/>
        <a:ext cx="10663990" cy="1127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2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28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29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30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227A788D-B282-4FBE-ACE2-EFF795393922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7639AAB-899F-4505-A3D4-DC8AC83AAFB5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1" name="TextShape 3"/>
          <p:cNvSpPr txBox="1"/>
          <p:nvPr/>
        </p:nvSpPr>
        <p:spPr>
          <a:xfrm>
            <a:off x="3884760" y="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IBM - GTS</a:t>
            </a:r>
          </a:p>
        </p:txBody>
      </p:sp>
      <p:sp>
        <p:nvSpPr>
          <p:cNvPr id="282" name="TextShape 4"/>
          <p:cNvSpPr txBox="1"/>
          <p:nvPr/>
        </p:nvSpPr>
        <p:spPr>
          <a:xfrm>
            <a:off x="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Deva Sanampudi</a:t>
            </a:r>
          </a:p>
        </p:txBody>
      </p:sp>
      <p:sp>
        <p:nvSpPr>
          <p:cNvPr id="283" name="TextShape 5"/>
          <p:cNvSpPr txBox="1"/>
          <p:nvPr/>
        </p:nvSpPr>
        <p:spPr>
          <a:xfrm>
            <a:off x="0" y="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AP Moller Maersk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B0130-56C2-4209-A6BA-62A774CE5E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9FC77C-D492-408D-969D-5098D2F641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920CC-58FA-49F5-A79F-BCBE7D0AF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A.P Moller Maersk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15F20-71C1-4333-8A10-3898198F3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Deva Sanampudi - Mainframes PCM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12A3A-6CF1-4A0A-9A2D-EAB37057A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65B64-2952-4937-AC61-E42BF3CEC1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23439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D0CDB-03C8-4F7F-B16C-420F5D870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8E709-F6C9-4A59-B2FD-BC72BDCEB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44C67-3908-4BE0-B18D-8D4081666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A.P Moller Maersk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0DBFB-4C03-4281-80C6-FDF6D3945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Deva Sanampudi - Mainframes PCM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7B5DA-E9D6-47BE-A23E-F13D33981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65B64-2952-4937-AC61-E42BF3CEC1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234584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D8FE2-C4D0-4F52-841E-F0D3C6C80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B851C-D2A7-4785-8585-0469222BD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BE50B-F43D-4189-946E-6C10689DC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A.P Moller Maersk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6A99D-6A7A-492C-8A2D-EF4D7C662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Deva Sanampudi - Mainframes PCM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9DF73-A36A-4DF3-9416-394065B6E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65B64-2952-4937-AC61-E42BF3CEC1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8137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00FA1-79A0-4860-B551-D8DF6CBC2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8C106-1BBC-43FE-8318-4E4E564995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6F0BD4-C864-462D-A95E-E0DFD69D34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6E3380-452F-41A8-A0A8-BAA0F564E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A.P Moller Maersk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E2B4E-B57B-4A72-B2A2-C83875869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Deva Sanampudi - Mainframes PCM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4D81CA-5125-4DCD-AFF2-E0EB7686C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65B64-2952-4937-AC61-E42BF3CEC1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97892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DA026-D1D4-4565-990C-480775D17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01560-23E0-4D2B-B6FC-93F39CA96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BDECAE-AE1E-461D-A855-82E6751C1E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E6B9E8-F5F7-4F5F-8487-39141A5948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946FED-C43F-485F-8D07-A0E6C1365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3430ED-5EEB-443B-B945-E86FE0A95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A.P Moller Maersk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AF55BF-1C77-4118-8E63-531F43E3A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Deva Sanampudi - Mainframes PCM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8BC068-56A4-45E5-AD34-68C4FC950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65B64-2952-4937-AC61-E42BF3CEC1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94560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61A1F-3EC0-4CBB-9C82-8DDA3A636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FF4F4-D383-4F0B-B16A-03A98A62B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A.P Moller Maersk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300D52-A3F2-44F4-8B4D-3274D672B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Deva Sanampudi - Mainframes PCM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19DB3F-4C6E-42AD-9311-75507CFC0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65B64-2952-4937-AC61-E42BF3CEC1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528789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1B245B-E077-4B85-BFD1-370B3B94A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A.P Moller Maersk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93A88D-FD45-4A41-9A2B-50266C36B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Deva Sanampudi - Mainframes PCM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600A4F-C02A-43BC-A82E-723858A3B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65B64-2952-4937-AC61-E42BF3CEC1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05990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6C41E-7747-4EA3-83C8-5DDFB8C89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8E444-DF6C-40C4-8E61-963E65F29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0DD95B-8987-4741-AB04-292F5D545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0FE1F5-01CC-4332-83ED-A68D547E6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A.P Moller Maersk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5B7ED4-91F3-49A5-9E8F-40931ABB6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Deva Sanampudi - Mainframes PCM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98B751-884B-49B6-9EC2-2E89EE416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65B64-2952-4937-AC61-E42BF3CEC1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6578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DE2DE-61B8-4A15-93A0-06318D2DD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E461B8-9E89-4328-8A45-C2E32B2B3A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0E8E8A-209D-4FB3-8370-823554A5EE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C628E-6B95-4FDC-9306-9E12BB558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A.P Moller Maersk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87420A-55B1-42A1-9570-640C4340F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Deva Sanampudi - Mainframes PCM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A5EBC-C81A-42C8-A928-E4814CEA2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65B64-2952-4937-AC61-E42BF3CEC1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781052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304AE-FF2F-4D5D-9015-BA88C1F8E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F3F381-CA55-4E97-8AC0-380DFE55B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BB69B-BF94-439A-973D-70808988A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A.P Moller Maersk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3B8FD-CC24-4812-9BF6-3A387829F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Deva Sanampudi - Mainframes PCM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95E9F-0054-40CA-9EB6-BCA4569B0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65B64-2952-4937-AC61-E42BF3CEC1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48597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23B30B-18BD-4269-B8F0-9B466C09E8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118E12-FD12-40D3-BA65-D541179CB0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70BAA-5685-429D-837F-A8D7669DD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A.P Moller Maersk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D0DC1-9714-4362-89BC-F7FA78959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Deva Sanampudi - Mainframes PCM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CA36F-EFAF-47DF-8B66-9C9C0C055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65B64-2952-4937-AC61-E42BF3CEC1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992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A.P Moller Maersk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Deva Sanampudi - Mainframes PCM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096C8AC9-DC58-4067-BEC4-B468B5A833D6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text styles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</a:p>
          <a:p>
            <a:pPr marL="1143000" lvl="2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</a:p>
          <a:p>
            <a:pPr marL="1600200" lvl="3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</a:p>
          <a:p>
            <a:pPr marL="2057400" lvl="4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A.P Moller Maersk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Deva Sanampudi - Mainframes PCM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01686EC0-C9A0-425E-A707-E64C927C6CA7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text styles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text styles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</a:p>
          <a:p>
            <a:pPr marL="1143000" lvl="2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</a:p>
          <a:p>
            <a:pPr marL="1600200" lvl="3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</a:p>
          <a:p>
            <a:pPr marL="2057400" lvl="4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text styles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text styles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</a:p>
          <a:p>
            <a:pPr marL="1143000" lvl="2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</a:p>
          <a:p>
            <a:pPr marL="1600200" lvl="3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</a:p>
          <a:p>
            <a:pPr marL="2057400" lvl="4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A.P Moller Maersk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Deva Sanampudi - Mainframes PCM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9" name="PlaceHolder 8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1B2D2FC7-D042-4CD3-B6AE-A4841D7F507F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906A5E-60C0-4C18-A69B-1363B5777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6F5B8-BC50-421B-AFC2-8F131D62F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79333-E308-4CDC-888C-5AC41C871C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A.P Moller Maersk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B73DB-73E2-4B8A-B1C7-A59BAE049E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Deva Sanampudi - Mainframes PCM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30124-64D7-4B43-9624-D12368E864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65B64-2952-4937-AC61-E42BF3CEC1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459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8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3980985" y="1940153"/>
            <a:ext cx="7861610" cy="905479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6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Cost Saving Project</a:t>
            </a:r>
            <a:endParaRPr lang="en-US" sz="6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1523880" y="3405240"/>
            <a:ext cx="9143640" cy="20026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500" lnSpcReduction="200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2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By</a:t>
            </a:r>
            <a:endParaRPr lang="en-U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en-U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2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Deva Dutta Nag S.</a:t>
            </a:r>
            <a:endParaRPr lang="en-U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2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Mainframes - PCM</a:t>
            </a:r>
            <a:endParaRPr lang="en-U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2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IBM-GTS ,India</a:t>
            </a:r>
            <a:endParaRPr lang="en-U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en-U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3" name="Picture 12"/>
          <p:cNvPicPr/>
          <p:nvPr/>
        </p:nvPicPr>
        <p:blipFill>
          <a:blip r:embed="rId2"/>
          <a:stretch/>
        </p:blipFill>
        <p:spPr>
          <a:xfrm>
            <a:off x="1730423" y="1826253"/>
            <a:ext cx="2141280" cy="1133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extShape 1"/>
          <p:cNvSpPr txBox="1"/>
          <p:nvPr/>
        </p:nvSpPr>
        <p:spPr>
          <a:xfrm>
            <a:off x="1289880" y="2780280"/>
            <a:ext cx="4805640" cy="12967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Happy to answer if any Questions ?</a:t>
            </a:r>
            <a:endParaRPr lang="en-US" sz="4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74" name="Graphic 5"/>
          <p:cNvPicPr/>
          <p:nvPr/>
        </p:nvPicPr>
        <p:blipFill>
          <a:blip r:embed="rId2"/>
          <a:stretch/>
        </p:blipFill>
        <p:spPr>
          <a:xfrm>
            <a:off x="7709760" y="1815480"/>
            <a:ext cx="4141440" cy="4141440"/>
          </a:xfrm>
          <a:prstGeom prst="rect">
            <a:avLst/>
          </a:prstGeom>
          <a:ln>
            <a:noFill/>
          </a:ln>
        </p:spPr>
      </p:pic>
      <p:sp>
        <p:nvSpPr>
          <p:cNvPr id="276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Deva Sanampudi - Mainframes PCM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7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30409133-033D-45E8-95F4-B41D573B6516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78" name="Picture 10"/>
          <p:cNvPicPr/>
          <p:nvPr/>
        </p:nvPicPr>
        <p:blipFill>
          <a:blip r:embed="rId3"/>
          <a:stretch/>
        </p:blipFill>
        <p:spPr>
          <a:xfrm>
            <a:off x="11353680" y="230040"/>
            <a:ext cx="526680" cy="255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Agenda		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920880" y="2734200"/>
            <a:ext cx="896760" cy="896760"/>
          </a:xfrm>
          <a:prstGeom prst="ellipse">
            <a:avLst/>
          </a:prstGeom>
          <a:solidFill>
            <a:schemeClr val="accent2">
              <a:hueOff val="0"/>
              <a:satOff val="0"/>
              <a:lumOff val="0"/>
              <a:alphaOff val="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" name="CustomShape 3"/>
          <p:cNvSpPr/>
          <p:nvPr/>
        </p:nvSpPr>
        <p:spPr>
          <a:xfrm>
            <a:off x="1109160" y="2922480"/>
            <a:ext cx="520200" cy="5202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" name="CustomShape 4"/>
          <p:cNvSpPr/>
          <p:nvPr/>
        </p:nvSpPr>
        <p:spPr>
          <a:xfrm>
            <a:off x="2010240" y="2734200"/>
            <a:ext cx="2114640" cy="89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  <a:spcAft>
                <a:spcPts val="805"/>
              </a:spcAft>
            </a:pPr>
            <a:r>
              <a:rPr lang="en-US" sz="2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Report</a:t>
            </a:r>
            <a:r>
              <a:rPr lang="en-US" sz="23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Overview </a:t>
            </a:r>
            <a:endParaRPr lang="en-US" sz="23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5"/>
          <p:cNvSpPr/>
          <p:nvPr/>
        </p:nvSpPr>
        <p:spPr>
          <a:xfrm>
            <a:off x="4493880" y="2734200"/>
            <a:ext cx="896760" cy="896760"/>
          </a:xfrm>
          <a:prstGeom prst="ellipse">
            <a:avLst/>
          </a:prstGeom>
          <a:solidFill>
            <a:schemeClr val="accent3">
              <a:hueOff val="0"/>
              <a:satOff val="0"/>
              <a:lumOff val="0"/>
              <a:alphaOff val="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" name="CustomShape 6"/>
          <p:cNvSpPr/>
          <p:nvPr/>
        </p:nvSpPr>
        <p:spPr>
          <a:xfrm>
            <a:off x="4682160" y="2922480"/>
            <a:ext cx="520200" cy="5202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0" name="CustomShape 7"/>
          <p:cNvSpPr/>
          <p:nvPr/>
        </p:nvSpPr>
        <p:spPr>
          <a:xfrm>
            <a:off x="5583240" y="2734200"/>
            <a:ext cx="2114640" cy="89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  <a:spcAft>
                <a:spcPts val="805"/>
              </a:spcAft>
            </a:pPr>
            <a:r>
              <a:rPr lang="en-US" sz="2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Idea &amp; Initialization</a:t>
            </a:r>
            <a:endParaRPr lang="en-U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8"/>
          <p:cNvSpPr/>
          <p:nvPr/>
        </p:nvSpPr>
        <p:spPr>
          <a:xfrm>
            <a:off x="8066880" y="2734200"/>
            <a:ext cx="896760" cy="896760"/>
          </a:xfrm>
          <a:prstGeom prst="ellipse">
            <a:avLst/>
          </a:prstGeom>
          <a:solidFill>
            <a:schemeClr val="accent4">
              <a:hueOff val="0"/>
              <a:satOff val="0"/>
              <a:lumOff val="0"/>
              <a:alphaOff val="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" name="CustomShape 9"/>
          <p:cNvSpPr/>
          <p:nvPr/>
        </p:nvSpPr>
        <p:spPr>
          <a:xfrm>
            <a:off x="8255160" y="2922480"/>
            <a:ext cx="520200" cy="52020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" name="CustomShape 10"/>
          <p:cNvSpPr/>
          <p:nvPr/>
        </p:nvSpPr>
        <p:spPr>
          <a:xfrm>
            <a:off x="9156240" y="2734200"/>
            <a:ext cx="2114640" cy="89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  <a:spcAft>
                <a:spcPts val="805"/>
              </a:spcAft>
            </a:pPr>
            <a:r>
              <a:rPr lang="en-US" sz="2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Hands on </a:t>
            </a:r>
            <a:endParaRPr lang="en-U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11"/>
          <p:cNvSpPr/>
          <p:nvPr/>
        </p:nvSpPr>
        <p:spPr>
          <a:xfrm>
            <a:off x="920880" y="4371120"/>
            <a:ext cx="896760" cy="896760"/>
          </a:xfrm>
          <a:prstGeom prst="ellipse">
            <a:avLst/>
          </a:prstGeom>
          <a:solidFill>
            <a:schemeClr val="accent5">
              <a:hueOff val="0"/>
              <a:satOff val="0"/>
              <a:lumOff val="0"/>
              <a:alphaOff val="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CustomShape 12"/>
          <p:cNvSpPr/>
          <p:nvPr/>
        </p:nvSpPr>
        <p:spPr>
          <a:xfrm>
            <a:off x="1109160" y="4559400"/>
            <a:ext cx="520200" cy="520200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13"/>
          <p:cNvSpPr/>
          <p:nvPr/>
        </p:nvSpPr>
        <p:spPr>
          <a:xfrm>
            <a:off x="2010240" y="4371120"/>
            <a:ext cx="2114640" cy="89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  <a:spcAft>
                <a:spcPts val="805"/>
              </a:spcAft>
            </a:pPr>
            <a:r>
              <a:rPr lang="en-US" sz="23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SAS System vs Python System</a:t>
            </a:r>
            <a:endParaRPr lang="en-U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14"/>
          <p:cNvSpPr/>
          <p:nvPr/>
        </p:nvSpPr>
        <p:spPr>
          <a:xfrm>
            <a:off x="4493880" y="4371120"/>
            <a:ext cx="896760" cy="896760"/>
          </a:xfrm>
          <a:prstGeom prst="ellipse">
            <a:avLst/>
          </a:prstGeom>
          <a:solidFill>
            <a:schemeClr val="accent6">
              <a:hueOff val="0"/>
              <a:satOff val="0"/>
              <a:lumOff val="0"/>
              <a:alphaOff val="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CustomShape 15"/>
          <p:cNvSpPr/>
          <p:nvPr/>
        </p:nvSpPr>
        <p:spPr>
          <a:xfrm>
            <a:off x="4682160" y="4559400"/>
            <a:ext cx="520200" cy="520200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CustomShape 16"/>
          <p:cNvSpPr/>
          <p:nvPr/>
        </p:nvSpPr>
        <p:spPr>
          <a:xfrm>
            <a:off x="5583240" y="4371120"/>
            <a:ext cx="2114640" cy="89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  <a:spcAft>
                <a:spcPts val="805"/>
              </a:spcAft>
            </a:pPr>
            <a:r>
              <a:rPr lang="en-US" sz="2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it took ?</a:t>
            </a:r>
            <a:endParaRPr lang="en-U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17"/>
          <p:cNvSpPr/>
          <p:nvPr/>
        </p:nvSpPr>
        <p:spPr>
          <a:xfrm>
            <a:off x="8066880" y="4371120"/>
            <a:ext cx="896760" cy="896760"/>
          </a:xfrm>
          <a:prstGeom prst="ellipse">
            <a:avLst/>
          </a:prstGeom>
          <a:solidFill>
            <a:schemeClr val="accent2">
              <a:hueOff val="0"/>
              <a:satOff val="0"/>
              <a:lumOff val="0"/>
              <a:alphaOff val="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CustomShape 18"/>
          <p:cNvSpPr/>
          <p:nvPr/>
        </p:nvSpPr>
        <p:spPr>
          <a:xfrm>
            <a:off x="8255160" y="4559400"/>
            <a:ext cx="520200" cy="520200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" name="CustomShape 19"/>
          <p:cNvSpPr/>
          <p:nvPr/>
        </p:nvSpPr>
        <p:spPr>
          <a:xfrm>
            <a:off x="9156240" y="4371120"/>
            <a:ext cx="2114640" cy="89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  <a:spcAft>
                <a:spcPts val="805"/>
              </a:spcAft>
            </a:pPr>
            <a:r>
              <a:rPr lang="en-US" sz="2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Conclusion</a:t>
            </a:r>
            <a:endParaRPr lang="en-U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TextShape 21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Deva Sanampudi - Mainframes PCM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5" name="TextShape 2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E648B08C-9BA0-4744-9A8B-14654970FDC6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56" name="Picture 11"/>
          <p:cNvPicPr/>
          <p:nvPr/>
        </p:nvPicPr>
        <p:blipFill>
          <a:blip r:embed="rId9"/>
          <a:stretch/>
        </p:blipFill>
        <p:spPr>
          <a:xfrm>
            <a:off x="11353680" y="230040"/>
            <a:ext cx="526680" cy="255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Content Placeholder 2">
            <a:extLst>
              <a:ext uri="{FF2B5EF4-FFF2-40B4-BE49-F238E27FC236}">
                <a16:creationId xmlns:a16="http://schemas.microsoft.com/office/drawing/2014/main" id="{0DFB6EAE-7481-489D-A9F5-4371F1DDF6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7045360"/>
              </p:ext>
            </p:extLst>
          </p:nvPr>
        </p:nvGraphicFramePr>
        <p:xfrm>
          <a:off x="764005" y="1605777"/>
          <a:ext cx="10663990" cy="4566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975ED2-0AA5-4C79-AC78-9A4A3468A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Deva Sanampudi - Mainframes PCM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FAE4D9-4931-4D3F-8264-0B6CE3467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65B64-2952-4937-AC61-E42BF3CEC112}" type="slidenum">
              <a:rPr lang="en-IN" smtClean="0"/>
              <a:t>3</a:t>
            </a:fld>
            <a:endParaRPr lang="en-IN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FEFC96C-5D64-4903-9FDE-EF9A70F0D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005" y="280214"/>
            <a:ext cx="10515600" cy="1325563"/>
          </a:xfrm>
        </p:spPr>
        <p:txBody>
          <a:bodyPr/>
          <a:lstStyle/>
          <a:p>
            <a:r>
              <a:rPr lang="en-IN" dirty="0"/>
              <a:t>Overview</a:t>
            </a:r>
          </a:p>
        </p:txBody>
      </p:sp>
      <p:pic>
        <p:nvPicPr>
          <p:cNvPr id="8" name="Picture 11">
            <a:extLst>
              <a:ext uri="{FF2B5EF4-FFF2-40B4-BE49-F238E27FC236}">
                <a16:creationId xmlns:a16="http://schemas.microsoft.com/office/drawing/2014/main" id="{341966BC-8C61-4EEA-9927-A657ABE76D28}"/>
              </a:ext>
            </a:extLst>
          </p:cNvPr>
          <p:cNvPicPr/>
          <p:nvPr/>
        </p:nvPicPr>
        <p:blipFill>
          <a:blip r:embed="rId7"/>
          <a:stretch/>
        </p:blipFill>
        <p:spPr>
          <a:xfrm>
            <a:off x="11353680" y="230040"/>
            <a:ext cx="526680" cy="2559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4534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Idea &amp; Initialization	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879000" y="2696400"/>
            <a:ext cx="667080" cy="91080"/>
          </a:xfrm>
          <a:custGeom>
            <a:avLst/>
            <a:gdLst/>
            <a:ahLst/>
            <a:cxnLst/>
            <a:rect l="l" t="t" r="r" b="b"/>
            <a:pathLst>
              <a:path w="667342">
                <a:moveTo>
                  <a:pt x="0" y="45720"/>
                </a:moveTo>
                <a:lnTo>
                  <a:pt x="667342" y="45720"/>
                </a:lnTo>
              </a:path>
            </a:pathLst>
          </a:custGeom>
          <a:noFill/>
          <a:ln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tailEnd type="arrow" w="med" len="med"/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CustomShape 3"/>
          <p:cNvSpPr/>
          <p:nvPr/>
        </p:nvSpPr>
        <p:spPr>
          <a:xfrm>
            <a:off x="846360" y="1831680"/>
            <a:ext cx="3034080" cy="1820520"/>
          </a:xfrm>
          <a:prstGeom prst="rect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8680" tIns="156240" rIns="148680" bIns="156240" anchor="ctr"/>
          <a:lstStyle/>
          <a:p>
            <a:pPr algn="ctr">
              <a:lnSpc>
                <a:spcPct val="90000"/>
              </a:lnSpc>
              <a:spcAft>
                <a:spcPts val="805"/>
              </a:spcAft>
            </a:pPr>
            <a:r>
              <a:rPr lang="en-US" sz="23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Primary goal - Save Cost $ </a:t>
            </a:r>
            <a:endParaRPr lang="en-U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4"/>
          <p:cNvSpPr/>
          <p:nvPr/>
        </p:nvSpPr>
        <p:spPr>
          <a:xfrm>
            <a:off x="7611480" y="2696400"/>
            <a:ext cx="667080" cy="91080"/>
          </a:xfrm>
          <a:custGeom>
            <a:avLst/>
            <a:gdLst/>
            <a:ahLst/>
            <a:cxnLst/>
            <a:rect l="l" t="t" r="r" b="b"/>
            <a:pathLst>
              <a:path w="667342">
                <a:moveTo>
                  <a:pt x="0" y="45720"/>
                </a:moveTo>
                <a:lnTo>
                  <a:pt x="667342" y="45720"/>
                </a:lnTo>
              </a:path>
            </a:pathLst>
          </a:custGeom>
          <a:noFill/>
          <a:ln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tailEnd type="arrow" w="med" len="med"/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" name="CustomShape 5"/>
          <p:cNvSpPr/>
          <p:nvPr/>
        </p:nvSpPr>
        <p:spPr>
          <a:xfrm>
            <a:off x="4578840" y="1831680"/>
            <a:ext cx="3034080" cy="1820520"/>
          </a:xfrm>
          <a:prstGeom prst="rect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8680" tIns="156240" rIns="148680" bIns="156240" anchor="ctr"/>
          <a:lstStyle/>
          <a:p>
            <a:pPr algn="ctr">
              <a:lnSpc>
                <a:spcPct val="90000"/>
              </a:lnSpc>
              <a:spcAft>
                <a:spcPts val="805"/>
              </a:spcAft>
            </a:pPr>
            <a:r>
              <a:rPr lang="en-US" sz="23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Understanding the existing system</a:t>
            </a:r>
            <a:endParaRPr lang="en-U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6"/>
          <p:cNvSpPr/>
          <p:nvPr/>
        </p:nvSpPr>
        <p:spPr>
          <a:xfrm>
            <a:off x="2363400" y="3650400"/>
            <a:ext cx="7464600" cy="667080"/>
          </a:xfrm>
          <a:custGeom>
            <a:avLst/>
            <a:gdLst/>
            <a:ahLst/>
            <a:cxnLst/>
            <a:rect l="l" t="t" r="r" b="b"/>
            <a:pathLst>
              <a:path w="7464946" h="667342">
                <a:moveTo>
                  <a:pt x="7464946" y="0"/>
                </a:moveTo>
                <a:lnTo>
                  <a:pt x="7464946" y="350771"/>
                </a:lnTo>
                <a:lnTo>
                  <a:pt x="0" y="350771"/>
                </a:lnTo>
                <a:lnTo>
                  <a:pt x="0" y="667342"/>
                </a:lnTo>
              </a:path>
            </a:pathLst>
          </a:custGeom>
          <a:noFill/>
          <a:ln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tailEnd type="arrow" w="med" len="med"/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5" name="CustomShape 7"/>
          <p:cNvSpPr/>
          <p:nvPr/>
        </p:nvSpPr>
        <p:spPr>
          <a:xfrm>
            <a:off x="8311320" y="1831680"/>
            <a:ext cx="3034080" cy="1820520"/>
          </a:xfrm>
          <a:prstGeom prst="rect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8680" tIns="156240" rIns="148680" bIns="156240" anchor="ctr"/>
          <a:lstStyle/>
          <a:p>
            <a:pPr algn="ctr">
              <a:lnSpc>
                <a:spcPct val="90000"/>
              </a:lnSpc>
              <a:spcAft>
                <a:spcPts val="805"/>
              </a:spcAft>
            </a:pPr>
            <a:r>
              <a:rPr lang="en-US" sz="23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is the Requirement/Purpose to solve</a:t>
            </a:r>
            <a:endParaRPr lang="en-U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8"/>
          <p:cNvSpPr/>
          <p:nvPr/>
        </p:nvSpPr>
        <p:spPr>
          <a:xfrm>
            <a:off x="3879000" y="5214960"/>
            <a:ext cx="667080" cy="91080"/>
          </a:xfrm>
          <a:custGeom>
            <a:avLst/>
            <a:gdLst/>
            <a:ahLst/>
            <a:cxnLst/>
            <a:rect l="l" t="t" r="r" b="b"/>
            <a:pathLst>
              <a:path w="667342">
                <a:moveTo>
                  <a:pt x="0" y="45720"/>
                </a:moveTo>
                <a:lnTo>
                  <a:pt x="667342" y="45720"/>
                </a:lnTo>
              </a:path>
            </a:pathLst>
          </a:custGeom>
          <a:noFill/>
          <a:ln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tailEnd type="arrow" w="med" len="med"/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" name="CustomShape 9"/>
          <p:cNvSpPr/>
          <p:nvPr/>
        </p:nvSpPr>
        <p:spPr>
          <a:xfrm>
            <a:off x="846360" y="4350240"/>
            <a:ext cx="3034080" cy="1820520"/>
          </a:xfrm>
          <a:prstGeom prst="rect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8680" tIns="156240" rIns="148680" bIns="156240" anchor="ctr"/>
          <a:lstStyle/>
          <a:p>
            <a:pPr algn="ctr">
              <a:lnSpc>
                <a:spcPct val="90000"/>
              </a:lnSpc>
              <a:spcAft>
                <a:spcPts val="805"/>
              </a:spcAft>
            </a:pPr>
            <a:r>
              <a:rPr lang="en-US" sz="23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Idea ! Python &gt;R&gt; SAS</a:t>
            </a:r>
            <a:endParaRPr lang="en-U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10"/>
          <p:cNvSpPr/>
          <p:nvPr/>
        </p:nvSpPr>
        <p:spPr>
          <a:xfrm>
            <a:off x="7611480" y="5214960"/>
            <a:ext cx="667080" cy="91080"/>
          </a:xfrm>
          <a:custGeom>
            <a:avLst/>
            <a:gdLst/>
            <a:ahLst/>
            <a:cxnLst/>
            <a:rect l="l" t="t" r="r" b="b"/>
            <a:pathLst>
              <a:path w="667342">
                <a:moveTo>
                  <a:pt x="0" y="45720"/>
                </a:moveTo>
                <a:lnTo>
                  <a:pt x="667342" y="45720"/>
                </a:lnTo>
              </a:path>
            </a:pathLst>
          </a:custGeom>
          <a:noFill/>
          <a:ln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tailEnd type="arrow" w="med" len="med"/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" name="CustomShape 11"/>
          <p:cNvSpPr/>
          <p:nvPr/>
        </p:nvSpPr>
        <p:spPr>
          <a:xfrm>
            <a:off x="4578840" y="4350240"/>
            <a:ext cx="3034080" cy="1820520"/>
          </a:xfrm>
          <a:prstGeom prst="rect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8680" tIns="156240" rIns="148680" bIns="156240" anchor="ctr"/>
          <a:lstStyle/>
          <a:p>
            <a:pPr algn="ctr">
              <a:lnSpc>
                <a:spcPct val="90000"/>
              </a:lnSpc>
              <a:spcAft>
                <a:spcPts val="805"/>
              </a:spcAft>
            </a:pPr>
            <a:r>
              <a:rPr lang="en-US" sz="23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Exploring &amp; Self Learning</a:t>
            </a:r>
            <a:endParaRPr lang="en-U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12"/>
          <p:cNvSpPr/>
          <p:nvPr/>
        </p:nvSpPr>
        <p:spPr>
          <a:xfrm>
            <a:off x="8311320" y="4350240"/>
            <a:ext cx="3034080" cy="1820520"/>
          </a:xfrm>
          <a:prstGeom prst="rect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8680" tIns="156240" rIns="148680" bIns="156240" anchor="ctr"/>
          <a:lstStyle/>
          <a:p>
            <a:pPr algn="ctr">
              <a:lnSpc>
                <a:spcPct val="90000"/>
              </a:lnSpc>
              <a:spcAft>
                <a:spcPts val="805"/>
              </a:spcAft>
            </a:pPr>
            <a:r>
              <a:rPr lang="en-US" sz="23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Environment Setup – IBM Software repository</a:t>
            </a:r>
            <a:endParaRPr lang="en-U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TextShape 14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Deva Sanampudi - Mainframes PCM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3" name="TextShape 1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F69D274C-1903-40B0-A32B-93FF227B0F2F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84" name="Picture 10"/>
          <p:cNvPicPr/>
          <p:nvPr/>
        </p:nvPicPr>
        <p:blipFill>
          <a:blip r:embed="rId2"/>
          <a:stretch/>
        </p:blipFill>
        <p:spPr>
          <a:xfrm>
            <a:off x="11353680" y="230040"/>
            <a:ext cx="526680" cy="255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83844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Hands On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838080" y="1692360"/>
            <a:ext cx="10515240" cy="644040"/>
          </a:xfrm>
          <a:prstGeom prst="roundRect">
            <a:avLst>
              <a:gd name="adj" fmla="val 10000"/>
            </a:avLst>
          </a:prstGeom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7" name="CustomShape 3"/>
          <p:cNvSpPr/>
          <p:nvPr/>
        </p:nvSpPr>
        <p:spPr>
          <a:xfrm>
            <a:off x="1033200" y="1837080"/>
            <a:ext cx="353880" cy="35388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8" name="CustomShape 4"/>
          <p:cNvSpPr/>
          <p:nvPr/>
        </p:nvSpPr>
        <p:spPr>
          <a:xfrm>
            <a:off x="1582200" y="1692360"/>
            <a:ext cx="9771120" cy="64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040" tIns="68040" rIns="68040" bIns="68040" anchor="ctr"/>
          <a:lstStyle/>
          <a:p>
            <a:pPr>
              <a:lnSpc>
                <a:spcPct val="90000"/>
              </a:lnSpc>
              <a:spcAft>
                <a:spcPts val="805"/>
              </a:spcAft>
            </a:pPr>
            <a:r>
              <a:rPr lang="en-US" sz="2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Transforming lengthy code.</a:t>
            </a:r>
            <a:endParaRPr lang="en-U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5"/>
          <p:cNvSpPr/>
          <p:nvPr/>
        </p:nvSpPr>
        <p:spPr>
          <a:xfrm>
            <a:off x="838080" y="2497680"/>
            <a:ext cx="10515240" cy="644040"/>
          </a:xfrm>
          <a:prstGeom prst="roundRect">
            <a:avLst>
              <a:gd name="adj" fmla="val 10000"/>
            </a:avLst>
          </a:prstGeom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0" name="CustomShape 6"/>
          <p:cNvSpPr/>
          <p:nvPr/>
        </p:nvSpPr>
        <p:spPr>
          <a:xfrm>
            <a:off x="1033200" y="2642400"/>
            <a:ext cx="353880" cy="35388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" name="CustomShape 7"/>
          <p:cNvSpPr/>
          <p:nvPr/>
        </p:nvSpPr>
        <p:spPr>
          <a:xfrm>
            <a:off x="1582200" y="2497680"/>
            <a:ext cx="9771120" cy="64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040" tIns="68040" rIns="68040" bIns="68040" anchor="ctr"/>
          <a:lstStyle/>
          <a:p>
            <a:pPr>
              <a:lnSpc>
                <a:spcPct val="90000"/>
              </a:lnSpc>
              <a:spcAft>
                <a:spcPts val="805"/>
              </a:spcAft>
            </a:pPr>
            <a:r>
              <a:rPr lang="en-US" sz="2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Applying Logical techniques to avoid tedious tasks.</a:t>
            </a:r>
            <a:endParaRPr lang="en-U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8"/>
          <p:cNvSpPr/>
          <p:nvPr/>
        </p:nvSpPr>
        <p:spPr>
          <a:xfrm>
            <a:off x="838080" y="3303000"/>
            <a:ext cx="10515240" cy="644040"/>
          </a:xfrm>
          <a:prstGeom prst="roundRect">
            <a:avLst>
              <a:gd name="adj" fmla="val 10000"/>
            </a:avLst>
          </a:prstGeom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3" name="CustomShape 9"/>
          <p:cNvSpPr/>
          <p:nvPr/>
        </p:nvSpPr>
        <p:spPr>
          <a:xfrm>
            <a:off x="1033200" y="3447720"/>
            <a:ext cx="353880" cy="35388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CustomShape 10"/>
          <p:cNvSpPr/>
          <p:nvPr/>
        </p:nvSpPr>
        <p:spPr>
          <a:xfrm>
            <a:off x="1582200" y="3303000"/>
            <a:ext cx="9771120" cy="64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040" tIns="68040" rIns="68040" bIns="68040" anchor="ctr"/>
          <a:lstStyle/>
          <a:p>
            <a:pPr>
              <a:lnSpc>
                <a:spcPct val="90000"/>
              </a:lnSpc>
              <a:spcAft>
                <a:spcPts val="805"/>
              </a:spcAft>
            </a:pPr>
            <a:r>
              <a:rPr lang="en-US" sz="2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Developing optimized Code.</a:t>
            </a:r>
            <a:endParaRPr lang="en-U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11"/>
          <p:cNvSpPr/>
          <p:nvPr/>
        </p:nvSpPr>
        <p:spPr>
          <a:xfrm>
            <a:off x="838080" y="4108320"/>
            <a:ext cx="10515240" cy="644040"/>
          </a:xfrm>
          <a:prstGeom prst="roundRect">
            <a:avLst>
              <a:gd name="adj" fmla="val 10000"/>
            </a:avLst>
          </a:prstGeom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" name="CustomShape 12"/>
          <p:cNvSpPr/>
          <p:nvPr/>
        </p:nvSpPr>
        <p:spPr>
          <a:xfrm>
            <a:off x="1033200" y="4253040"/>
            <a:ext cx="353880" cy="35388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CustomShape 13"/>
          <p:cNvSpPr/>
          <p:nvPr/>
        </p:nvSpPr>
        <p:spPr>
          <a:xfrm>
            <a:off x="1582200" y="4108320"/>
            <a:ext cx="9771120" cy="64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040" tIns="68040" rIns="68040" bIns="68040" anchor="ctr"/>
          <a:lstStyle/>
          <a:p>
            <a:pPr>
              <a:lnSpc>
                <a:spcPct val="90000"/>
              </a:lnSpc>
              <a:spcAft>
                <a:spcPts val="805"/>
              </a:spcAft>
            </a:pPr>
            <a:r>
              <a:rPr lang="en-US" sz="2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Ensuring Correctness &amp; Accuracy.</a:t>
            </a:r>
            <a:endParaRPr lang="en-U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14"/>
          <p:cNvSpPr/>
          <p:nvPr/>
        </p:nvSpPr>
        <p:spPr>
          <a:xfrm>
            <a:off x="838080" y="4913640"/>
            <a:ext cx="10515240" cy="644040"/>
          </a:xfrm>
          <a:prstGeom prst="roundRect">
            <a:avLst>
              <a:gd name="adj" fmla="val 10000"/>
            </a:avLst>
          </a:prstGeom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" name="CustomShape 15"/>
          <p:cNvSpPr/>
          <p:nvPr/>
        </p:nvSpPr>
        <p:spPr>
          <a:xfrm>
            <a:off x="1033200" y="5058360"/>
            <a:ext cx="353880" cy="353880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CustomShape 16"/>
          <p:cNvSpPr/>
          <p:nvPr/>
        </p:nvSpPr>
        <p:spPr>
          <a:xfrm>
            <a:off x="1582200" y="4913640"/>
            <a:ext cx="9771120" cy="64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040" tIns="68040" rIns="68040" bIns="68040" anchor="ctr"/>
          <a:lstStyle/>
          <a:p>
            <a:pPr>
              <a:lnSpc>
                <a:spcPct val="90000"/>
              </a:lnSpc>
              <a:spcAft>
                <a:spcPts val="805"/>
              </a:spcAft>
            </a:pPr>
            <a:r>
              <a:rPr lang="en-US" sz="2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Debugging based on data is difficult.</a:t>
            </a:r>
            <a:endParaRPr lang="en-U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17"/>
          <p:cNvSpPr/>
          <p:nvPr/>
        </p:nvSpPr>
        <p:spPr>
          <a:xfrm>
            <a:off x="838080" y="5718960"/>
            <a:ext cx="10515240" cy="644040"/>
          </a:xfrm>
          <a:prstGeom prst="roundRect">
            <a:avLst>
              <a:gd name="adj" fmla="val 10000"/>
            </a:avLst>
          </a:prstGeom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CustomShape 18"/>
          <p:cNvSpPr/>
          <p:nvPr/>
        </p:nvSpPr>
        <p:spPr>
          <a:xfrm>
            <a:off x="1033200" y="5864040"/>
            <a:ext cx="353880" cy="353880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" name="CustomShape 19"/>
          <p:cNvSpPr/>
          <p:nvPr/>
        </p:nvSpPr>
        <p:spPr>
          <a:xfrm>
            <a:off x="1582200" y="5718960"/>
            <a:ext cx="9771120" cy="64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040" tIns="68040" rIns="68040" bIns="68040" anchor="ctr"/>
          <a:lstStyle/>
          <a:p>
            <a:pPr>
              <a:lnSpc>
                <a:spcPct val="90000"/>
              </a:lnSpc>
              <a:spcAft>
                <a:spcPts val="805"/>
              </a:spcAft>
            </a:pPr>
            <a:r>
              <a:rPr lang="en-US" sz="2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Referring Documentation/Online Forums </a:t>
            </a:r>
            <a:endParaRPr lang="en-U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TextShape 21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Deva Sanampudi - Mainframes PCM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6" name="TextShape 2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CB3A2907-3942-4252-851C-FEDA7BC53ADE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07" name="Picture 10"/>
          <p:cNvPicPr/>
          <p:nvPr/>
        </p:nvPicPr>
        <p:blipFill>
          <a:blip r:embed="rId8"/>
          <a:stretch/>
        </p:blipFill>
        <p:spPr>
          <a:xfrm>
            <a:off x="11353680" y="230040"/>
            <a:ext cx="526680" cy="255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642240" y="365040"/>
            <a:ext cx="10712880" cy="1006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SAS System 			    Python System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5835240" y="1415880"/>
            <a:ext cx="5821920" cy="673560"/>
          </a:xfrm>
          <a:prstGeom prst="roundRect">
            <a:avLst>
              <a:gd name="adj" fmla="val 16667"/>
            </a:avLst>
          </a:prstGeom>
          <a:solidFill>
            <a:schemeClr val="accent5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240" tIns="120240" rIns="87480" bIns="120600" anchor="ctr"/>
          <a:lstStyle/>
          <a:p>
            <a:pPr>
              <a:lnSpc>
                <a:spcPct val="90000"/>
              </a:lnSpc>
              <a:spcAft>
                <a:spcPts val="805"/>
              </a:spcAft>
            </a:pPr>
            <a:r>
              <a:rPr lang="en-US" sz="23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Python Language</a:t>
            </a:r>
            <a:endParaRPr lang="en-U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5835240" y="2210040"/>
            <a:ext cx="5821920" cy="673560"/>
          </a:xfrm>
          <a:prstGeom prst="roundRect">
            <a:avLst>
              <a:gd name="adj" fmla="val 16667"/>
            </a:avLst>
          </a:prstGeom>
          <a:solidFill>
            <a:schemeClr val="accent5">
              <a:hueOff val="-1351709"/>
              <a:satOff val="-3484"/>
              <a:lumOff val="-2353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240" tIns="120240" rIns="87480" bIns="120600" anchor="ctr"/>
          <a:lstStyle/>
          <a:p>
            <a:pPr>
              <a:lnSpc>
                <a:spcPct val="90000"/>
              </a:lnSpc>
              <a:spcAft>
                <a:spcPts val="805"/>
              </a:spcAft>
            </a:pPr>
            <a:r>
              <a:rPr lang="en-US" sz="23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PyCharm</a:t>
            </a:r>
            <a:endParaRPr lang="en-U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4"/>
          <p:cNvSpPr/>
          <p:nvPr/>
        </p:nvSpPr>
        <p:spPr>
          <a:xfrm>
            <a:off x="5835240" y="2987640"/>
            <a:ext cx="5821920" cy="673560"/>
          </a:xfrm>
          <a:prstGeom prst="roundRect">
            <a:avLst>
              <a:gd name="adj" fmla="val 16667"/>
            </a:avLst>
          </a:prstGeom>
          <a:solidFill>
            <a:schemeClr val="accent5">
              <a:hueOff val="-2703417"/>
              <a:satOff val="-6968"/>
              <a:lumOff val="-4706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240" tIns="120240" rIns="87480" bIns="120600" anchor="ctr"/>
          <a:lstStyle/>
          <a:p>
            <a:pPr>
              <a:lnSpc>
                <a:spcPct val="90000"/>
              </a:lnSpc>
              <a:spcAft>
                <a:spcPts val="805"/>
              </a:spcAft>
            </a:pPr>
            <a:r>
              <a:rPr lang="en-US" sz="2300" b="1" i="1" u="sng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Python is Free</a:t>
            </a:r>
            <a:r>
              <a:rPr lang="en-US" sz="23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(open source)</a:t>
            </a:r>
            <a:endParaRPr lang="en-U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5"/>
          <p:cNvSpPr/>
          <p:nvPr/>
        </p:nvSpPr>
        <p:spPr>
          <a:xfrm>
            <a:off x="5835240" y="3765240"/>
            <a:ext cx="5821920" cy="673560"/>
          </a:xfrm>
          <a:prstGeom prst="roundRect">
            <a:avLst>
              <a:gd name="adj" fmla="val 16667"/>
            </a:avLst>
          </a:prstGeom>
          <a:solidFill>
            <a:schemeClr val="accent5">
              <a:hueOff val="-4055126"/>
              <a:satOff val="-10451"/>
              <a:lumOff val="-7059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240" tIns="120240" rIns="87480" bIns="120600" anchor="ctr"/>
          <a:lstStyle/>
          <a:p>
            <a:pPr>
              <a:lnSpc>
                <a:spcPct val="90000"/>
              </a:lnSpc>
              <a:spcAft>
                <a:spcPts val="805"/>
              </a:spcAft>
            </a:pPr>
            <a:r>
              <a:rPr lang="en-US" sz="23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IBM Approved software</a:t>
            </a:r>
            <a:endParaRPr lang="en-U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6"/>
          <p:cNvSpPr/>
          <p:nvPr/>
        </p:nvSpPr>
        <p:spPr>
          <a:xfrm>
            <a:off x="5835240" y="4542840"/>
            <a:ext cx="5821920" cy="673560"/>
          </a:xfrm>
          <a:prstGeom prst="roundRect">
            <a:avLst>
              <a:gd name="adj" fmla="val 16667"/>
            </a:avLst>
          </a:prstGeom>
          <a:solidFill>
            <a:schemeClr val="accent5">
              <a:hueOff val="-5406834"/>
              <a:satOff val="-13935"/>
              <a:lumOff val="-9412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240" tIns="120240" rIns="87480" bIns="120600" anchor="ctr"/>
          <a:lstStyle/>
          <a:p>
            <a:pPr>
              <a:lnSpc>
                <a:spcPct val="90000"/>
              </a:lnSpc>
              <a:spcAft>
                <a:spcPts val="805"/>
              </a:spcAft>
            </a:pPr>
            <a:r>
              <a:rPr lang="en-US" sz="23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Easy to download &amp; Install</a:t>
            </a:r>
            <a:endParaRPr lang="en-U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7"/>
          <p:cNvSpPr/>
          <p:nvPr/>
        </p:nvSpPr>
        <p:spPr>
          <a:xfrm>
            <a:off x="5835240" y="5320440"/>
            <a:ext cx="5821920" cy="673560"/>
          </a:xfrm>
          <a:prstGeom prst="roundRect">
            <a:avLst>
              <a:gd name="adj" fmla="val 16667"/>
            </a:avLst>
          </a:prstGeom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240" tIns="120240" rIns="87480" bIns="120600" anchor="ctr"/>
          <a:lstStyle/>
          <a:p>
            <a:pPr>
              <a:lnSpc>
                <a:spcPct val="90000"/>
              </a:lnSpc>
              <a:spcAft>
                <a:spcPts val="944"/>
              </a:spcAft>
            </a:pPr>
            <a:r>
              <a:rPr lang="en-US" sz="23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Easiest Programming language</a:t>
            </a:r>
            <a:r>
              <a:rPr lang="en-US" sz="27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CustomShape 8"/>
          <p:cNvSpPr/>
          <p:nvPr/>
        </p:nvSpPr>
        <p:spPr>
          <a:xfrm>
            <a:off x="642240" y="1432440"/>
            <a:ext cx="5157360" cy="673560"/>
          </a:xfrm>
          <a:prstGeom prst="roundRect">
            <a:avLst>
              <a:gd name="adj" fmla="val 16667"/>
            </a:avLst>
          </a:prstGeom>
          <a:solidFill>
            <a:schemeClr val="accent5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240" tIns="120240" rIns="87480" bIns="120600" anchor="ctr"/>
          <a:lstStyle/>
          <a:p>
            <a:pPr>
              <a:lnSpc>
                <a:spcPct val="90000"/>
              </a:lnSpc>
              <a:spcAft>
                <a:spcPts val="805"/>
              </a:spcAft>
            </a:pPr>
            <a:r>
              <a:rPr lang="en-US" sz="23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SAS Language</a:t>
            </a:r>
            <a:endParaRPr lang="en-U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9"/>
          <p:cNvSpPr/>
          <p:nvPr/>
        </p:nvSpPr>
        <p:spPr>
          <a:xfrm>
            <a:off x="642240" y="2210040"/>
            <a:ext cx="5157360" cy="673560"/>
          </a:xfrm>
          <a:prstGeom prst="roundRect">
            <a:avLst>
              <a:gd name="adj" fmla="val 16667"/>
            </a:avLst>
          </a:prstGeom>
          <a:solidFill>
            <a:schemeClr val="accent5">
              <a:hueOff val="-1351709"/>
              <a:satOff val="-3484"/>
              <a:lumOff val="-2353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240" tIns="120240" rIns="87480" bIns="120600" anchor="ctr"/>
          <a:lstStyle/>
          <a:p>
            <a:pPr>
              <a:lnSpc>
                <a:spcPct val="90000"/>
              </a:lnSpc>
              <a:spcAft>
                <a:spcPts val="805"/>
              </a:spcAft>
            </a:pPr>
            <a:r>
              <a:rPr lang="en-US" sz="23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Enterprise Guide( Corporate Use)</a:t>
            </a:r>
            <a:endParaRPr lang="en-U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10"/>
          <p:cNvSpPr/>
          <p:nvPr/>
        </p:nvSpPr>
        <p:spPr>
          <a:xfrm>
            <a:off x="642240" y="2987640"/>
            <a:ext cx="5157360" cy="673560"/>
          </a:xfrm>
          <a:prstGeom prst="roundRect">
            <a:avLst>
              <a:gd name="adj" fmla="val 16667"/>
            </a:avLst>
          </a:prstGeom>
          <a:solidFill>
            <a:schemeClr val="accent5">
              <a:hueOff val="-2703417"/>
              <a:satOff val="-6968"/>
              <a:lumOff val="-4706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240" tIns="120240" rIns="87480" bIns="120600" anchor="ctr"/>
          <a:lstStyle/>
          <a:p>
            <a:pPr>
              <a:lnSpc>
                <a:spcPct val="90000"/>
              </a:lnSpc>
              <a:spcAft>
                <a:spcPts val="805"/>
              </a:spcAft>
            </a:pPr>
            <a:r>
              <a:rPr lang="en-US" sz="2300" b="1" i="1" u="sng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SAS tool is Costly</a:t>
            </a:r>
            <a:r>
              <a:rPr lang="en-US" sz="23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US" sz="23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11"/>
          <p:cNvSpPr/>
          <p:nvPr/>
        </p:nvSpPr>
        <p:spPr>
          <a:xfrm>
            <a:off x="642240" y="3765240"/>
            <a:ext cx="5157360" cy="673560"/>
          </a:xfrm>
          <a:prstGeom prst="roundRect">
            <a:avLst>
              <a:gd name="adj" fmla="val 16667"/>
            </a:avLst>
          </a:prstGeom>
          <a:solidFill>
            <a:schemeClr val="accent5">
              <a:hueOff val="-4055126"/>
              <a:satOff val="-10451"/>
              <a:lumOff val="-7059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240" tIns="120240" rIns="87480" bIns="120600" anchor="ctr"/>
          <a:lstStyle/>
          <a:p>
            <a:pPr>
              <a:lnSpc>
                <a:spcPct val="90000"/>
              </a:lnSpc>
              <a:spcAft>
                <a:spcPts val="805"/>
              </a:spcAft>
            </a:pPr>
            <a:r>
              <a:rPr lang="en-US" sz="23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party tool </a:t>
            </a:r>
            <a:endParaRPr lang="en-U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12"/>
          <p:cNvSpPr/>
          <p:nvPr/>
        </p:nvSpPr>
        <p:spPr>
          <a:xfrm>
            <a:off x="642240" y="4542840"/>
            <a:ext cx="5157360" cy="673560"/>
          </a:xfrm>
          <a:prstGeom prst="roundRect">
            <a:avLst>
              <a:gd name="adj" fmla="val 16667"/>
            </a:avLst>
          </a:prstGeom>
          <a:solidFill>
            <a:schemeClr val="accent5">
              <a:hueOff val="-5406834"/>
              <a:satOff val="-13935"/>
              <a:lumOff val="-9412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240" tIns="120240" rIns="87480" bIns="120600" anchor="ctr"/>
          <a:lstStyle/>
          <a:p>
            <a:pPr>
              <a:lnSpc>
                <a:spcPct val="90000"/>
              </a:lnSpc>
              <a:spcAft>
                <a:spcPts val="805"/>
              </a:spcAft>
            </a:pPr>
            <a:r>
              <a:rPr lang="en-US" sz="23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Hectic &amp; Limited no of installations</a:t>
            </a:r>
            <a:endParaRPr lang="en-U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13"/>
          <p:cNvSpPr/>
          <p:nvPr/>
        </p:nvSpPr>
        <p:spPr>
          <a:xfrm>
            <a:off x="642240" y="5320440"/>
            <a:ext cx="5157360" cy="673560"/>
          </a:xfrm>
          <a:prstGeom prst="roundRect">
            <a:avLst>
              <a:gd name="adj" fmla="val 16667"/>
            </a:avLst>
          </a:prstGeom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240" tIns="120240" rIns="87480" bIns="120600" anchor="ctr"/>
          <a:lstStyle/>
          <a:p>
            <a:pPr>
              <a:lnSpc>
                <a:spcPct val="90000"/>
              </a:lnSpc>
              <a:spcAft>
                <a:spcPts val="805"/>
              </a:spcAft>
            </a:pPr>
            <a:r>
              <a:rPr lang="en-US" sz="23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Difficult to understand</a:t>
            </a:r>
            <a:endParaRPr lang="en-U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TextShape 15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Deva Sanampudi - Mainframes PCM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3" name="TextShape 1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B70F9B1B-6B10-4B9F-BF62-35B1EEE84216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24" name="Picture 11"/>
          <p:cNvPicPr/>
          <p:nvPr/>
        </p:nvPicPr>
        <p:blipFill>
          <a:blip r:embed="rId2"/>
          <a:stretch/>
        </p:blipFill>
        <p:spPr>
          <a:xfrm>
            <a:off x="11353680" y="230040"/>
            <a:ext cx="526680" cy="255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Contd..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5835240" y="4860000"/>
            <a:ext cx="5821920" cy="7376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3480" tIns="123480" rIns="87480" bIns="123480" anchor="ctr"/>
          <a:lstStyle/>
          <a:p>
            <a:pPr>
              <a:lnSpc>
                <a:spcPct val="90000"/>
              </a:lnSpc>
              <a:spcAft>
                <a:spcPts val="805"/>
              </a:spcAft>
            </a:pPr>
            <a:r>
              <a:rPr lang="en-US" sz="2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 Process Flow</a:t>
            </a:r>
            <a:endParaRPr lang="en-U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5835240" y="3897000"/>
            <a:ext cx="5821920" cy="74556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3840" tIns="123840" rIns="87480" bIns="123840" anchor="ctr"/>
          <a:lstStyle/>
          <a:p>
            <a:pPr>
              <a:lnSpc>
                <a:spcPct val="90000"/>
              </a:lnSpc>
              <a:spcAft>
                <a:spcPts val="805"/>
              </a:spcAft>
            </a:pPr>
            <a:r>
              <a:rPr lang="en-US" sz="23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Easy to configure</a:t>
            </a:r>
            <a:endParaRPr lang="en-U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CustomShape 4"/>
          <p:cNvSpPr/>
          <p:nvPr/>
        </p:nvSpPr>
        <p:spPr>
          <a:xfrm>
            <a:off x="5835240" y="1554480"/>
            <a:ext cx="5821920" cy="781920"/>
          </a:xfrm>
          <a:prstGeom prst="roundRect">
            <a:avLst>
              <a:gd name="adj" fmla="val 16667"/>
            </a:avLst>
          </a:prstGeom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5640" tIns="125640" rIns="87480" bIns="125640" anchor="ctr"/>
          <a:lstStyle/>
          <a:p>
            <a:pPr>
              <a:lnSpc>
                <a:spcPct val="90000"/>
              </a:lnSpc>
              <a:spcAft>
                <a:spcPts val="805"/>
              </a:spcAft>
            </a:pPr>
            <a:r>
              <a:rPr lang="en-US" sz="23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Automated </a:t>
            </a:r>
            <a:endParaRPr lang="en-U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CustomShape 5"/>
          <p:cNvSpPr/>
          <p:nvPr/>
        </p:nvSpPr>
        <p:spPr>
          <a:xfrm>
            <a:off x="5835240" y="2349000"/>
            <a:ext cx="5821920" cy="687600"/>
          </a:xfrm>
          <a:prstGeom prst="roundRect">
            <a:avLst>
              <a:gd name="adj" fmla="val 16667"/>
            </a:avLst>
          </a:prstGeom>
          <a:solidFill>
            <a:schemeClr val="accent5">
              <a:hueOff val="-5068907"/>
              <a:satOff val="-13064"/>
              <a:lumOff val="-8824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960" tIns="120960" rIns="87480" bIns="121320" anchor="ctr"/>
          <a:lstStyle/>
          <a:p>
            <a:pPr>
              <a:lnSpc>
                <a:spcPct val="90000"/>
              </a:lnSpc>
              <a:spcAft>
                <a:spcPts val="805"/>
              </a:spcAft>
            </a:pPr>
            <a:r>
              <a:rPr lang="en-US" sz="23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2000+ Lines of Code only(1 Program)</a:t>
            </a:r>
            <a:endParaRPr lang="en-U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6"/>
          <p:cNvSpPr/>
          <p:nvPr/>
        </p:nvSpPr>
        <p:spPr>
          <a:xfrm>
            <a:off x="5835240" y="3074040"/>
            <a:ext cx="5821920" cy="776520"/>
          </a:xfrm>
          <a:prstGeom prst="roundRect">
            <a:avLst>
              <a:gd name="adj" fmla="val 16667"/>
            </a:avLst>
          </a:prstGeom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5280" tIns="125280" rIns="87480" bIns="125640" anchor="ctr"/>
          <a:lstStyle/>
          <a:p>
            <a:pPr>
              <a:lnSpc>
                <a:spcPct val="90000"/>
              </a:lnSpc>
              <a:spcAft>
                <a:spcPts val="805"/>
              </a:spcAft>
            </a:pPr>
            <a:r>
              <a:rPr lang="en-US" sz="23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Csv input</a:t>
            </a:r>
            <a:endParaRPr lang="en-U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CustomShape 7"/>
          <p:cNvSpPr/>
          <p:nvPr/>
        </p:nvSpPr>
        <p:spPr>
          <a:xfrm>
            <a:off x="534240" y="4886640"/>
            <a:ext cx="5157360" cy="711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87480" bIns="122400" anchor="ctr"/>
          <a:lstStyle/>
          <a:p>
            <a:pPr>
              <a:lnSpc>
                <a:spcPct val="90000"/>
              </a:lnSpc>
              <a:spcAft>
                <a:spcPts val="805"/>
              </a:spcAft>
            </a:pPr>
            <a:r>
              <a:rPr lang="en-US" sz="2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Has Process Flow</a:t>
            </a:r>
            <a:endParaRPr lang="en-U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8"/>
          <p:cNvSpPr/>
          <p:nvPr/>
        </p:nvSpPr>
        <p:spPr>
          <a:xfrm>
            <a:off x="534240" y="3877920"/>
            <a:ext cx="5157360" cy="71100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87480" bIns="122400" anchor="ctr"/>
          <a:lstStyle/>
          <a:p>
            <a:pPr>
              <a:lnSpc>
                <a:spcPct val="90000"/>
              </a:lnSpc>
              <a:spcAft>
                <a:spcPts val="805"/>
              </a:spcAft>
            </a:pPr>
            <a:r>
              <a:rPr lang="en-US" sz="23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Tedious configuration</a:t>
            </a:r>
            <a:endParaRPr lang="en-U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9"/>
          <p:cNvSpPr/>
          <p:nvPr/>
        </p:nvSpPr>
        <p:spPr>
          <a:xfrm>
            <a:off x="534240" y="1560240"/>
            <a:ext cx="5157360" cy="711000"/>
          </a:xfrm>
          <a:prstGeom prst="roundRect">
            <a:avLst>
              <a:gd name="adj" fmla="val 16667"/>
            </a:avLst>
          </a:prstGeom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87480" bIns="122400" anchor="ctr"/>
          <a:lstStyle/>
          <a:p>
            <a:pPr>
              <a:lnSpc>
                <a:spcPct val="90000"/>
              </a:lnSpc>
              <a:spcAft>
                <a:spcPts val="805"/>
              </a:spcAft>
            </a:pPr>
            <a:r>
              <a:rPr lang="en-US" sz="23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Human intervention needed </a:t>
            </a:r>
            <a:endParaRPr lang="en-U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10"/>
          <p:cNvSpPr/>
          <p:nvPr/>
        </p:nvSpPr>
        <p:spPr>
          <a:xfrm>
            <a:off x="534240" y="2287080"/>
            <a:ext cx="5157360" cy="711000"/>
          </a:xfrm>
          <a:prstGeom prst="roundRect">
            <a:avLst>
              <a:gd name="adj" fmla="val 16667"/>
            </a:avLst>
          </a:prstGeom>
          <a:solidFill>
            <a:schemeClr val="accent5">
              <a:hueOff val="-5068907"/>
              <a:satOff val="-13064"/>
              <a:lumOff val="-8824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87480" bIns="122400" anchor="ctr"/>
          <a:lstStyle/>
          <a:p>
            <a:pPr>
              <a:lnSpc>
                <a:spcPct val="90000"/>
              </a:lnSpc>
              <a:spcAft>
                <a:spcPts val="805"/>
              </a:spcAft>
            </a:pPr>
            <a:r>
              <a:rPr lang="en-US" sz="23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13000+ lines of code(28 Programs)</a:t>
            </a:r>
            <a:endParaRPr lang="en-U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11"/>
          <p:cNvSpPr/>
          <p:nvPr/>
        </p:nvSpPr>
        <p:spPr>
          <a:xfrm>
            <a:off x="534240" y="3042720"/>
            <a:ext cx="5157360" cy="772560"/>
          </a:xfrm>
          <a:prstGeom prst="roundRect">
            <a:avLst>
              <a:gd name="adj" fmla="val 16667"/>
            </a:avLst>
          </a:prstGeom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5280" tIns="125280" rIns="87480" bIns="125280" anchor="ctr"/>
          <a:lstStyle/>
          <a:p>
            <a:pPr>
              <a:lnSpc>
                <a:spcPct val="90000"/>
              </a:lnSpc>
              <a:spcAft>
                <a:spcPts val="805"/>
              </a:spcAft>
            </a:pPr>
            <a:r>
              <a:rPr lang="en-US" sz="23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Text input</a:t>
            </a:r>
            <a:endParaRPr lang="en-U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TextShape 1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Deva Sanampudi - Mainframes PCM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8" name="TextShape 1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96EEE09B-0782-4D5B-8404-307220B7A2B9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39" name="Picture 11"/>
          <p:cNvPicPr/>
          <p:nvPr/>
        </p:nvPicPr>
        <p:blipFill>
          <a:blip r:embed="rId2"/>
          <a:stretch/>
        </p:blipFill>
        <p:spPr>
          <a:xfrm>
            <a:off x="11353680" y="230040"/>
            <a:ext cx="526680" cy="255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What it took ?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2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Deva Sanampudi - Mainframes PCM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3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601"/>
              </a:spcAft>
            </a:pPr>
            <a:fld id="{D2BCEE30-BA00-4E2F-9B41-9B03FB3E5B58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44" name="Picture 10"/>
          <p:cNvPicPr/>
          <p:nvPr/>
        </p:nvPicPr>
        <p:blipFill>
          <a:blip r:embed="rId2"/>
          <a:stretch/>
        </p:blipFill>
        <p:spPr>
          <a:xfrm>
            <a:off x="11353680" y="230040"/>
            <a:ext cx="526680" cy="255960"/>
          </a:xfrm>
          <a:prstGeom prst="rect">
            <a:avLst/>
          </a:prstGeom>
          <a:ln>
            <a:noFill/>
          </a:ln>
        </p:spPr>
      </p:pic>
      <p:sp>
        <p:nvSpPr>
          <p:cNvPr id="245" name="CustomShape 5"/>
          <p:cNvSpPr/>
          <p:nvPr/>
        </p:nvSpPr>
        <p:spPr>
          <a:xfrm>
            <a:off x="1600560" y="2281320"/>
            <a:ext cx="811800" cy="8118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6" name="CustomShape 6"/>
          <p:cNvSpPr/>
          <p:nvPr/>
        </p:nvSpPr>
        <p:spPr>
          <a:xfrm>
            <a:off x="846360" y="3241440"/>
            <a:ext cx="2319840" cy="84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90000"/>
              </a:lnSpc>
              <a:spcAft>
                <a:spcPts val="700"/>
              </a:spcAft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 Months/180+ Hours self paced learning , Reference &amp; Implementation.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CustomShape 7"/>
          <p:cNvSpPr/>
          <p:nvPr/>
        </p:nvSpPr>
        <p:spPr>
          <a:xfrm>
            <a:off x="846360" y="4158720"/>
            <a:ext cx="2319840" cy="156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8" name="CustomShape 8"/>
          <p:cNvSpPr/>
          <p:nvPr/>
        </p:nvSpPr>
        <p:spPr>
          <a:xfrm>
            <a:off x="4326840" y="2281320"/>
            <a:ext cx="811800" cy="8118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9" name="CustomShape 9"/>
          <p:cNvSpPr/>
          <p:nvPr/>
        </p:nvSpPr>
        <p:spPr>
          <a:xfrm>
            <a:off x="3572640" y="3241440"/>
            <a:ext cx="2319840" cy="84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90000"/>
              </a:lnSpc>
              <a:spcAft>
                <a:spcPts val="700"/>
              </a:spcAft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Prior programming experience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CustomShape 10"/>
          <p:cNvSpPr/>
          <p:nvPr/>
        </p:nvSpPr>
        <p:spPr>
          <a:xfrm>
            <a:off x="3572640" y="4158720"/>
            <a:ext cx="2319840" cy="156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90000"/>
              </a:lnSpc>
              <a:spcAft>
                <a:spcPts val="629"/>
              </a:spcAft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Debugging skill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  <a:spcAft>
                <a:spcPts val="629"/>
              </a:spcAft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Programming skill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11"/>
          <p:cNvSpPr/>
          <p:nvPr/>
        </p:nvSpPr>
        <p:spPr>
          <a:xfrm>
            <a:off x="7053120" y="2281320"/>
            <a:ext cx="811800" cy="81180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2" name="CustomShape 12"/>
          <p:cNvSpPr/>
          <p:nvPr/>
        </p:nvSpPr>
        <p:spPr>
          <a:xfrm>
            <a:off x="6298920" y="3241440"/>
            <a:ext cx="2319840" cy="84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90000"/>
              </a:lnSpc>
              <a:spcAft>
                <a:spcPts val="700"/>
              </a:spcAft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Deadline for solving the purpose 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CustomShape 13"/>
          <p:cNvSpPr/>
          <p:nvPr/>
        </p:nvSpPr>
        <p:spPr>
          <a:xfrm>
            <a:off x="6298920" y="4158720"/>
            <a:ext cx="2319840" cy="156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4" name="CustomShape 14"/>
          <p:cNvSpPr/>
          <p:nvPr/>
        </p:nvSpPr>
        <p:spPr>
          <a:xfrm>
            <a:off x="9779400" y="2281320"/>
            <a:ext cx="811800" cy="811800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5" name="CustomShape 15"/>
          <p:cNvSpPr/>
          <p:nvPr/>
        </p:nvSpPr>
        <p:spPr>
          <a:xfrm>
            <a:off x="9025560" y="3241440"/>
            <a:ext cx="2319840" cy="84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90000"/>
              </a:lnSpc>
              <a:spcAft>
                <a:spcPts val="700"/>
              </a:spcAft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Further Enhancements possible ?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CustomShape 16"/>
          <p:cNvSpPr/>
          <p:nvPr/>
        </p:nvSpPr>
        <p:spPr>
          <a:xfrm>
            <a:off x="9025560" y="4158720"/>
            <a:ext cx="2319840" cy="156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90000"/>
              </a:lnSpc>
              <a:spcAft>
                <a:spcPts val="629"/>
              </a:spcAft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Remove tool dependency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  <a:spcAft>
                <a:spcPts val="629"/>
              </a:spcAft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 IBM cloud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  <a:spcAft>
                <a:spcPts val="629"/>
              </a:spcAft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Forecast projection.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  <a:spcAft>
                <a:spcPts val="629"/>
              </a:spcAft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MarkDown Language.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Conclusion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“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No change in Operations, Only language &amp; tool has changed 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”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Saved huge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Money 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and ample 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time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IBM Values &amp; Practices implemented</a:t>
            </a:r>
          </a:p>
          <a:p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	</a:t>
            </a:r>
          </a:p>
        </p:txBody>
      </p:sp>
      <p:sp>
        <p:nvSpPr>
          <p:cNvPr id="259" name="CustomShape 3"/>
          <p:cNvSpPr/>
          <p:nvPr/>
        </p:nvSpPr>
        <p:spPr>
          <a:xfrm>
            <a:off x="838440" y="3413880"/>
            <a:ext cx="2403000" cy="2883600"/>
          </a:xfrm>
          <a:prstGeom prst="rect">
            <a:avLst/>
          </a:prstGeom>
          <a:solidFill>
            <a:schemeClr val="accent5">
              <a:hueOff val="0"/>
              <a:satOff val="0"/>
              <a:lumOff val="0"/>
              <a:alphaOff val="0"/>
            </a:schemeClr>
          </a:solidFill>
          <a:ln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37240" tIns="1153440" rIns="237240" bIns="330120"/>
          <a:lstStyle/>
          <a:p>
            <a:pPr>
              <a:lnSpc>
                <a:spcPct val="90000"/>
              </a:lnSpc>
              <a:spcAft>
                <a:spcPts val="876"/>
              </a:spcAft>
            </a:pPr>
            <a:r>
              <a:rPr lang="en-US" sz="25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Innovation that matters</a:t>
            </a:r>
            <a:endParaRPr lang="en-US" sz="2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CustomShape 4"/>
          <p:cNvSpPr/>
          <p:nvPr/>
        </p:nvSpPr>
        <p:spPr>
          <a:xfrm>
            <a:off x="838440" y="3413880"/>
            <a:ext cx="2403000" cy="1153080"/>
          </a:xfrm>
          <a:prstGeom prst="rect">
            <a:avLst/>
          </a:prstGeo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37240" tIns="165240" rIns="237240" bIns="165240" anchor="ctr"/>
          <a:lstStyle/>
          <a:p>
            <a:pPr>
              <a:lnSpc>
                <a:spcPct val="90000"/>
              </a:lnSpc>
              <a:spcAft>
                <a:spcPts val="2064"/>
              </a:spcAft>
            </a:pPr>
            <a:r>
              <a:rPr lang="en-US" sz="59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01</a:t>
            </a:r>
            <a:endParaRPr lang="en-US" sz="5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CustomShape 5"/>
          <p:cNvSpPr/>
          <p:nvPr/>
        </p:nvSpPr>
        <p:spPr>
          <a:xfrm>
            <a:off x="3434040" y="3413880"/>
            <a:ext cx="2403000" cy="2883600"/>
          </a:xfrm>
          <a:prstGeom prst="rect">
            <a:avLst/>
          </a:prstGeom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ln>
            <a:solidFill>
              <a:schemeClr val="accent5">
                <a:hueOff val="-2252848"/>
                <a:satOff val="-5806"/>
                <a:lumOff val="-3922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37240" tIns="1153440" rIns="237240" bIns="330120"/>
          <a:lstStyle/>
          <a:p>
            <a:pPr>
              <a:lnSpc>
                <a:spcPct val="90000"/>
              </a:lnSpc>
              <a:spcAft>
                <a:spcPts val="876"/>
              </a:spcAft>
            </a:pPr>
            <a:r>
              <a:rPr lang="en-US" sz="25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“Restlessly reinvent- our company and ourselves”</a:t>
            </a:r>
            <a:endParaRPr lang="en-US" sz="2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CustomShape 6"/>
          <p:cNvSpPr/>
          <p:nvPr/>
        </p:nvSpPr>
        <p:spPr>
          <a:xfrm>
            <a:off x="3434040" y="3413880"/>
            <a:ext cx="2403000" cy="1153080"/>
          </a:xfrm>
          <a:prstGeom prst="rect">
            <a:avLst/>
          </a:prstGeo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37240" tIns="165240" rIns="237240" bIns="165240" anchor="ctr"/>
          <a:lstStyle/>
          <a:p>
            <a:pPr>
              <a:lnSpc>
                <a:spcPct val="90000"/>
              </a:lnSpc>
              <a:spcAft>
                <a:spcPts val="2064"/>
              </a:spcAft>
            </a:pPr>
            <a:r>
              <a:rPr lang="en-US" sz="59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02</a:t>
            </a:r>
            <a:endParaRPr lang="en-US" sz="5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CustomShape 7"/>
          <p:cNvSpPr/>
          <p:nvPr/>
        </p:nvSpPr>
        <p:spPr>
          <a:xfrm>
            <a:off x="6029280" y="3413880"/>
            <a:ext cx="2403000" cy="2883600"/>
          </a:xfrm>
          <a:prstGeom prst="rect">
            <a:avLst/>
          </a:prstGeom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ln>
            <a:solidFill>
              <a:schemeClr val="accent5">
                <a:hueOff val="-4505695"/>
                <a:satOff val="-11613"/>
                <a:lumOff val="-7843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37240" tIns="1153440" rIns="237240" bIns="330120"/>
          <a:lstStyle/>
          <a:p>
            <a:pPr>
              <a:lnSpc>
                <a:spcPct val="90000"/>
              </a:lnSpc>
              <a:spcAft>
                <a:spcPts val="876"/>
              </a:spcAft>
            </a:pPr>
            <a:r>
              <a:rPr lang="en-US" sz="25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Trust and Personal responsibility </a:t>
            </a:r>
            <a:endParaRPr lang="en-US" sz="2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CustomShape 8"/>
          <p:cNvSpPr/>
          <p:nvPr/>
        </p:nvSpPr>
        <p:spPr>
          <a:xfrm>
            <a:off x="6029280" y="3413880"/>
            <a:ext cx="2403000" cy="1153080"/>
          </a:xfrm>
          <a:prstGeom prst="rect">
            <a:avLst/>
          </a:prstGeo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37240" tIns="165240" rIns="237240" bIns="165240" anchor="ctr"/>
          <a:lstStyle/>
          <a:p>
            <a:pPr>
              <a:lnSpc>
                <a:spcPct val="90000"/>
              </a:lnSpc>
              <a:spcAft>
                <a:spcPts val="2064"/>
              </a:spcAft>
            </a:pPr>
            <a:r>
              <a:rPr lang="en-US" sz="59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03</a:t>
            </a:r>
            <a:endParaRPr lang="en-US" sz="5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CustomShape 9"/>
          <p:cNvSpPr/>
          <p:nvPr/>
        </p:nvSpPr>
        <p:spPr>
          <a:xfrm>
            <a:off x="8624880" y="3413880"/>
            <a:ext cx="2403000" cy="2883600"/>
          </a:xfrm>
          <a:prstGeom prst="rect">
            <a:avLst/>
          </a:prstGeom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ln>
            <a:solidFill>
              <a:schemeClr val="accent5">
                <a:hueOff val="-6758543"/>
                <a:satOff val="-17419"/>
                <a:lumOff val="-11765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37240" tIns="1153440" rIns="237240" bIns="330120"/>
          <a:lstStyle/>
          <a:p>
            <a:pPr>
              <a:lnSpc>
                <a:spcPct val="90000"/>
              </a:lnSpc>
              <a:spcAft>
                <a:spcPts val="876"/>
              </a:spcAft>
            </a:pPr>
            <a:r>
              <a:rPr lang="en-US" sz="25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“Show personal interest”</a:t>
            </a:r>
            <a:endParaRPr lang="en-US" sz="2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CustomShape 10"/>
          <p:cNvSpPr/>
          <p:nvPr/>
        </p:nvSpPr>
        <p:spPr>
          <a:xfrm>
            <a:off x="8624880" y="3413880"/>
            <a:ext cx="2403000" cy="1153080"/>
          </a:xfrm>
          <a:prstGeom prst="rect">
            <a:avLst/>
          </a:prstGeo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37240" tIns="165240" rIns="237240" bIns="165240" anchor="ctr"/>
          <a:lstStyle/>
          <a:p>
            <a:pPr>
              <a:lnSpc>
                <a:spcPct val="90000"/>
              </a:lnSpc>
              <a:spcAft>
                <a:spcPts val="2064"/>
              </a:spcAft>
            </a:pPr>
            <a:r>
              <a:rPr lang="en-US" sz="59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04</a:t>
            </a:r>
            <a:endParaRPr lang="en-US" sz="5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TextShape 12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Deva Sanampudi - Mainframes PCM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9" name="TextShape 1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EB67101B-F4EF-4706-A119-262BAF862695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70" name="Graphic 11"/>
          <p:cNvPicPr/>
          <p:nvPr/>
        </p:nvPicPr>
        <p:blipFill>
          <a:blip r:embed="rId2"/>
          <a:stretch/>
        </p:blipFill>
        <p:spPr>
          <a:xfrm>
            <a:off x="6095700" y="2401560"/>
            <a:ext cx="436320" cy="436320"/>
          </a:xfrm>
          <a:prstGeom prst="rect">
            <a:avLst/>
          </a:prstGeom>
          <a:ln>
            <a:noFill/>
          </a:ln>
        </p:spPr>
      </p:pic>
      <p:pic>
        <p:nvPicPr>
          <p:cNvPr id="271" name="Graphic 13"/>
          <p:cNvPicPr/>
          <p:nvPr/>
        </p:nvPicPr>
        <p:blipFill>
          <a:blip r:embed="rId3"/>
          <a:stretch/>
        </p:blipFill>
        <p:spPr>
          <a:xfrm>
            <a:off x="8870760" y="2446920"/>
            <a:ext cx="390960" cy="390960"/>
          </a:xfrm>
          <a:prstGeom prst="rect">
            <a:avLst/>
          </a:prstGeom>
          <a:ln>
            <a:noFill/>
          </a:ln>
        </p:spPr>
      </p:pic>
      <p:pic>
        <p:nvPicPr>
          <p:cNvPr id="272" name="Picture 14"/>
          <p:cNvPicPr/>
          <p:nvPr/>
        </p:nvPicPr>
        <p:blipFill>
          <a:blip r:embed="rId4"/>
          <a:stretch/>
        </p:blipFill>
        <p:spPr>
          <a:xfrm>
            <a:off x="11353680" y="230040"/>
            <a:ext cx="526680" cy="255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</TotalTime>
  <Words>401</Words>
  <Application>Microsoft Office PowerPoint</Application>
  <PresentationFormat>Widescreen</PresentationFormat>
  <Paragraphs>106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Office Theme</vt:lpstr>
      <vt:lpstr>Office Theme</vt:lpstr>
      <vt:lpstr>1_Office Theme</vt:lpstr>
      <vt:lpstr>PowerPoint Presentation</vt:lpstr>
      <vt:lpstr>PowerPoint Presentation</vt:lpstr>
      <vt:lpstr>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Cost Saving Project</dc:title>
  <dc:subject/>
  <dc:creator>dev Sanampudi</dc:creator>
  <dc:description/>
  <cp:lastModifiedBy>dev Sanampudi</cp:lastModifiedBy>
  <cp:revision>24</cp:revision>
  <dcterms:created xsi:type="dcterms:W3CDTF">2019-09-06T11:14:42Z</dcterms:created>
  <dcterms:modified xsi:type="dcterms:W3CDTF">2020-08-14T07:50:39Z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</Properties>
</file>