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0" r:id="rId12"/>
    <p:sldId id="265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Copy%20of%20employee_data(1).csv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[Copy of employee_data(1).csv.xlsx]Sheet3!PivotTable2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 PERFORMANCE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en-US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7.8780934922089804E-2"/>
          <c:y val="0.33635333893928199"/>
          <c:w val="0.65403299725022901"/>
          <c:h val="0.4598867526329790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Sheet3!$B$3:$B$4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Sheet3!$B$5:$B$15</c:f>
              <c:numCache>
                <c:formatCode>General</c:formatCode>
                <c:ptCount val="10"/>
                <c:pt idx="0">
                  <c:v>13</c:v>
                </c:pt>
                <c:pt idx="1">
                  <c:v>15</c:v>
                </c:pt>
                <c:pt idx="2">
                  <c:v>8</c:v>
                </c:pt>
                <c:pt idx="3">
                  <c:v>12</c:v>
                </c:pt>
                <c:pt idx="4">
                  <c:v>15</c:v>
                </c:pt>
                <c:pt idx="5">
                  <c:v>11</c:v>
                </c:pt>
                <c:pt idx="6">
                  <c:v>14</c:v>
                </c:pt>
                <c:pt idx="7">
                  <c:v>19</c:v>
                </c:pt>
                <c:pt idx="8">
                  <c:v>17</c:v>
                </c:pt>
                <c:pt idx="9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78D-B148-9391-0DBCA7B1067F}"/>
            </c:ext>
          </c:extLst>
        </c:ser>
        <c:ser>
          <c:idx val="1"/>
          <c:order val="1"/>
          <c:tx>
            <c:strRef>
              <c:f>Sheet3!$C$3:$C$4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Sheet3!$C$5:$C$15</c:f>
              <c:numCache>
                <c:formatCode>General</c:formatCode>
                <c:ptCount val="10"/>
                <c:pt idx="0">
                  <c:v>23</c:v>
                </c:pt>
                <c:pt idx="1">
                  <c:v>31</c:v>
                </c:pt>
                <c:pt idx="2">
                  <c:v>29</c:v>
                </c:pt>
                <c:pt idx="3">
                  <c:v>24</c:v>
                </c:pt>
                <c:pt idx="4">
                  <c:v>33</c:v>
                </c:pt>
                <c:pt idx="5">
                  <c:v>25</c:v>
                </c:pt>
                <c:pt idx="6">
                  <c:v>22</c:v>
                </c:pt>
                <c:pt idx="7">
                  <c:v>18</c:v>
                </c:pt>
                <c:pt idx="8">
                  <c:v>18</c:v>
                </c:pt>
                <c:pt idx="9">
                  <c:v>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78D-B148-9391-0DBCA7B1067F}"/>
            </c:ext>
          </c:extLst>
        </c:ser>
        <c:ser>
          <c:idx val="2"/>
          <c:order val="2"/>
          <c:tx>
            <c:strRef>
              <c:f>Sheet3!$D$3:$D$4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Sheet3!$D$5:$D$15</c:f>
              <c:numCache>
                <c:formatCode>General</c:formatCode>
                <c:ptCount val="10"/>
                <c:pt idx="0">
                  <c:v>43</c:v>
                </c:pt>
                <c:pt idx="1">
                  <c:v>46</c:v>
                </c:pt>
                <c:pt idx="2">
                  <c:v>53</c:v>
                </c:pt>
                <c:pt idx="3">
                  <c:v>49</c:v>
                </c:pt>
                <c:pt idx="4">
                  <c:v>65</c:v>
                </c:pt>
                <c:pt idx="5">
                  <c:v>48</c:v>
                </c:pt>
                <c:pt idx="6">
                  <c:v>48</c:v>
                </c:pt>
                <c:pt idx="7">
                  <c:v>58</c:v>
                </c:pt>
                <c:pt idx="8">
                  <c:v>57</c:v>
                </c:pt>
                <c:pt idx="9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78D-B148-9391-0DBCA7B1067F}"/>
            </c:ext>
          </c:extLst>
        </c:ser>
        <c:ser>
          <c:idx val="3"/>
          <c:order val="3"/>
          <c:tx>
            <c:strRef>
              <c:f>Sheet3!$E$3:$E$4</c:f>
              <c:strCache>
                <c:ptCount val="1"/>
                <c:pt idx="0">
                  <c:v>VERYHIGH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Sheet3!$E$5:$E$15</c:f>
              <c:numCache>
                <c:formatCode>General</c:formatCode>
                <c:ptCount val="10"/>
                <c:pt idx="0">
                  <c:v>9</c:v>
                </c:pt>
                <c:pt idx="1">
                  <c:v>3</c:v>
                </c:pt>
                <c:pt idx="2">
                  <c:v>10</c:v>
                </c:pt>
                <c:pt idx="3">
                  <c:v>13</c:v>
                </c:pt>
                <c:pt idx="4">
                  <c:v>13</c:v>
                </c:pt>
                <c:pt idx="5">
                  <c:v>6</c:v>
                </c:pt>
                <c:pt idx="6">
                  <c:v>11</c:v>
                </c:pt>
                <c:pt idx="7">
                  <c:v>11</c:v>
                </c:pt>
                <c:pt idx="8">
                  <c:v>6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78D-B148-9391-0DBCA7B106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64946346"/>
        <c:axId val="53678277"/>
      </c:barChart>
      <c:catAx>
        <c:axId val="6494634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678277"/>
        <c:crosses val="autoZero"/>
        <c:auto val="1"/>
        <c:lblAlgn val="ctr"/>
        <c:lblOffset val="100"/>
        <c:noMultiLvlLbl val="0"/>
      </c:catAx>
      <c:valAx>
        <c:axId val="5367827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94634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4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 M.SRIRAM</a:t>
            </a:r>
          </a:p>
          <a:p>
            <a:r>
              <a:rPr lang="en-US" sz="2400" dirty="0"/>
              <a:t>REGISTER NO:  312207025/F16D3249E0C4E26A6AF460AE8EFD97E4</a:t>
            </a:r>
          </a:p>
          <a:p>
            <a:r>
              <a:rPr lang="en-US" sz="2400" dirty="0"/>
              <a:t>DEPARTMENT:  3</a:t>
            </a:r>
            <a:r>
              <a:rPr lang="en-US" sz="2400" baseline="30000" dirty="0"/>
              <a:t>RD</a:t>
            </a:r>
            <a:r>
              <a:rPr lang="en-US" sz="2400" dirty="0"/>
              <a:t> YEAR B.COM GENERAL</a:t>
            </a:r>
          </a:p>
          <a:p>
            <a:r>
              <a:rPr lang="en-US" sz="2400" dirty="0"/>
              <a:t>COLLEGE.  AGURCUAND MANMULL JAIN COLLEGE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F7F3A0-DE54-DF05-8E08-14ADE6556EAD}"/>
              </a:ext>
            </a:extLst>
          </p:cNvPr>
          <p:cNvSpPr txBox="1"/>
          <p:nvPr/>
        </p:nvSpPr>
        <p:spPr>
          <a:xfrm rot="10800000" flipV="1">
            <a:off x="587553" y="1082469"/>
            <a:ext cx="8765996" cy="4247317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Collect the data which you are going to use it.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Select the column and fill it with color so it can be identified.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If there is missing number in </a:t>
            </a:r>
            <a:r>
              <a:rPr lang="en-US" dirty="0" err="1">
                <a:solidFill>
                  <a:schemeClr val="tx1"/>
                </a:solidFill>
              </a:rPr>
              <a:t>seIected</a:t>
            </a:r>
            <a:r>
              <a:rPr lang="en-US" dirty="0">
                <a:solidFill>
                  <a:schemeClr val="tx1"/>
                </a:solidFill>
              </a:rPr>
              <a:t> column use conditional formatting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To fill it.  Click on highlight in that more rules click on blank and choose format and click on the any color that you want to fill on the blanks.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If you want to identify the missing value click on sort&amp;filter to remove the blanks it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fill the blank. Click on the column which has blank value&amp; click on sort &amp;filter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In that click no fill to remove the blank.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260D33-05EC-8FDC-9FDB-95066265DD09}"/>
              </a:ext>
            </a:extLst>
          </p:cNvPr>
          <p:cNvSpPr txBox="1"/>
          <p:nvPr/>
        </p:nvSpPr>
        <p:spPr>
          <a:xfrm>
            <a:off x="8987480" y="10150343"/>
            <a:ext cx="2518338" cy="920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18C2D-9C29-F7BA-FBE5-692999E24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3B067B-9FA5-F151-84A9-3321FADB27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1901" y="1297289"/>
            <a:ext cx="10819140" cy="4154984"/>
          </a:xfrm>
          <a:solidFill>
            <a:schemeClr val="tx2"/>
          </a:solidFill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the performance level for showing rating employee by using the Formula of =@IFS(Z3&gt;=5,”VERYHIGH”,Z3&gt;=4,”HIGH”,Z3&gt;=3,”MED”,TRUE,”LOW”)Drag the value each every row to apply it for all.
To summarize this you have to create pivot table in that enter</a:t>
            </a:r>
          </a:p>
          <a:p>
            <a:r>
              <a:rPr lang="en-US" dirty="0"/>
              <a:t>Enter business until in rows, performance level in columns, put gender in
 Filters and remove the blank in the filter.
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Slicer option is used to know what type of employee are working in the Organizations When click on  any type it generated in the pivot table too.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the graph using the pivot table in that you have trend line show which </a:t>
            </a:r>
          </a:p>
          <a:p>
            <a:r>
              <a:rPr lang="en-US" dirty="0"/>
              <a:t>Higher whether Very high, High,Med,Low.
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analysis to find performance of employees 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103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F16343-3EB8-5B30-6B48-2DD0B8C0CD68}"/>
              </a:ext>
            </a:extLst>
          </p:cNvPr>
          <p:cNvSpPr txBox="1"/>
          <p:nvPr/>
        </p:nvSpPr>
        <p:spPr>
          <a:xfrm>
            <a:off x="755332" y="1297289"/>
            <a:ext cx="8598218" cy="452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F3E17B55-670E-7B11-9E84-98CD2805DA14}"/>
              </a:ext>
              <a:ext uri="{147F2762-F138-4A5C-976F-8EAC2B608ADB}">
                <a16:predDERef xmlns:a16="http://schemas.microsoft.com/office/drawing/2014/main" pred="{00000000-0008-0000-00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1397790"/>
              </p:ext>
            </p:extLst>
          </p:nvPr>
        </p:nvGraphicFramePr>
        <p:xfrm>
          <a:off x="881653" y="1143634"/>
          <a:ext cx="9144000" cy="44170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B14FBA-4765-A495-6BC1-AEDD0E80A322}"/>
              </a:ext>
            </a:extLst>
          </p:cNvPr>
          <p:cNvSpPr txBox="1"/>
          <p:nvPr/>
        </p:nvSpPr>
        <p:spPr>
          <a:xfrm rot="10800000" flipV="1">
            <a:off x="1007604" y="2535910"/>
            <a:ext cx="7342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 In this analysis know how we have develop our  employee.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How the performance rating plays an important role in a </a:t>
            </a:r>
            <a:r>
              <a:rPr lang="en-US" dirty="0" err="1"/>
              <a:t>organisation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 flipH="1">
            <a:off x="1059182" y="1695449"/>
            <a:ext cx="5636894" cy="2763195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r>
              <a:rPr lang="en-US" dirty="0"/>
              <a:t>Employees performance analysis know employees  performance, And  to help them by giving incentives to them.  The employee helps us to track whether  employees working effectively or not by rating </a:t>
            </a:r>
            <a:r>
              <a:rPr lang="en-US" dirty="0" err="1"/>
              <a:t>them.Effective</a:t>
            </a:r>
            <a:r>
              <a:rPr lang="en-US" dirty="0"/>
              <a:t> or not. This performance helps us to growth </a:t>
            </a:r>
            <a:r>
              <a:rPr lang="en-US" dirty="0" err="1"/>
              <a:t>ourEconomy</a:t>
            </a:r>
            <a:r>
              <a:rPr lang="en-US" dirty="0"/>
              <a:t> of our company.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 flipH="1">
            <a:off x="676275" y="1695449"/>
            <a:ext cx="7485311" cy="402270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856462" y="1921966"/>
            <a:ext cx="716657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Employees performance analysis is to know</a:t>
            </a:r>
          </a:p>
          <a:p>
            <a:pPr algn="l"/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by rating it.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pivot table to analysis what are the</a:t>
            </a:r>
          </a:p>
          <a:p>
            <a:pPr algn="l"/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Fields that you going to insert for business </a:t>
            </a:r>
          </a:p>
          <a:p>
            <a:pPr algn="l"/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Purpose.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 this I have inserted gender wise, performance rating, business unit, employ first name</a:t>
            </a:r>
          </a:p>
          <a:p>
            <a:pPr algn="l"/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analyzing the performance of employee.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 flipH="1">
            <a:off x="466017" y="1695449"/>
            <a:ext cx="9068507" cy="4777888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5BD4CE-982C-7125-971A-1DAD06643C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17" y="1695449"/>
            <a:ext cx="9068507" cy="496252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02182" y="1695449"/>
            <a:ext cx="6612397" cy="3367758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r>
              <a:rPr lang="en-US" dirty="0"/>
              <a:t>Conditional formatting: it’s </a:t>
            </a:r>
            <a:r>
              <a:rPr lang="en-US" dirty="0" err="1"/>
              <a:t>ueed</a:t>
            </a:r>
            <a:r>
              <a:rPr lang="en-US" dirty="0"/>
              <a:t> find the missing value</a:t>
            </a:r>
          </a:p>
          <a:p>
            <a:endParaRPr lang="en-US" dirty="0"/>
          </a:p>
          <a:p>
            <a:r>
              <a:rPr lang="en-US" dirty="0"/>
              <a:t>Sort &amp;filter:  It is used remove missing value and to fill it.</a:t>
            </a:r>
          </a:p>
          <a:p>
            <a:endParaRPr lang="en-US" dirty="0"/>
          </a:p>
          <a:p>
            <a:r>
              <a:rPr lang="en-US" dirty="0"/>
              <a:t>IPS: This formula is used for multiple condition</a:t>
            </a:r>
          </a:p>
          <a:p>
            <a:r>
              <a:rPr lang="en-US" dirty="0"/>
              <a:t>And to rate the employee performance through this formula</a:t>
            </a:r>
          </a:p>
          <a:p>
            <a:endParaRPr lang="en-US" dirty="0"/>
          </a:p>
          <a:p>
            <a:r>
              <a:rPr lang="en-US" dirty="0"/>
              <a:t>Pivot table: It is used to summarize  what we have done.</a:t>
            </a:r>
          </a:p>
          <a:p>
            <a:endParaRPr lang="en-US" dirty="0"/>
          </a:p>
          <a:p>
            <a:r>
              <a:rPr lang="en-US" dirty="0"/>
              <a:t>Graph: This  is used for visual</a:t>
            </a:r>
          </a:p>
          <a:p>
            <a:r>
              <a:rPr lang="en-US" dirty="0"/>
              <a:t> </a:t>
            </a:r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E41EDB-059F-98CF-DA60-E9337F5A8D47}"/>
              </a:ext>
            </a:extLst>
          </p:cNvPr>
          <p:cNvSpPr txBox="1"/>
          <p:nvPr/>
        </p:nvSpPr>
        <p:spPr>
          <a:xfrm flipH="1">
            <a:off x="409338" y="1206609"/>
            <a:ext cx="7613703" cy="341632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Employee=kaggle</a:t>
            </a:r>
          </a:p>
          <a:p>
            <a:pPr algn="l"/>
            <a:r>
              <a:rPr lang="en-US" dirty="0"/>
              <a:t>26 features </a:t>
            </a:r>
          </a:p>
          <a:p>
            <a:pPr algn="l"/>
            <a:r>
              <a:rPr lang="en-US" dirty="0"/>
              <a:t>9 features</a:t>
            </a:r>
          </a:p>
          <a:p>
            <a:pPr algn="l"/>
            <a:r>
              <a:rPr lang="en-US" dirty="0"/>
              <a:t>Employ Id  : Number</a:t>
            </a:r>
          </a:p>
          <a:p>
            <a:pPr algn="l"/>
            <a:r>
              <a:rPr lang="en-US" dirty="0"/>
              <a:t>Name: Text </a:t>
            </a:r>
          </a:p>
          <a:p>
            <a:pPr algn="l"/>
            <a:r>
              <a:rPr lang="en-US" dirty="0"/>
              <a:t>Business unit: Text</a:t>
            </a:r>
          </a:p>
          <a:p>
            <a:pPr algn="l"/>
            <a:r>
              <a:rPr lang="en-US" dirty="0"/>
              <a:t>Employee type: full time, contract, part time</a:t>
            </a:r>
          </a:p>
          <a:p>
            <a:pPr algn="l"/>
            <a:r>
              <a:rPr lang="en-US" dirty="0"/>
              <a:t>Performance level: Very high, High,Med,Low</a:t>
            </a:r>
          </a:p>
          <a:p>
            <a:pPr algn="l"/>
            <a:r>
              <a:rPr lang="en-US" dirty="0"/>
              <a:t>Gender: male, female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918148369919</cp:lastModifiedBy>
  <cp:revision>19</cp:revision>
  <dcterms:created xsi:type="dcterms:W3CDTF">2024-03-29T15:07:22Z</dcterms:created>
  <dcterms:modified xsi:type="dcterms:W3CDTF">2024-08-30T15:07:14Z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