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60" r:id="rId2"/>
  </p:sldIdLst>
  <p:sldSz cx="21396325" cy="30267275"/>
  <p:notesSz cx="6858000" cy="9144000"/>
  <p:defaultTextStyle>
    <a:defPPr>
      <a:defRPr lang="en-US"/>
    </a:defPPr>
    <a:lvl1pPr marL="0" algn="l" defTabSz="2479853" rtl="0" eaLnBrk="1" latinLnBrk="0" hangingPunct="1">
      <a:defRPr sz="4882" kern="1200">
        <a:solidFill>
          <a:schemeClr val="tx1"/>
        </a:solidFill>
        <a:latin typeface="+mn-lt"/>
        <a:ea typeface="+mn-ea"/>
        <a:cs typeface="+mn-cs"/>
      </a:defRPr>
    </a:lvl1pPr>
    <a:lvl2pPr marL="1239926" algn="l" defTabSz="2479853" rtl="0" eaLnBrk="1" latinLnBrk="0" hangingPunct="1">
      <a:defRPr sz="4882" kern="1200">
        <a:solidFill>
          <a:schemeClr val="tx1"/>
        </a:solidFill>
        <a:latin typeface="+mn-lt"/>
        <a:ea typeface="+mn-ea"/>
        <a:cs typeface="+mn-cs"/>
      </a:defRPr>
    </a:lvl2pPr>
    <a:lvl3pPr marL="2479853" algn="l" defTabSz="2479853" rtl="0" eaLnBrk="1" latinLnBrk="0" hangingPunct="1">
      <a:defRPr sz="4882" kern="1200">
        <a:solidFill>
          <a:schemeClr val="tx1"/>
        </a:solidFill>
        <a:latin typeface="+mn-lt"/>
        <a:ea typeface="+mn-ea"/>
        <a:cs typeface="+mn-cs"/>
      </a:defRPr>
    </a:lvl3pPr>
    <a:lvl4pPr marL="3719779" algn="l" defTabSz="2479853" rtl="0" eaLnBrk="1" latinLnBrk="0" hangingPunct="1">
      <a:defRPr sz="4882" kern="1200">
        <a:solidFill>
          <a:schemeClr val="tx1"/>
        </a:solidFill>
        <a:latin typeface="+mn-lt"/>
        <a:ea typeface="+mn-ea"/>
        <a:cs typeface="+mn-cs"/>
      </a:defRPr>
    </a:lvl4pPr>
    <a:lvl5pPr marL="4959706" algn="l" defTabSz="2479853" rtl="0" eaLnBrk="1" latinLnBrk="0" hangingPunct="1">
      <a:defRPr sz="4882" kern="1200">
        <a:solidFill>
          <a:schemeClr val="tx1"/>
        </a:solidFill>
        <a:latin typeface="+mn-lt"/>
        <a:ea typeface="+mn-ea"/>
        <a:cs typeface="+mn-cs"/>
      </a:defRPr>
    </a:lvl5pPr>
    <a:lvl6pPr marL="6199632" algn="l" defTabSz="2479853" rtl="0" eaLnBrk="1" latinLnBrk="0" hangingPunct="1">
      <a:defRPr sz="4882" kern="1200">
        <a:solidFill>
          <a:schemeClr val="tx1"/>
        </a:solidFill>
        <a:latin typeface="+mn-lt"/>
        <a:ea typeface="+mn-ea"/>
        <a:cs typeface="+mn-cs"/>
      </a:defRPr>
    </a:lvl6pPr>
    <a:lvl7pPr marL="7439558" algn="l" defTabSz="2479853" rtl="0" eaLnBrk="1" latinLnBrk="0" hangingPunct="1">
      <a:defRPr sz="4882" kern="1200">
        <a:solidFill>
          <a:schemeClr val="tx1"/>
        </a:solidFill>
        <a:latin typeface="+mn-lt"/>
        <a:ea typeface="+mn-ea"/>
        <a:cs typeface="+mn-cs"/>
      </a:defRPr>
    </a:lvl7pPr>
    <a:lvl8pPr marL="8679485" algn="l" defTabSz="2479853" rtl="0" eaLnBrk="1" latinLnBrk="0" hangingPunct="1">
      <a:defRPr sz="4882" kern="1200">
        <a:solidFill>
          <a:schemeClr val="tx1"/>
        </a:solidFill>
        <a:latin typeface="+mn-lt"/>
        <a:ea typeface="+mn-ea"/>
        <a:cs typeface="+mn-cs"/>
      </a:defRPr>
    </a:lvl8pPr>
    <a:lvl9pPr marL="9919411" algn="l" defTabSz="2479853" rtl="0" eaLnBrk="1" latinLnBrk="0" hangingPunct="1">
      <a:defRPr sz="488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3">
          <p15:clr>
            <a:srgbClr val="A4A3A4"/>
          </p15:clr>
        </p15:guide>
        <p15:guide id="2" pos="67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CFE2"/>
    <a:srgbClr val="FF3300"/>
    <a:srgbClr val="FFCCFF"/>
    <a:srgbClr val="FF99FF"/>
    <a:srgbClr val="FF00FF"/>
    <a:srgbClr val="6E6F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210" autoAdjust="0"/>
  </p:normalViewPr>
  <p:slideViewPr>
    <p:cSldViewPr snapToGrid="0">
      <p:cViewPr>
        <p:scale>
          <a:sx n="66" d="100"/>
          <a:sy n="66" d="100"/>
        </p:scale>
        <p:origin x="354" y="-6528"/>
      </p:cViewPr>
      <p:guideLst>
        <p:guide orient="horz" pos="9533"/>
        <p:guide pos="67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CC7F2-E90A-414F-8686-ACE5AB63EFC1}" type="datetimeFigureOut">
              <a:rPr lang="en-US" smtClean="0"/>
              <a:t>2/18/2019</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9935E-E14F-45BE-8B10-F7FE2E98BB5A}" type="slidenum">
              <a:rPr lang="en-US" smtClean="0"/>
              <a:t>‹#›</a:t>
            </a:fld>
            <a:endParaRPr lang="en-US"/>
          </a:p>
        </p:txBody>
      </p:sp>
    </p:spTree>
    <p:extLst>
      <p:ext uri="{BB962C8B-B14F-4D97-AF65-F5344CB8AC3E}">
        <p14:creationId xmlns:p14="http://schemas.microsoft.com/office/powerpoint/2010/main" val="2616603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9935E-E14F-45BE-8B10-F7FE2E98BB5A}" type="slidenum">
              <a:rPr lang="en-US" smtClean="0"/>
              <a:t>1</a:t>
            </a:fld>
            <a:endParaRPr lang="en-US"/>
          </a:p>
        </p:txBody>
      </p:sp>
    </p:spTree>
    <p:extLst>
      <p:ext uri="{BB962C8B-B14F-4D97-AF65-F5344CB8AC3E}">
        <p14:creationId xmlns:p14="http://schemas.microsoft.com/office/powerpoint/2010/main" val="4131540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6" y="4953467"/>
            <a:ext cx="18186876" cy="10537496"/>
          </a:xfrm>
        </p:spPr>
        <p:txBody>
          <a:bodyPr anchor="b"/>
          <a:lstStyle>
            <a:lvl1pPr algn="ctr">
              <a:defRPr sz="14038"/>
            </a:lvl1pPr>
          </a:lstStyle>
          <a:p>
            <a:r>
              <a:rPr lang="en-US" smtClean="0"/>
              <a:t>Click to edit Master title style</a:t>
            </a:r>
            <a:endParaRPr lang="en-US" dirty="0"/>
          </a:p>
        </p:txBody>
      </p:sp>
      <p:sp>
        <p:nvSpPr>
          <p:cNvPr id="3" name="Subtitle 2"/>
          <p:cNvSpPr>
            <a:spLocks noGrp="1"/>
          </p:cNvSpPr>
          <p:nvPr>
            <p:ph type="subTitle" idx="1"/>
          </p:nvPr>
        </p:nvSpPr>
        <p:spPr>
          <a:xfrm>
            <a:off x="2674542" y="15897329"/>
            <a:ext cx="16047244" cy="7307583"/>
          </a:xfrm>
        </p:spPr>
        <p:txBody>
          <a:bodyPr/>
          <a:lstStyle>
            <a:lvl1pPr marL="0" indent="0" algn="ctr">
              <a:buNone/>
              <a:defRPr sz="5616"/>
            </a:lvl1pPr>
            <a:lvl2pPr marL="1069781" indent="0" algn="ctr">
              <a:buNone/>
              <a:defRPr sz="4679"/>
            </a:lvl2pPr>
            <a:lvl3pPr marL="2139564" indent="0" algn="ctr">
              <a:buNone/>
              <a:defRPr sz="4211"/>
            </a:lvl3pPr>
            <a:lvl4pPr marL="3209345" indent="0" algn="ctr">
              <a:buNone/>
              <a:defRPr sz="3744"/>
            </a:lvl4pPr>
            <a:lvl5pPr marL="4279127" indent="0" algn="ctr">
              <a:buNone/>
              <a:defRPr sz="3744"/>
            </a:lvl5pPr>
            <a:lvl6pPr marL="5348908" indent="0" algn="ctr">
              <a:buNone/>
              <a:defRPr sz="3744"/>
            </a:lvl6pPr>
            <a:lvl7pPr marL="6418691" indent="0" algn="ctr">
              <a:buNone/>
              <a:defRPr sz="3744"/>
            </a:lvl7pPr>
            <a:lvl8pPr marL="7488472" indent="0" algn="ctr">
              <a:buNone/>
              <a:defRPr sz="3744"/>
            </a:lvl8pPr>
            <a:lvl9pPr marL="8558254" indent="0" algn="ctr">
              <a:buNone/>
              <a:defRPr sz="3744"/>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CA2BD1B-3091-4572-9956-D36DCF42631E}" type="datetimeFigureOut">
              <a:rPr lang="en-US" smtClean="0"/>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8BDDA-7B18-4AC1-A2AA-60372D0E54A2}" type="slidenum">
              <a:rPr lang="en-US" smtClean="0"/>
              <a:t>‹#›</a:t>
            </a:fld>
            <a:endParaRPr lang="en-US"/>
          </a:p>
        </p:txBody>
      </p:sp>
    </p:spTree>
    <p:extLst>
      <p:ext uri="{BB962C8B-B14F-4D97-AF65-F5344CB8AC3E}">
        <p14:creationId xmlns:p14="http://schemas.microsoft.com/office/powerpoint/2010/main" val="565210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A2BD1B-3091-4572-9956-D36DCF42631E}" type="datetimeFigureOut">
              <a:rPr lang="en-US" smtClean="0"/>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8BDDA-7B18-4AC1-A2AA-60372D0E54A2}" type="slidenum">
              <a:rPr lang="en-US" smtClean="0"/>
              <a:t>‹#›</a:t>
            </a:fld>
            <a:endParaRPr lang="en-US"/>
          </a:p>
        </p:txBody>
      </p:sp>
    </p:spTree>
    <p:extLst>
      <p:ext uri="{BB962C8B-B14F-4D97-AF65-F5344CB8AC3E}">
        <p14:creationId xmlns:p14="http://schemas.microsoft.com/office/powerpoint/2010/main" val="20688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11747" y="1611453"/>
            <a:ext cx="4613583" cy="256501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70998" y="1611453"/>
            <a:ext cx="13573294" cy="256501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A2BD1B-3091-4572-9956-D36DCF42631E}" type="datetimeFigureOut">
              <a:rPr lang="en-US" smtClean="0"/>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8BDDA-7B18-4AC1-A2AA-60372D0E54A2}" type="slidenum">
              <a:rPr lang="en-US" smtClean="0"/>
              <a:t>‹#›</a:t>
            </a:fld>
            <a:endParaRPr lang="en-US"/>
          </a:p>
        </p:txBody>
      </p:sp>
    </p:spTree>
    <p:extLst>
      <p:ext uri="{BB962C8B-B14F-4D97-AF65-F5344CB8AC3E}">
        <p14:creationId xmlns:p14="http://schemas.microsoft.com/office/powerpoint/2010/main" val="3396857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A2BD1B-3091-4572-9956-D36DCF42631E}" type="datetimeFigureOut">
              <a:rPr lang="en-US" smtClean="0"/>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8BDDA-7B18-4AC1-A2AA-60372D0E54A2}" type="slidenum">
              <a:rPr lang="en-US" smtClean="0"/>
              <a:t>‹#›</a:t>
            </a:fld>
            <a:endParaRPr lang="en-US"/>
          </a:p>
        </p:txBody>
      </p:sp>
    </p:spTree>
    <p:extLst>
      <p:ext uri="{BB962C8B-B14F-4D97-AF65-F5344CB8AC3E}">
        <p14:creationId xmlns:p14="http://schemas.microsoft.com/office/powerpoint/2010/main" val="2430527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855" y="7545811"/>
            <a:ext cx="18454330" cy="12590343"/>
          </a:xfrm>
        </p:spPr>
        <p:txBody>
          <a:bodyPr anchor="b"/>
          <a:lstStyle>
            <a:lvl1pPr>
              <a:defRPr sz="14038"/>
            </a:lvl1pPr>
          </a:lstStyle>
          <a:p>
            <a:r>
              <a:rPr lang="en-US" smtClean="0"/>
              <a:t>Click to edit Master title style</a:t>
            </a:r>
            <a:endParaRPr lang="en-US" dirty="0"/>
          </a:p>
        </p:txBody>
      </p:sp>
      <p:sp>
        <p:nvSpPr>
          <p:cNvPr id="3" name="Text Placeholder 2"/>
          <p:cNvSpPr>
            <a:spLocks noGrp="1"/>
          </p:cNvSpPr>
          <p:nvPr>
            <p:ph type="body" idx="1"/>
          </p:nvPr>
        </p:nvSpPr>
        <p:spPr>
          <a:xfrm>
            <a:off x="1459855" y="20255263"/>
            <a:ext cx="18454330" cy="6620963"/>
          </a:xfrm>
        </p:spPr>
        <p:txBody>
          <a:bodyPr/>
          <a:lstStyle>
            <a:lvl1pPr marL="0" indent="0">
              <a:buNone/>
              <a:defRPr sz="5616">
                <a:solidFill>
                  <a:schemeClr val="tx1"/>
                </a:solidFill>
              </a:defRPr>
            </a:lvl1pPr>
            <a:lvl2pPr marL="1069781" indent="0">
              <a:buNone/>
              <a:defRPr sz="4679">
                <a:solidFill>
                  <a:schemeClr val="tx1">
                    <a:tint val="75000"/>
                  </a:schemeClr>
                </a:solidFill>
              </a:defRPr>
            </a:lvl2pPr>
            <a:lvl3pPr marL="2139564" indent="0">
              <a:buNone/>
              <a:defRPr sz="4211">
                <a:solidFill>
                  <a:schemeClr val="tx1">
                    <a:tint val="75000"/>
                  </a:schemeClr>
                </a:solidFill>
              </a:defRPr>
            </a:lvl3pPr>
            <a:lvl4pPr marL="3209345" indent="0">
              <a:buNone/>
              <a:defRPr sz="3744">
                <a:solidFill>
                  <a:schemeClr val="tx1">
                    <a:tint val="75000"/>
                  </a:schemeClr>
                </a:solidFill>
              </a:defRPr>
            </a:lvl4pPr>
            <a:lvl5pPr marL="4279127" indent="0">
              <a:buNone/>
              <a:defRPr sz="3744">
                <a:solidFill>
                  <a:schemeClr val="tx1">
                    <a:tint val="75000"/>
                  </a:schemeClr>
                </a:solidFill>
              </a:defRPr>
            </a:lvl5pPr>
            <a:lvl6pPr marL="5348908" indent="0">
              <a:buNone/>
              <a:defRPr sz="3744">
                <a:solidFill>
                  <a:schemeClr val="tx1">
                    <a:tint val="75000"/>
                  </a:schemeClr>
                </a:solidFill>
              </a:defRPr>
            </a:lvl6pPr>
            <a:lvl7pPr marL="6418691" indent="0">
              <a:buNone/>
              <a:defRPr sz="3744">
                <a:solidFill>
                  <a:schemeClr val="tx1">
                    <a:tint val="75000"/>
                  </a:schemeClr>
                </a:solidFill>
              </a:defRPr>
            </a:lvl7pPr>
            <a:lvl8pPr marL="7488472" indent="0">
              <a:buNone/>
              <a:defRPr sz="3744">
                <a:solidFill>
                  <a:schemeClr val="tx1">
                    <a:tint val="75000"/>
                  </a:schemeClr>
                </a:solidFill>
              </a:defRPr>
            </a:lvl8pPr>
            <a:lvl9pPr marL="8558254" indent="0">
              <a:buNone/>
              <a:defRPr sz="3744">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A2BD1B-3091-4572-9956-D36DCF42631E}" type="datetimeFigureOut">
              <a:rPr lang="en-US" smtClean="0"/>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8BDDA-7B18-4AC1-A2AA-60372D0E54A2}" type="slidenum">
              <a:rPr lang="en-US" smtClean="0"/>
              <a:t>‹#›</a:t>
            </a:fld>
            <a:endParaRPr lang="en-US"/>
          </a:p>
        </p:txBody>
      </p:sp>
    </p:spTree>
    <p:extLst>
      <p:ext uri="{BB962C8B-B14F-4D97-AF65-F5344CB8AC3E}">
        <p14:creationId xmlns:p14="http://schemas.microsoft.com/office/powerpoint/2010/main" val="70632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70997" y="8057261"/>
            <a:ext cx="9093438" cy="192043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831890" y="8057261"/>
            <a:ext cx="9093438" cy="192043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CA2BD1B-3091-4572-9956-D36DCF42631E}" type="datetimeFigureOut">
              <a:rPr lang="en-US" smtClean="0"/>
              <a:t>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8BDDA-7B18-4AC1-A2AA-60372D0E54A2}" type="slidenum">
              <a:rPr lang="en-US" smtClean="0"/>
              <a:t>‹#›</a:t>
            </a:fld>
            <a:endParaRPr lang="en-US"/>
          </a:p>
        </p:txBody>
      </p:sp>
    </p:spTree>
    <p:extLst>
      <p:ext uri="{BB962C8B-B14F-4D97-AF65-F5344CB8AC3E}">
        <p14:creationId xmlns:p14="http://schemas.microsoft.com/office/powerpoint/2010/main" val="2052912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784" y="1611459"/>
            <a:ext cx="18454330" cy="585027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73787" y="7419689"/>
            <a:ext cx="9051647" cy="3636274"/>
          </a:xfrm>
        </p:spPr>
        <p:txBody>
          <a:bodyPr anchor="b"/>
          <a:lstStyle>
            <a:lvl1pPr marL="0" indent="0">
              <a:buNone/>
              <a:defRPr sz="5616" b="1"/>
            </a:lvl1pPr>
            <a:lvl2pPr marL="1069781" indent="0">
              <a:buNone/>
              <a:defRPr sz="4679" b="1"/>
            </a:lvl2pPr>
            <a:lvl3pPr marL="2139564" indent="0">
              <a:buNone/>
              <a:defRPr sz="4211" b="1"/>
            </a:lvl3pPr>
            <a:lvl4pPr marL="3209345" indent="0">
              <a:buNone/>
              <a:defRPr sz="3744" b="1"/>
            </a:lvl4pPr>
            <a:lvl5pPr marL="4279127" indent="0">
              <a:buNone/>
              <a:defRPr sz="3744" b="1"/>
            </a:lvl5pPr>
            <a:lvl6pPr marL="5348908" indent="0">
              <a:buNone/>
              <a:defRPr sz="3744" b="1"/>
            </a:lvl6pPr>
            <a:lvl7pPr marL="6418691" indent="0">
              <a:buNone/>
              <a:defRPr sz="3744" b="1"/>
            </a:lvl7pPr>
            <a:lvl8pPr marL="7488472" indent="0">
              <a:buNone/>
              <a:defRPr sz="3744" b="1"/>
            </a:lvl8pPr>
            <a:lvl9pPr marL="8558254" indent="0">
              <a:buNone/>
              <a:defRPr sz="3744" b="1"/>
            </a:lvl9pPr>
          </a:lstStyle>
          <a:p>
            <a:pPr lvl="0"/>
            <a:r>
              <a:rPr lang="en-US" smtClean="0"/>
              <a:t>Click to edit Master text styles</a:t>
            </a:r>
          </a:p>
        </p:txBody>
      </p:sp>
      <p:sp>
        <p:nvSpPr>
          <p:cNvPr id="4" name="Content Placeholder 3"/>
          <p:cNvSpPr>
            <a:spLocks noGrp="1"/>
          </p:cNvSpPr>
          <p:nvPr>
            <p:ph sz="half" idx="2"/>
          </p:nvPr>
        </p:nvSpPr>
        <p:spPr>
          <a:xfrm>
            <a:off x="1473787" y="11055963"/>
            <a:ext cx="9051647" cy="162616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0831892" y="7419689"/>
            <a:ext cx="9096225" cy="3636274"/>
          </a:xfrm>
        </p:spPr>
        <p:txBody>
          <a:bodyPr anchor="b"/>
          <a:lstStyle>
            <a:lvl1pPr marL="0" indent="0">
              <a:buNone/>
              <a:defRPr sz="5616" b="1"/>
            </a:lvl1pPr>
            <a:lvl2pPr marL="1069781" indent="0">
              <a:buNone/>
              <a:defRPr sz="4679" b="1"/>
            </a:lvl2pPr>
            <a:lvl3pPr marL="2139564" indent="0">
              <a:buNone/>
              <a:defRPr sz="4211" b="1"/>
            </a:lvl3pPr>
            <a:lvl4pPr marL="3209345" indent="0">
              <a:buNone/>
              <a:defRPr sz="3744" b="1"/>
            </a:lvl4pPr>
            <a:lvl5pPr marL="4279127" indent="0">
              <a:buNone/>
              <a:defRPr sz="3744" b="1"/>
            </a:lvl5pPr>
            <a:lvl6pPr marL="5348908" indent="0">
              <a:buNone/>
              <a:defRPr sz="3744" b="1"/>
            </a:lvl6pPr>
            <a:lvl7pPr marL="6418691" indent="0">
              <a:buNone/>
              <a:defRPr sz="3744" b="1"/>
            </a:lvl7pPr>
            <a:lvl8pPr marL="7488472" indent="0">
              <a:buNone/>
              <a:defRPr sz="3744" b="1"/>
            </a:lvl8pPr>
            <a:lvl9pPr marL="8558254" indent="0">
              <a:buNone/>
              <a:defRPr sz="3744" b="1"/>
            </a:lvl9pPr>
          </a:lstStyle>
          <a:p>
            <a:pPr lvl="0"/>
            <a:r>
              <a:rPr lang="en-US" smtClean="0"/>
              <a:t>Click to edit Master text styles</a:t>
            </a:r>
          </a:p>
        </p:txBody>
      </p:sp>
      <p:sp>
        <p:nvSpPr>
          <p:cNvPr id="6" name="Content Placeholder 5"/>
          <p:cNvSpPr>
            <a:spLocks noGrp="1"/>
          </p:cNvSpPr>
          <p:nvPr>
            <p:ph sz="quarter" idx="4"/>
          </p:nvPr>
        </p:nvSpPr>
        <p:spPr>
          <a:xfrm>
            <a:off x="10831892" y="11055963"/>
            <a:ext cx="9096225" cy="162616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CA2BD1B-3091-4572-9956-D36DCF42631E}" type="datetimeFigureOut">
              <a:rPr lang="en-US" smtClean="0"/>
              <a:t>2/18/2019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58BDDA-7B18-4AC1-A2AA-60372D0E54A2}" type="slidenum">
              <a:rPr lang="en-US" smtClean="0"/>
              <a:t>‹#›</a:t>
            </a:fld>
            <a:endParaRPr lang="en-US"/>
          </a:p>
        </p:txBody>
      </p:sp>
    </p:spTree>
    <p:extLst>
      <p:ext uri="{BB962C8B-B14F-4D97-AF65-F5344CB8AC3E}">
        <p14:creationId xmlns:p14="http://schemas.microsoft.com/office/powerpoint/2010/main" val="243203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CA2BD1B-3091-4572-9956-D36DCF42631E}" type="datetimeFigureOut">
              <a:rPr lang="en-US" smtClean="0"/>
              <a:t>2/18/2019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58BDDA-7B18-4AC1-A2AA-60372D0E54A2}" type="slidenum">
              <a:rPr lang="en-US" smtClean="0"/>
              <a:t>‹#›</a:t>
            </a:fld>
            <a:endParaRPr lang="en-US"/>
          </a:p>
        </p:txBody>
      </p:sp>
    </p:spTree>
    <p:extLst>
      <p:ext uri="{BB962C8B-B14F-4D97-AF65-F5344CB8AC3E}">
        <p14:creationId xmlns:p14="http://schemas.microsoft.com/office/powerpoint/2010/main" val="2417849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A2BD1B-3091-4572-9956-D36DCF42631E}" type="datetimeFigureOut">
              <a:rPr lang="en-US" smtClean="0"/>
              <a:t>2/18/2019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58BDDA-7B18-4AC1-A2AA-60372D0E54A2}" type="slidenum">
              <a:rPr lang="en-US" smtClean="0"/>
              <a:t>‹#›</a:t>
            </a:fld>
            <a:endParaRPr lang="en-US"/>
          </a:p>
        </p:txBody>
      </p:sp>
    </p:spTree>
    <p:extLst>
      <p:ext uri="{BB962C8B-B14F-4D97-AF65-F5344CB8AC3E}">
        <p14:creationId xmlns:p14="http://schemas.microsoft.com/office/powerpoint/2010/main" val="4071367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2017818"/>
            <a:ext cx="6900872" cy="7062364"/>
          </a:xfrm>
        </p:spPr>
        <p:txBody>
          <a:bodyPr anchor="b"/>
          <a:lstStyle>
            <a:lvl1pPr>
              <a:defRPr sz="7487"/>
            </a:lvl1pPr>
          </a:lstStyle>
          <a:p>
            <a:r>
              <a:rPr lang="en-US" smtClean="0"/>
              <a:t>Click to edit Master title style</a:t>
            </a:r>
            <a:endParaRPr lang="en-US" dirty="0"/>
          </a:p>
        </p:txBody>
      </p:sp>
      <p:sp>
        <p:nvSpPr>
          <p:cNvPr id="3" name="Content Placeholder 2"/>
          <p:cNvSpPr>
            <a:spLocks noGrp="1"/>
          </p:cNvSpPr>
          <p:nvPr>
            <p:ph idx="1"/>
          </p:nvPr>
        </p:nvSpPr>
        <p:spPr>
          <a:xfrm>
            <a:off x="9096225" y="4357936"/>
            <a:ext cx="10831890" cy="21509383"/>
          </a:xfrm>
        </p:spPr>
        <p:txBody>
          <a:bodyPr/>
          <a:lstStyle>
            <a:lvl1pPr>
              <a:defRPr sz="7487"/>
            </a:lvl1pPr>
            <a:lvl2pPr>
              <a:defRPr sz="6552"/>
            </a:lvl2pPr>
            <a:lvl3pPr>
              <a:defRPr sz="5616"/>
            </a:lvl3pPr>
            <a:lvl4pPr>
              <a:defRPr sz="4679"/>
            </a:lvl4pPr>
            <a:lvl5pPr>
              <a:defRPr sz="4679"/>
            </a:lvl5pPr>
            <a:lvl6pPr>
              <a:defRPr sz="4679"/>
            </a:lvl6pPr>
            <a:lvl7pPr>
              <a:defRPr sz="4679"/>
            </a:lvl7pPr>
            <a:lvl8pPr>
              <a:defRPr sz="4679"/>
            </a:lvl8pPr>
            <a:lvl9pPr>
              <a:defRPr sz="467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73784" y="9080184"/>
            <a:ext cx="6900872" cy="16822160"/>
          </a:xfrm>
        </p:spPr>
        <p:txBody>
          <a:bodyPr/>
          <a:lstStyle>
            <a:lvl1pPr marL="0" indent="0">
              <a:buNone/>
              <a:defRPr sz="3744"/>
            </a:lvl1pPr>
            <a:lvl2pPr marL="1069781" indent="0">
              <a:buNone/>
              <a:defRPr sz="3276"/>
            </a:lvl2pPr>
            <a:lvl3pPr marL="2139564" indent="0">
              <a:buNone/>
              <a:defRPr sz="2808"/>
            </a:lvl3pPr>
            <a:lvl4pPr marL="3209345" indent="0">
              <a:buNone/>
              <a:defRPr sz="2340"/>
            </a:lvl4pPr>
            <a:lvl5pPr marL="4279127" indent="0">
              <a:buNone/>
              <a:defRPr sz="2340"/>
            </a:lvl5pPr>
            <a:lvl6pPr marL="5348908" indent="0">
              <a:buNone/>
              <a:defRPr sz="2340"/>
            </a:lvl6pPr>
            <a:lvl7pPr marL="6418691" indent="0">
              <a:buNone/>
              <a:defRPr sz="2340"/>
            </a:lvl7pPr>
            <a:lvl8pPr marL="7488472" indent="0">
              <a:buNone/>
              <a:defRPr sz="2340"/>
            </a:lvl8pPr>
            <a:lvl9pPr marL="8558254" indent="0">
              <a:buNone/>
              <a:defRPr sz="234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A2BD1B-3091-4572-9956-D36DCF42631E}" type="datetimeFigureOut">
              <a:rPr lang="en-US" smtClean="0"/>
              <a:t>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8BDDA-7B18-4AC1-A2AA-60372D0E54A2}" type="slidenum">
              <a:rPr lang="en-US" smtClean="0"/>
              <a:t>‹#›</a:t>
            </a:fld>
            <a:endParaRPr lang="en-US"/>
          </a:p>
        </p:txBody>
      </p:sp>
    </p:spTree>
    <p:extLst>
      <p:ext uri="{BB962C8B-B14F-4D97-AF65-F5344CB8AC3E}">
        <p14:creationId xmlns:p14="http://schemas.microsoft.com/office/powerpoint/2010/main" val="4261647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2017818"/>
            <a:ext cx="6900872" cy="7062364"/>
          </a:xfrm>
        </p:spPr>
        <p:txBody>
          <a:bodyPr anchor="b"/>
          <a:lstStyle>
            <a:lvl1pPr>
              <a:defRPr sz="748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096225" y="4357936"/>
            <a:ext cx="10831890" cy="21509383"/>
          </a:xfrm>
        </p:spPr>
        <p:txBody>
          <a:bodyPr anchor="t"/>
          <a:lstStyle>
            <a:lvl1pPr marL="0" indent="0">
              <a:buNone/>
              <a:defRPr sz="7487"/>
            </a:lvl1pPr>
            <a:lvl2pPr marL="1069781" indent="0">
              <a:buNone/>
              <a:defRPr sz="6552"/>
            </a:lvl2pPr>
            <a:lvl3pPr marL="2139564" indent="0">
              <a:buNone/>
              <a:defRPr sz="5616"/>
            </a:lvl3pPr>
            <a:lvl4pPr marL="3209345" indent="0">
              <a:buNone/>
              <a:defRPr sz="4679"/>
            </a:lvl4pPr>
            <a:lvl5pPr marL="4279127" indent="0">
              <a:buNone/>
              <a:defRPr sz="4679"/>
            </a:lvl5pPr>
            <a:lvl6pPr marL="5348908" indent="0">
              <a:buNone/>
              <a:defRPr sz="4679"/>
            </a:lvl6pPr>
            <a:lvl7pPr marL="6418691" indent="0">
              <a:buNone/>
              <a:defRPr sz="4679"/>
            </a:lvl7pPr>
            <a:lvl8pPr marL="7488472" indent="0">
              <a:buNone/>
              <a:defRPr sz="4679"/>
            </a:lvl8pPr>
            <a:lvl9pPr marL="8558254" indent="0">
              <a:buNone/>
              <a:defRPr sz="4679"/>
            </a:lvl9pPr>
          </a:lstStyle>
          <a:p>
            <a:r>
              <a:rPr lang="en-US" smtClean="0"/>
              <a:t>Click icon to add picture</a:t>
            </a:r>
            <a:endParaRPr lang="en-US" dirty="0"/>
          </a:p>
        </p:txBody>
      </p:sp>
      <p:sp>
        <p:nvSpPr>
          <p:cNvPr id="4" name="Text Placeholder 3"/>
          <p:cNvSpPr>
            <a:spLocks noGrp="1"/>
          </p:cNvSpPr>
          <p:nvPr>
            <p:ph type="body" sz="half" idx="2"/>
          </p:nvPr>
        </p:nvSpPr>
        <p:spPr>
          <a:xfrm>
            <a:off x="1473784" y="9080184"/>
            <a:ext cx="6900872" cy="16822160"/>
          </a:xfrm>
        </p:spPr>
        <p:txBody>
          <a:bodyPr/>
          <a:lstStyle>
            <a:lvl1pPr marL="0" indent="0">
              <a:buNone/>
              <a:defRPr sz="3744"/>
            </a:lvl1pPr>
            <a:lvl2pPr marL="1069781" indent="0">
              <a:buNone/>
              <a:defRPr sz="3276"/>
            </a:lvl2pPr>
            <a:lvl3pPr marL="2139564" indent="0">
              <a:buNone/>
              <a:defRPr sz="2808"/>
            </a:lvl3pPr>
            <a:lvl4pPr marL="3209345" indent="0">
              <a:buNone/>
              <a:defRPr sz="2340"/>
            </a:lvl4pPr>
            <a:lvl5pPr marL="4279127" indent="0">
              <a:buNone/>
              <a:defRPr sz="2340"/>
            </a:lvl5pPr>
            <a:lvl6pPr marL="5348908" indent="0">
              <a:buNone/>
              <a:defRPr sz="2340"/>
            </a:lvl6pPr>
            <a:lvl7pPr marL="6418691" indent="0">
              <a:buNone/>
              <a:defRPr sz="2340"/>
            </a:lvl7pPr>
            <a:lvl8pPr marL="7488472" indent="0">
              <a:buNone/>
              <a:defRPr sz="2340"/>
            </a:lvl8pPr>
            <a:lvl9pPr marL="8558254" indent="0">
              <a:buNone/>
              <a:defRPr sz="234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A2BD1B-3091-4572-9956-D36DCF42631E}" type="datetimeFigureOut">
              <a:rPr lang="en-US" smtClean="0"/>
              <a:t>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8BDDA-7B18-4AC1-A2AA-60372D0E54A2}" type="slidenum">
              <a:rPr lang="en-US" smtClean="0"/>
              <a:t>‹#›</a:t>
            </a:fld>
            <a:endParaRPr lang="en-US"/>
          </a:p>
        </p:txBody>
      </p:sp>
    </p:spTree>
    <p:extLst>
      <p:ext uri="{BB962C8B-B14F-4D97-AF65-F5344CB8AC3E}">
        <p14:creationId xmlns:p14="http://schemas.microsoft.com/office/powerpoint/2010/main" val="1955687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998" y="1611459"/>
            <a:ext cx="18454330" cy="585027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70998" y="8057261"/>
            <a:ext cx="18454330" cy="192043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470998" y="28053288"/>
            <a:ext cx="4814173" cy="1611452"/>
          </a:xfrm>
          <a:prstGeom prst="rect">
            <a:avLst/>
          </a:prstGeom>
        </p:spPr>
        <p:txBody>
          <a:bodyPr vert="horz" lIns="91440" tIns="45720" rIns="91440" bIns="45720" rtlCol="0" anchor="ctr"/>
          <a:lstStyle>
            <a:lvl1pPr algn="l">
              <a:defRPr sz="2808">
                <a:solidFill>
                  <a:schemeClr val="tx1">
                    <a:tint val="75000"/>
                  </a:schemeClr>
                </a:solidFill>
              </a:defRPr>
            </a:lvl1pPr>
          </a:lstStyle>
          <a:p>
            <a:fld id="{1CA2BD1B-3091-4572-9956-D36DCF42631E}" type="datetimeFigureOut">
              <a:rPr lang="en-US" smtClean="0"/>
              <a:t>2/18/2019</a:t>
            </a:fld>
            <a:endParaRPr lang="en-US"/>
          </a:p>
        </p:txBody>
      </p:sp>
      <p:sp>
        <p:nvSpPr>
          <p:cNvPr id="5" name="Footer Placeholder 4"/>
          <p:cNvSpPr>
            <a:spLocks noGrp="1"/>
          </p:cNvSpPr>
          <p:nvPr>
            <p:ph type="ftr" sz="quarter" idx="3"/>
          </p:nvPr>
        </p:nvSpPr>
        <p:spPr>
          <a:xfrm>
            <a:off x="7087533" y="28053288"/>
            <a:ext cx="7221260" cy="1611452"/>
          </a:xfrm>
          <a:prstGeom prst="rect">
            <a:avLst/>
          </a:prstGeom>
        </p:spPr>
        <p:txBody>
          <a:bodyPr vert="horz" lIns="91440" tIns="45720" rIns="91440" bIns="45720" rtlCol="0" anchor="ctr"/>
          <a:lstStyle>
            <a:lvl1pPr algn="ctr">
              <a:defRPr sz="280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11156" y="28053288"/>
            <a:ext cx="4814173" cy="1611452"/>
          </a:xfrm>
          <a:prstGeom prst="rect">
            <a:avLst/>
          </a:prstGeom>
        </p:spPr>
        <p:txBody>
          <a:bodyPr vert="horz" lIns="91440" tIns="45720" rIns="91440" bIns="45720" rtlCol="0" anchor="ctr"/>
          <a:lstStyle>
            <a:lvl1pPr algn="r">
              <a:defRPr sz="2808">
                <a:solidFill>
                  <a:schemeClr val="tx1">
                    <a:tint val="75000"/>
                  </a:schemeClr>
                </a:solidFill>
              </a:defRPr>
            </a:lvl1pPr>
          </a:lstStyle>
          <a:p>
            <a:fld id="{8A58BDDA-7B18-4AC1-A2AA-60372D0E54A2}" type="slidenum">
              <a:rPr lang="en-US" smtClean="0"/>
              <a:t>‹#›</a:t>
            </a:fld>
            <a:endParaRPr lang="en-US"/>
          </a:p>
        </p:txBody>
      </p:sp>
    </p:spTree>
    <p:extLst>
      <p:ext uri="{BB962C8B-B14F-4D97-AF65-F5344CB8AC3E}">
        <p14:creationId xmlns:p14="http://schemas.microsoft.com/office/powerpoint/2010/main" val="2209936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9564" rtl="0" eaLnBrk="1" latinLnBrk="0" hangingPunct="1">
        <a:lnSpc>
          <a:spcPct val="90000"/>
        </a:lnSpc>
        <a:spcBef>
          <a:spcPct val="0"/>
        </a:spcBef>
        <a:buNone/>
        <a:defRPr sz="10295" kern="1200">
          <a:solidFill>
            <a:schemeClr val="tx1"/>
          </a:solidFill>
          <a:latin typeface="+mj-lt"/>
          <a:ea typeface="+mj-ea"/>
          <a:cs typeface="+mj-cs"/>
        </a:defRPr>
      </a:lvl1pPr>
    </p:titleStyle>
    <p:bodyStyle>
      <a:lvl1pPr marL="534891" indent="-534891" algn="l" defTabSz="2139564" rtl="0" eaLnBrk="1" latinLnBrk="0" hangingPunct="1">
        <a:lnSpc>
          <a:spcPct val="90000"/>
        </a:lnSpc>
        <a:spcBef>
          <a:spcPts val="2340"/>
        </a:spcBef>
        <a:buFont typeface="Arial" panose="020B0604020202020204" pitchFamily="34" charset="0"/>
        <a:buChar char="•"/>
        <a:defRPr sz="6552" kern="1200">
          <a:solidFill>
            <a:schemeClr val="tx1"/>
          </a:solidFill>
          <a:latin typeface="+mn-lt"/>
          <a:ea typeface="+mn-ea"/>
          <a:cs typeface="+mn-cs"/>
        </a:defRPr>
      </a:lvl1pPr>
      <a:lvl2pPr marL="1604673" indent="-534891" algn="l" defTabSz="2139564" rtl="0" eaLnBrk="1" latinLnBrk="0" hangingPunct="1">
        <a:lnSpc>
          <a:spcPct val="90000"/>
        </a:lnSpc>
        <a:spcBef>
          <a:spcPts val="1170"/>
        </a:spcBef>
        <a:buFont typeface="Arial" panose="020B0604020202020204" pitchFamily="34" charset="0"/>
        <a:buChar char="•"/>
        <a:defRPr sz="5616" kern="1200">
          <a:solidFill>
            <a:schemeClr val="tx1"/>
          </a:solidFill>
          <a:latin typeface="+mn-lt"/>
          <a:ea typeface="+mn-ea"/>
          <a:cs typeface="+mn-cs"/>
        </a:defRPr>
      </a:lvl2pPr>
      <a:lvl3pPr marL="2674454" indent="-534891" algn="l" defTabSz="2139564" rtl="0" eaLnBrk="1" latinLnBrk="0" hangingPunct="1">
        <a:lnSpc>
          <a:spcPct val="90000"/>
        </a:lnSpc>
        <a:spcBef>
          <a:spcPts val="1170"/>
        </a:spcBef>
        <a:buFont typeface="Arial" panose="020B0604020202020204" pitchFamily="34" charset="0"/>
        <a:buChar char="•"/>
        <a:defRPr sz="4679" kern="1200">
          <a:solidFill>
            <a:schemeClr val="tx1"/>
          </a:solidFill>
          <a:latin typeface="+mn-lt"/>
          <a:ea typeface="+mn-ea"/>
          <a:cs typeface="+mn-cs"/>
        </a:defRPr>
      </a:lvl3pPr>
      <a:lvl4pPr marL="3744235" indent="-534891" algn="l" defTabSz="2139564" rtl="0" eaLnBrk="1" latinLnBrk="0" hangingPunct="1">
        <a:lnSpc>
          <a:spcPct val="90000"/>
        </a:lnSpc>
        <a:spcBef>
          <a:spcPts val="1170"/>
        </a:spcBef>
        <a:buFont typeface="Arial" panose="020B0604020202020204" pitchFamily="34" charset="0"/>
        <a:buChar char="•"/>
        <a:defRPr sz="4211" kern="1200">
          <a:solidFill>
            <a:schemeClr val="tx1"/>
          </a:solidFill>
          <a:latin typeface="+mn-lt"/>
          <a:ea typeface="+mn-ea"/>
          <a:cs typeface="+mn-cs"/>
        </a:defRPr>
      </a:lvl4pPr>
      <a:lvl5pPr marL="4814017" indent="-534891" algn="l" defTabSz="2139564" rtl="0" eaLnBrk="1" latinLnBrk="0" hangingPunct="1">
        <a:lnSpc>
          <a:spcPct val="90000"/>
        </a:lnSpc>
        <a:spcBef>
          <a:spcPts val="1170"/>
        </a:spcBef>
        <a:buFont typeface="Arial" panose="020B0604020202020204" pitchFamily="34" charset="0"/>
        <a:buChar char="•"/>
        <a:defRPr sz="4211" kern="1200">
          <a:solidFill>
            <a:schemeClr val="tx1"/>
          </a:solidFill>
          <a:latin typeface="+mn-lt"/>
          <a:ea typeface="+mn-ea"/>
          <a:cs typeface="+mn-cs"/>
        </a:defRPr>
      </a:lvl5pPr>
      <a:lvl6pPr marL="5883800" indent="-534891" algn="l" defTabSz="2139564" rtl="0" eaLnBrk="1" latinLnBrk="0" hangingPunct="1">
        <a:lnSpc>
          <a:spcPct val="90000"/>
        </a:lnSpc>
        <a:spcBef>
          <a:spcPts val="1170"/>
        </a:spcBef>
        <a:buFont typeface="Arial" panose="020B0604020202020204" pitchFamily="34" charset="0"/>
        <a:buChar char="•"/>
        <a:defRPr sz="4211" kern="1200">
          <a:solidFill>
            <a:schemeClr val="tx1"/>
          </a:solidFill>
          <a:latin typeface="+mn-lt"/>
          <a:ea typeface="+mn-ea"/>
          <a:cs typeface="+mn-cs"/>
        </a:defRPr>
      </a:lvl6pPr>
      <a:lvl7pPr marL="6953581" indent="-534891" algn="l" defTabSz="2139564" rtl="0" eaLnBrk="1" latinLnBrk="0" hangingPunct="1">
        <a:lnSpc>
          <a:spcPct val="90000"/>
        </a:lnSpc>
        <a:spcBef>
          <a:spcPts val="1170"/>
        </a:spcBef>
        <a:buFont typeface="Arial" panose="020B0604020202020204" pitchFamily="34" charset="0"/>
        <a:buChar char="•"/>
        <a:defRPr sz="4211" kern="1200">
          <a:solidFill>
            <a:schemeClr val="tx1"/>
          </a:solidFill>
          <a:latin typeface="+mn-lt"/>
          <a:ea typeface="+mn-ea"/>
          <a:cs typeface="+mn-cs"/>
        </a:defRPr>
      </a:lvl7pPr>
      <a:lvl8pPr marL="8023362" indent="-534891" algn="l" defTabSz="2139564" rtl="0" eaLnBrk="1" latinLnBrk="0" hangingPunct="1">
        <a:lnSpc>
          <a:spcPct val="90000"/>
        </a:lnSpc>
        <a:spcBef>
          <a:spcPts val="1170"/>
        </a:spcBef>
        <a:buFont typeface="Arial" panose="020B0604020202020204" pitchFamily="34" charset="0"/>
        <a:buChar char="•"/>
        <a:defRPr sz="4211" kern="1200">
          <a:solidFill>
            <a:schemeClr val="tx1"/>
          </a:solidFill>
          <a:latin typeface="+mn-lt"/>
          <a:ea typeface="+mn-ea"/>
          <a:cs typeface="+mn-cs"/>
        </a:defRPr>
      </a:lvl8pPr>
      <a:lvl9pPr marL="9093144" indent="-534891" algn="l" defTabSz="2139564" rtl="0" eaLnBrk="1" latinLnBrk="0" hangingPunct="1">
        <a:lnSpc>
          <a:spcPct val="90000"/>
        </a:lnSpc>
        <a:spcBef>
          <a:spcPts val="1170"/>
        </a:spcBef>
        <a:buFont typeface="Arial" panose="020B0604020202020204" pitchFamily="34" charset="0"/>
        <a:buChar char="•"/>
        <a:defRPr sz="4211" kern="1200">
          <a:solidFill>
            <a:schemeClr val="tx1"/>
          </a:solidFill>
          <a:latin typeface="+mn-lt"/>
          <a:ea typeface="+mn-ea"/>
          <a:cs typeface="+mn-cs"/>
        </a:defRPr>
      </a:lvl9pPr>
    </p:bodyStyle>
    <p:otherStyle>
      <a:defPPr>
        <a:defRPr lang="en-US"/>
      </a:defPPr>
      <a:lvl1pPr marL="0" algn="l" defTabSz="2139564" rtl="0" eaLnBrk="1" latinLnBrk="0" hangingPunct="1">
        <a:defRPr sz="4211" kern="1200">
          <a:solidFill>
            <a:schemeClr val="tx1"/>
          </a:solidFill>
          <a:latin typeface="+mn-lt"/>
          <a:ea typeface="+mn-ea"/>
          <a:cs typeface="+mn-cs"/>
        </a:defRPr>
      </a:lvl1pPr>
      <a:lvl2pPr marL="1069781" algn="l" defTabSz="2139564" rtl="0" eaLnBrk="1" latinLnBrk="0" hangingPunct="1">
        <a:defRPr sz="4211" kern="1200">
          <a:solidFill>
            <a:schemeClr val="tx1"/>
          </a:solidFill>
          <a:latin typeface="+mn-lt"/>
          <a:ea typeface="+mn-ea"/>
          <a:cs typeface="+mn-cs"/>
        </a:defRPr>
      </a:lvl2pPr>
      <a:lvl3pPr marL="2139564" algn="l" defTabSz="2139564" rtl="0" eaLnBrk="1" latinLnBrk="0" hangingPunct="1">
        <a:defRPr sz="4211" kern="1200">
          <a:solidFill>
            <a:schemeClr val="tx1"/>
          </a:solidFill>
          <a:latin typeface="+mn-lt"/>
          <a:ea typeface="+mn-ea"/>
          <a:cs typeface="+mn-cs"/>
        </a:defRPr>
      </a:lvl3pPr>
      <a:lvl4pPr marL="3209345" algn="l" defTabSz="2139564" rtl="0" eaLnBrk="1" latinLnBrk="0" hangingPunct="1">
        <a:defRPr sz="4211" kern="1200">
          <a:solidFill>
            <a:schemeClr val="tx1"/>
          </a:solidFill>
          <a:latin typeface="+mn-lt"/>
          <a:ea typeface="+mn-ea"/>
          <a:cs typeface="+mn-cs"/>
        </a:defRPr>
      </a:lvl4pPr>
      <a:lvl5pPr marL="4279127" algn="l" defTabSz="2139564" rtl="0" eaLnBrk="1" latinLnBrk="0" hangingPunct="1">
        <a:defRPr sz="4211" kern="1200">
          <a:solidFill>
            <a:schemeClr val="tx1"/>
          </a:solidFill>
          <a:latin typeface="+mn-lt"/>
          <a:ea typeface="+mn-ea"/>
          <a:cs typeface="+mn-cs"/>
        </a:defRPr>
      </a:lvl5pPr>
      <a:lvl6pPr marL="5348908" algn="l" defTabSz="2139564" rtl="0" eaLnBrk="1" latinLnBrk="0" hangingPunct="1">
        <a:defRPr sz="4211" kern="1200">
          <a:solidFill>
            <a:schemeClr val="tx1"/>
          </a:solidFill>
          <a:latin typeface="+mn-lt"/>
          <a:ea typeface="+mn-ea"/>
          <a:cs typeface="+mn-cs"/>
        </a:defRPr>
      </a:lvl6pPr>
      <a:lvl7pPr marL="6418691" algn="l" defTabSz="2139564" rtl="0" eaLnBrk="1" latinLnBrk="0" hangingPunct="1">
        <a:defRPr sz="4211" kern="1200">
          <a:solidFill>
            <a:schemeClr val="tx1"/>
          </a:solidFill>
          <a:latin typeface="+mn-lt"/>
          <a:ea typeface="+mn-ea"/>
          <a:cs typeface="+mn-cs"/>
        </a:defRPr>
      </a:lvl7pPr>
      <a:lvl8pPr marL="7488472" algn="l" defTabSz="2139564" rtl="0" eaLnBrk="1" latinLnBrk="0" hangingPunct="1">
        <a:defRPr sz="4211" kern="1200">
          <a:solidFill>
            <a:schemeClr val="tx1"/>
          </a:solidFill>
          <a:latin typeface="+mn-lt"/>
          <a:ea typeface="+mn-ea"/>
          <a:cs typeface="+mn-cs"/>
        </a:defRPr>
      </a:lvl8pPr>
      <a:lvl9pPr marL="8558254" algn="l" defTabSz="2139564" rtl="0" eaLnBrk="1" latinLnBrk="0" hangingPunct="1">
        <a:defRPr sz="421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jpg"/><Relationship Id="rId21" Type="http://schemas.openxmlformats.org/officeDocument/2006/relationships/image" Target="../media/image19.png"/><Relationship Id="rId7" Type="http://schemas.openxmlformats.org/officeDocument/2006/relationships/image" Target="../media/image5.jp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jpe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4.jp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3.jpe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694" y="0"/>
            <a:ext cx="21457921" cy="30267275"/>
          </a:xfrm>
        </p:spPr>
      </p:pic>
      <p:sp>
        <p:nvSpPr>
          <p:cNvPr id="7" name="TextBox 6"/>
          <p:cNvSpPr txBox="1"/>
          <p:nvPr/>
        </p:nvSpPr>
        <p:spPr>
          <a:xfrm>
            <a:off x="0" y="41129"/>
            <a:ext cx="17232603" cy="923330"/>
          </a:xfrm>
          <a:prstGeom prst="rect">
            <a:avLst/>
          </a:prstGeom>
          <a:solidFill>
            <a:schemeClr val="bg1"/>
          </a:solidFill>
          <a:ln>
            <a:noFill/>
          </a:ln>
          <a:effectLst>
            <a:outerShdw blurRad="723900" dist="50800" dir="5400000" algn="ctr" rotWithShape="0">
              <a:schemeClr val="tx1"/>
            </a:outerShdw>
            <a:softEdge rad="635000"/>
          </a:effectLst>
        </p:spPr>
        <p:txBody>
          <a:bodyPr wrap="none" rtlCol="0">
            <a:spAutoFit/>
          </a:bodyPr>
          <a:lstStyle/>
          <a:p>
            <a:r>
              <a:rPr lang="en-MY" sz="5400" b="1" dirty="0" smtClean="0">
                <a:solidFill>
                  <a:schemeClr val="bg1"/>
                </a:solidFill>
              </a:rPr>
              <a:t>1109: Local Tour Planner System  (Management Subsystem)</a:t>
            </a:r>
            <a:endParaRPr lang="en-MY" sz="5400" dirty="0">
              <a:solidFill>
                <a:schemeClr val="bg1"/>
              </a:solidFill>
            </a:endParaRPr>
          </a:p>
        </p:txBody>
      </p:sp>
      <p:sp>
        <p:nvSpPr>
          <p:cNvPr id="8" name="Rectangle 7"/>
          <p:cNvSpPr/>
          <p:nvPr/>
        </p:nvSpPr>
        <p:spPr>
          <a:xfrm>
            <a:off x="67655" y="886110"/>
            <a:ext cx="10732875" cy="769441"/>
          </a:xfrm>
          <a:prstGeom prst="rect">
            <a:avLst/>
          </a:prstGeom>
          <a:effectLst>
            <a:outerShdw blurRad="723900" dist="50800" dir="5400000" algn="ctr" rotWithShape="0">
              <a:schemeClr val="tx1"/>
            </a:outerShdw>
          </a:effectLst>
        </p:spPr>
        <p:txBody>
          <a:bodyPr wrap="none">
            <a:spAutoFit/>
          </a:bodyPr>
          <a:lstStyle/>
          <a:p>
            <a:r>
              <a:rPr lang="en-US" sz="4400" b="1" dirty="0" smtClean="0">
                <a:solidFill>
                  <a:schemeClr val="bg1"/>
                </a:solidFill>
              </a:rPr>
              <a:t>DEVAANANDHAN A/L PRAKASH  1121115566</a:t>
            </a:r>
            <a:endParaRPr lang="en-MY" sz="4400" b="1" dirty="0">
              <a:solidFill>
                <a:schemeClr val="bg1"/>
              </a:solidFill>
            </a:endParaRPr>
          </a:p>
        </p:txBody>
      </p:sp>
      <p:sp>
        <p:nvSpPr>
          <p:cNvPr id="9" name="TextBox 8"/>
          <p:cNvSpPr txBox="1"/>
          <p:nvPr/>
        </p:nvSpPr>
        <p:spPr>
          <a:xfrm>
            <a:off x="16789825" y="569346"/>
            <a:ext cx="4662805" cy="1323439"/>
          </a:xfrm>
          <a:prstGeom prst="rect">
            <a:avLst/>
          </a:prstGeom>
          <a:solidFill>
            <a:schemeClr val="accent1"/>
          </a:solidFill>
          <a:effectLst>
            <a:glow>
              <a:schemeClr val="accent1">
                <a:alpha val="40000"/>
              </a:schemeClr>
            </a:glow>
            <a:outerShdw blurRad="723900" dist="50800" dir="5400000" algn="ctr" rotWithShape="0">
              <a:schemeClr val="tx1"/>
            </a:outerShdw>
            <a:softEdge rad="1270000"/>
          </a:effectLst>
        </p:spPr>
        <p:txBody>
          <a:bodyPr wrap="square" rtlCol="0">
            <a:spAutoFit/>
          </a:bodyPr>
          <a:lstStyle/>
          <a:p>
            <a:pPr algn="r"/>
            <a:r>
              <a:rPr lang="en-US" sz="4000" b="1" dirty="0" smtClean="0">
                <a:solidFill>
                  <a:schemeClr val="bg1"/>
                </a:solidFill>
              </a:rPr>
              <a:t>Dr</a:t>
            </a:r>
            <a:r>
              <a:rPr lang="en-US" sz="4000" b="1" dirty="0">
                <a:solidFill>
                  <a:schemeClr val="bg1"/>
                </a:solidFill>
              </a:rPr>
              <a:t>. </a:t>
            </a:r>
            <a:r>
              <a:rPr lang="en-US" sz="4000" b="1" dirty="0" smtClean="0">
                <a:solidFill>
                  <a:schemeClr val="bg1"/>
                </a:solidFill>
              </a:rPr>
              <a:t>Yeoh Eng Thiam</a:t>
            </a:r>
          </a:p>
          <a:p>
            <a:pPr algn="r"/>
            <a:r>
              <a:rPr lang="en-US" sz="4000" b="1" dirty="0" smtClean="0">
                <a:solidFill>
                  <a:schemeClr val="bg1"/>
                </a:solidFill>
              </a:rPr>
              <a:t>Tong Gee Kok</a:t>
            </a:r>
            <a:endParaRPr lang="en-MY" sz="4000" b="1" dirty="0">
              <a:solidFill>
                <a:schemeClr val="bg1"/>
              </a:solidFill>
            </a:endParaRPr>
          </a:p>
        </p:txBody>
      </p:sp>
      <p:sp>
        <p:nvSpPr>
          <p:cNvPr id="10" name="Rectangle 9"/>
          <p:cNvSpPr/>
          <p:nvPr/>
        </p:nvSpPr>
        <p:spPr>
          <a:xfrm>
            <a:off x="334962" y="1867876"/>
            <a:ext cx="7410152" cy="3551312"/>
          </a:xfrm>
          <a:prstGeom prst="rect">
            <a:avLst/>
          </a:prstGeom>
          <a:solidFill>
            <a:srgbClr val="B9CFE2"/>
          </a:solidFill>
          <a:ln>
            <a:solidFill>
              <a:schemeClr val="tx1"/>
            </a:solidFill>
          </a:ln>
          <a:effectLst>
            <a:outerShdw blurRad="50800" dist="50800" dir="5400000" algn="t" rotWithShape="0">
              <a:prstClr val="black"/>
            </a:outerShdw>
            <a:reflection endPos="0" dist="508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noFill/>
            </a:endParaRPr>
          </a:p>
        </p:txBody>
      </p:sp>
      <p:sp>
        <p:nvSpPr>
          <p:cNvPr id="11" name="TextBox 10"/>
          <p:cNvSpPr txBox="1"/>
          <p:nvPr/>
        </p:nvSpPr>
        <p:spPr>
          <a:xfrm>
            <a:off x="323256" y="1800031"/>
            <a:ext cx="7528879" cy="646331"/>
          </a:xfrm>
          <a:prstGeom prst="rect">
            <a:avLst/>
          </a:prstGeom>
          <a:noFill/>
        </p:spPr>
        <p:txBody>
          <a:bodyPr wrap="square" rtlCol="0">
            <a:spAutoFit/>
          </a:bodyPr>
          <a:lstStyle/>
          <a:p>
            <a:pPr algn="ctr"/>
            <a:r>
              <a:rPr lang="en-MY" sz="3600" b="1" dirty="0" smtClean="0">
                <a:latin typeface="Agency FB" panose="020B0503020202020204" pitchFamily="34" charset="0"/>
              </a:rPr>
              <a:t>Abstract</a:t>
            </a:r>
            <a:endParaRPr lang="en-MY" sz="3600" dirty="0">
              <a:latin typeface="Agency FB" panose="020B0503020202020204" pitchFamily="34" charset="0"/>
            </a:endParaRPr>
          </a:p>
        </p:txBody>
      </p:sp>
      <p:cxnSp>
        <p:nvCxnSpPr>
          <p:cNvPr id="18" name="Straight Connector 17"/>
          <p:cNvCxnSpPr/>
          <p:nvPr/>
        </p:nvCxnSpPr>
        <p:spPr>
          <a:xfrm>
            <a:off x="346659" y="2446362"/>
            <a:ext cx="7285041" cy="0"/>
          </a:xfrm>
          <a:prstGeom prst="line">
            <a:avLst/>
          </a:prstGeom>
        </p:spPr>
        <p:style>
          <a:lnRef idx="1">
            <a:schemeClr val="dk1"/>
          </a:lnRef>
          <a:fillRef idx="0">
            <a:schemeClr val="dk1"/>
          </a:fillRef>
          <a:effectRef idx="0">
            <a:schemeClr val="dk1"/>
          </a:effectRef>
          <a:fontRef idx="minor">
            <a:schemeClr val="tx1"/>
          </a:fontRef>
        </p:style>
      </p:cxnSp>
      <p:sp>
        <p:nvSpPr>
          <p:cNvPr id="19" name="Rectangle 18"/>
          <p:cNvSpPr/>
          <p:nvPr/>
        </p:nvSpPr>
        <p:spPr>
          <a:xfrm>
            <a:off x="334962" y="2357141"/>
            <a:ext cx="7285040" cy="3108543"/>
          </a:xfrm>
          <a:prstGeom prst="rect">
            <a:avLst/>
          </a:prstGeom>
        </p:spPr>
        <p:txBody>
          <a:bodyPr wrap="square">
            <a:spAutoFit/>
          </a:bodyPr>
          <a:lstStyle/>
          <a:p>
            <a:pPr algn="just"/>
            <a:r>
              <a:rPr lang="en-MY" sz="2800" b="1" dirty="0">
                <a:latin typeface="Times New Roman" panose="02020603050405020304" pitchFamily="18" charset="0"/>
                <a:cs typeface="Times New Roman" panose="02020603050405020304" pitchFamily="18" charset="0"/>
              </a:rPr>
              <a:t>I</a:t>
            </a:r>
            <a:r>
              <a:rPr lang="en-MY" sz="2800" dirty="0" smtClean="0">
                <a:latin typeface="Times New Roman" panose="02020603050405020304" pitchFamily="18" charset="0"/>
                <a:cs typeface="Times New Roman" panose="02020603050405020304" pitchFamily="18" charset="0"/>
              </a:rPr>
              <a:t>n this modern world, we are using technologies in our daily life especially travelling to plan our trip. Hence, t</a:t>
            </a:r>
            <a:r>
              <a:rPr lang="en-MY" sz="2800" dirty="0" smtClean="0">
                <a:latin typeface="Times New Roman" panose="02020603050405020304" pitchFamily="18" charset="0"/>
                <a:cs typeface="Times New Roman" panose="02020603050405020304" pitchFamily="18" charset="0"/>
              </a:rPr>
              <a:t>he</a:t>
            </a:r>
            <a:r>
              <a:rPr lang="en-MY" sz="2800" b="0" i="0" u="none" strike="noStrike" baseline="0" dirty="0" smtClean="0">
                <a:latin typeface="Times New Roman" panose="02020603050405020304" pitchFamily="18" charset="0"/>
                <a:cs typeface="Times New Roman" panose="02020603050405020304" pitchFamily="18" charset="0"/>
              </a:rPr>
              <a:t> </a:t>
            </a:r>
            <a:r>
              <a:rPr lang="en-MY" sz="2800" b="0" i="0" u="none" strike="noStrike" baseline="0" dirty="0" smtClean="0">
                <a:latin typeface="Times New Roman" panose="02020603050405020304" pitchFamily="18" charset="0"/>
                <a:cs typeface="Times New Roman" panose="02020603050405020304" pitchFamily="18" charset="0"/>
              </a:rPr>
              <a:t>purpose</a:t>
            </a:r>
            <a:r>
              <a:rPr lang="en-MY" sz="2800" b="0" i="0" u="none" strike="noStrike" dirty="0" smtClean="0">
                <a:latin typeface="Times New Roman" panose="02020603050405020304" pitchFamily="18" charset="0"/>
                <a:cs typeface="Times New Roman" panose="02020603050405020304" pitchFamily="18" charset="0"/>
              </a:rPr>
              <a:t> of this project </a:t>
            </a:r>
            <a:r>
              <a:rPr lang="en-MY" sz="2800" dirty="0" smtClean="0">
                <a:latin typeface="Times New Roman" panose="02020603050405020304" pitchFamily="18" charset="0"/>
                <a:cs typeface="Times New Roman" panose="02020603050405020304" pitchFamily="18" charset="0"/>
              </a:rPr>
              <a:t>is to build a Local Tour Planner System to help people plan their trips easily. </a:t>
            </a:r>
            <a:r>
              <a:rPr lang="en-US" sz="2800" dirty="0" smtClean="0">
                <a:latin typeface="Times New Roman" panose="02020603050405020304" pitchFamily="18" charset="0"/>
                <a:cs typeface="Times New Roman" panose="02020603050405020304" pitchFamily="18" charset="0"/>
              </a:rPr>
              <a:t>This system shall provide people the availability to create a plan and providing itinerary list of the trip for </a:t>
            </a:r>
            <a:r>
              <a:rPr lang="en-US" sz="2800" dirty="0" smtClean="0">
                <a:latin typeface="Times New Roman" panose="02020603050405020304" pitchFamily="18" charset="0"/>
                <a:cs typeface="Times New Roman" panose="02020603050405020304" pitchFamily="18" charset="0"/>
              </a:rPr>
              <a:t>them. </a:t>
            </a:r>
            <a:endParaRPr lang="en-MY" sz="2800" dirty="0">
              <a:latin typeface="Agency FB" panose="020B0503020202020204" pitchFamily="34" charset="0"/>
            </a:endParaRPr>
          </a:p>
        </p:txBody>
      </p:sp>
      <p:sp>
        <p:nvSpPr>
          <p:cNvPr id="20" name="Rectangle 19"/>
          <p:cNvSpPr/>
          <p:nvPr/>
        </p:nvSpPr>
        <p:spPr>
          <a:xfrm>
            <a:off x="7951386" y="1867876"/>
            <a:ext cx="5579245" cy="3587687"/>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chemeClr val="tx1"/>
            </a:solidFill>
          </a:ln>
          <a:effectLst>
            <a:outerShdw blurRad="50800" dist="50800" dir="5400000" algn="ctr" rotWithShape="0">
              <a:schemeClr val="tx1"/>
            </a:outerShdw>
            <a:reflection endPos="0" dist="508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1" name="TextBox 20"/>
          <p:cNvSpPr txBox="1"/>
          <p:nvPr/>
        </p:nvSpPr>
        <p:spPr>
          <a:xfrm>
            <a:off x="7902372" y="1803493"/>
            <a:ext cx="6219325" cy="646331"/>
          </a:xfrm>
          <a:prstGeom prst="rect">
            <a:avLst/>
          </a:prstGeom>
          <a:noFill/>
        </p:spPr>
        <p:txBody>
          <a:bodyPr wrap="square" rtlCol="0">
            <a:spAutoFit/>
          </a:bodyPr>
          <a:lstStyle/>
          <a:p>
            <a:pPr algn="ctr"/>
            <a:r>
              <a:rPr lang="en-MY" sz="3600" b="1" dirty="0" smtClean="0">
                <a:latin typeface="Agency FB" panose="020B0503020202020204" pitchFamily="34" charset="0"/>
              </a:rPr>
              <a:t>Problem statement</a:t>
            </a:r>
            <a:endParaRPr lang="en-US" sz="3600" b="1" dirty="0">
              <a:latin typeface="Agency FB" panose="020B0503020202020204" pitchFamily="34" charset="0"/>
            </a:endParaRPr>
          </a:p>
        </p:txBody>
      </p:sp>
      <p:sp>
        <p:nvSpPr>
          <p:cNvPr id="22" name="Rectangle 21"/>
          <p:cNvSpPr/>
          <p:nvPr/>
        </p:nvSpPr>
        <p:spPr>
          <a:xfrm>
            <a:off x="8200205" y="2709966"/>
            <a:ext cx="5000126" cy="2246769"/>
          </a:xfrm>
          <a:prstGeom prst="rect">
            <a:avLst/>
          </a:prstGeom>
        </p:spPr>
        <p:txBody>
          <a:bodyPr wrap="square">
            <a:spAutoFit/>
          </a:bodyPr>
          <a:lstStyle/>
          <a:p>
            <a:pPr marL="457200" indent="-457200" algn="just">
              <a:buFont typeface="Wingdings" panose="05000000000000000000" pitchFamily="2" charset="2"/>
              <a:buChar char="q"/>
            </a:pPr>
            <a:r>
              <a:rPr lang="en-MY" sz="2800" dirty="0" smtClean="0">
                <a:latin typeface="Times New Roman" panose="02020603050405020304" pitchFamily="18" charset="0"/>
                <a:cs typeface="Times New Roman" panose="02020603050405020304" pitchFamily="18" charset="0"/>
              </a:rPr>
              <a:t>Problems planning a proper trip manually</a:t>
            </a:r>
          </a:p>
          <a:p>
            <a:pPr marL="457200" indent="-457200" algn="just">
              <a:buFont typeface="Wingdings" panose="05000000000000000000" pitchFamily="2" charset="2"/>
              <a:buChar char="q"/>
            </a:pPr>
            <a:endParaRPr lang="en-MY"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en-MY" sz="2800" dirty="0" smtClean="0">
                <a:latin typeface="Times New Roman" panose="02020603050405020304" pitchFamily="18" charset="0"/>
                <a:cs typeface="Times New Roman" panose="02020603050405020304" pitchFamily="18" charset="0"/>
              </a:rPr>
              <a:t>Lack of itinerary feature in some system</a:t>
            </a:r>
          </a:p>
        </p:txBody>
      </p:sp>
      <p:cxnSp>
        <p:nvCxnSpPr>
          <p:cNvPr id="25" name="Straight Connector 24"/>
          <p:cNvCxnSpPr/>
          <p:nvPr/>
        </p:nvCxnSpPr>
        <p:spPr>
          <a:xfrm>
            <a:off x="7927983" y="2437591"/>
            <a:ext cx="5579245" cy="27455"/>
          </a:xfrm>
          <a:prstGeom prst="line">
            <a:avLst/>
          </a:prstGeom>
        </p:spPr>
        <p:style>
          <a:lnRef idx="1">
            <a:schemeClr val="dk1"/>
          </a:lnRef>
          <a:fillRef idx="0">
            <a:schemeClr val="dk1"/>
          </a:fillRef>
          <a:effectRef idx="0">
            <a:schemeClr val="dk1"/>
          </a:effectRef>
          <a:fontRef idx="minor">
            <a:schemeClr val="tx1"/>
          </a:fontRef>
        </p:style>
      </p:cxnSp>
      <p:sp>
        <p:nvSpPr>
          <p:cNvPr id="27" name="Rectangle 26"/>
          <p:cNvSpPr/>
          <p:nvPr/>
        </p:nvSpPr>
        <p:spPr>
          <a:xfrm>
            <a:off x="13893198" y="1848287"/>
            <a:ext cx="7199664" cy="3635340"/>
          </a:xfrm>
          <a:prstGeom prst="rect">
            <a:avLst/>
          </a:prstGeom>
          <a:solidFill>
            <a:schemeClr val="accent1">
              <a:lumMod val="20000"/>
              <a:lumOff val="80000"/>
            </a:schemeClr>
          </a:solidFill>
          <a:ln>
            <a:solidFill>
              <a:schemeClr val="tx1"/>
            </a:solidFill>
          </a:ln>
          <a:effectLst>
            <a:outerShdw blurRad="50800" dist="50800" dir="5400000" algn="ctr" rotWithShape="0">
              <a:schemeClr val="tx1"/>
            </a:outerShdw>
            <a:reflection endPos="0" dist="508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9" name="TextBox 28"/>
          <p:cNvSpPr txBox="1"/>
          <p:nvPr/>
        </p:nvSpPr>
        <p:spPr>
          <a:xfrm>
            <a:off x="13755935" y="1777763"/>
            <a:ext cx="6953335" cy="646331"/>
          </a:xfrm>
          <a:prstGeom prst="rect">
            <a:avLst/>
          </a:prstGeom>
          <a:noFill/>
        </p:spPr>
        <p:txBody>
          <a:bodyPr wrap="square" rtlCol="0">
            <a:spAutoFit/>
          </a:bodyPr>
          <a:lstStyle/>
          <a:p>
            <a:pPr algn="ctr"/>
            <a:r>
              <a:rPr lang="en-MY" sz="3600" b="1" dirty="0" smtClean="0">
                <a:latin typeface="Agency FB" panose="020B0503020202020204" pitchFamily="34" charset="0"/>
              </a:rPr>
              <a:t>Objective</a:t>
            </a:r>
            <a:endParaRPr lang="en-US" sz="3600" b="1" dirty="0">
              <a:latin typeface="Agency FB" panose="020B0503020202020204" pitchFamily="34" charset="0"/>
            </a:endParaRPr>
          </a:p>
        </p:txBody>
      </p:sp>
      <p:cxnSp>
        <p:nvCxnSpPr>
          <p:cNvPr id="30" name="Straight Connector 29"/>
          <p:cNvCxnSpPr/>
          <p:nvPr/>
        </p:nvCxnSpPr>
        <p:spPr>
          <a:xfrm>
            <a:off x="13902250" y="2481993"/>
            <a:ext cx="7219353" cy="17109"/>
          </a:xfrm>
          <a:prstGeom prst="line">
            <a:avLst/>
          </a:prstGeom>
        </p:spPr>
        <p:style>
          <a:lnRef idx="1">
            <a:schemeClr val="dk1"/>
          </a:lnRef>
          <a:fillRef idx="0">
            <a:schemeClr val="dk1"/>
          </a:fillRef>
          <a:effectRef idx="0">
            <a:schemeClr val="dk1"/>
          </a:effectRef>
          <a:fontRef idx="minor">
            <a:schemeClr val="tx1"/>
          </a:fontRef>
        </p:style>
      </p:cxnSp>
      <p:sp>
        <p:nvSpPr>
          <p:cNvPr id="32" name="Rectangle 31"/>
          <p:cNvSpPr/>
          <p:nvPr/>
        </p:nvSpPr>
        <p:spPr>
          <a:xfrm>
            <a:off x="14018310" y="2588706"/>
            <a:ext cx="6797039" cy="2677656"/>
          </a:xfrm>
          <a:prstGeom prst="rect">
            <a:avLst/>
          </a:prstGeom>
        </p:spPr>
        <p:txBody>
          <a:bodyPr wrap="square">
            <a:spAutoFit/>
          </a:bodyPr>
          <a:lstStyle/>
          <a:p>
            <a:pPr marL="457200" indent="-457200" algn="just">
              <a:buFont typeface="Wingdings" panose="05000000000000000000" pitchFamily="2" charset="2"/>
              <a:buChar char="q"/>
            </a:pPr>
            <a:r>
              <a:rPr lang="en-MY" sz="2800" dirty="0" smtClean="0">
                <a:latin typeface="Agency FB" panose="020B0503020202020204" pitchFamily="34" charset="0"/>
              </a:rPr>
              <a:t>To identify the requirements of a tour planner system</a:t>
            </a:r>
          </a:p>
          <a:p>
            <a:pPr marL="457200" indent="-457200" algn="just">
              <a:buFont typeface="Wingdings" panose="05000000000000000000" pitchFamily="2" charset="2"/>
              <a:buChar char="q"/>
            </a:pPr>
            <a:r>
              <a:rPr lang="en-MY" sz="2800" dirty="0" smtClean="0">
                <a:latin typeface="Agency FB" panose="020B0503020202020204" pitchFamily="34" charset="0"/>
              </a:rPr>
              <a:t>To design the system based on the requirements</a:t>
            </a:r>
          </a:p>
          <a:p>
            <a:pPr marL="457200" indent="-457200" algn="just">
              <a:buFont typeface="Wingdings" panose="05000000000000000000" pitchFamily="2" charset="2"/>
              <a:buChar char="q"/>
            </a:pPr>
            <a:r>
              <a:rPr lang="en-MY" sz="2800" dirty="0" smtClean="0">
                <a:latin typeface="Agency FB" panose="020B0503020202020204" pitchFamily="34" charset="0"/>
              </a:rPr>
              <a:t>To design an algorithm to calculate the trips and parameter</a:t>
            </a:r>
          </a:p>
          <a:p>
            <a:pPr marL="457200" indent="-457200" algn="just">
              <a:buFont typeface="Wingdings" panose="05000000000000000000" pitchFamily="2" charset="2"/>
              <a:buChar char="q"/>
            </a:pPr>
            <a:r>
              <a:rPr lang="en-MY" sz="2800" dirty="0" smtClean="0">
                <a:latin typeface="Agency FB" panose="020B0503020202020204" pitchFamily="34" charset="0"/>
              </a:rPr>
              <a:t>To develop a web application that demonstrates the tour planning activities</a:t>
            </a:r>
            <a:endParaRPr lang="en-MY" sz="2800" dirty="0">
              <a:latin typeface="Agency FB" panose="020B0503020202020204" pitchFamily="34" charset="0"/>
            </a:endParaRPr>
          </a:p>
        </p:txBody>
      </p:sp>
      <p:sp>
        <p:nvSpPr>
          <p:cNvPr id="38" name="Rectangle 37"/>
          <p:cNvSpPr/>
          <p:nvPr/>
        </p:nvSpPr>
        <p:spPr>
          <a:xfrm>
            <a:off x="334958" y="5760186"/>
            <a:ext cx="11773915" cy="5472179"/>
          </a:xfrm>
          <a:prstGeom prst="rect">
            <a:avLst/>
          </a:prstGeom>
          <a:blipFill>
            <a:blip r:embed="rId4"/>
            <a:tile tx="0" ty="0" sx="100000" sy="100000" flip="none" algn="tl"/>
          </a:blipFill>
          <a:ln>
            <a:solidFill>
              <a:schemeClr val="tx1"/>
            </a:solidFill>
          </a:ln>
          <a:effectLst>
            <a:outerShdw blurRad="50800" dist="50800" dir="5400000" algn="ctr" rotWithShape="0">
              <a:schemeClr val="tx1"/>
            </a:outerShdw>
            <a:reflection endPos="0" dist="508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40" name="TextBox 39"/>
          <p:cNvSpPr txBox="1"/>
          <p:nvPr/>
        </p:nvSpPr>
        <p:spPr>
          <a:xfrm>
            <a:off x="334958" y="5757641"/>
            <a:ext cx="11664302" cy="646332"/>
          </a:xfrm>
          <a:prstGeom prst="rect">
            <a:avLst/>
          </a:prstGeom>
          <a:noFill/>
        </p:spPr>
        <p:txBody>
          <a:bodyPr wrap="square" rtlCol="0">
            <a:spAutoFit/>
          </a:bodyPr>
          <a:lstStyle/>
          <a:p>
            <a:pPr algn="ctr"/>
            <a:r>
              <a:rPr lang="en-MY" sz="3600" b="1" dirty="0" smtClean="0">
                <a:latin typeface="Agency FB" panose="020B0503020202020204" pitchFamily="34" charset="0"/>
              </a:rPr>
              <a:t>Background Study </a:t>
            </a:r>
            <a:endParaRPr lang="en-MY" sz="3600" dirty="0">
              <a:latin typeface="Agency FB" panose="020B0503020202020204" pitchFamily="34" charset="0"/>
            </a:endParaRPr>
          </a:p>
        </p:txBody>
      </p:sp>
      <p:sp>
        <p:nvSpPr>
          <p:cNvPr id="41" name="TextBox 40"/>
          <p:cNvSpPr txBox="1"/>
          <p:nvPr/>
        </p:nvSpPr>
        <p:spPr>
          <a:xfrm>
            <a:off x="334956" y="6403972"/>
            <a:ext cx="13154934"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Existing systems (TripAdvisor , </a:t>
            </a:r>
            <a:r>
              <a:rPr lang="en-US" sz="2800" b="1" dirty="0" err="1" smtClean="0">
                <a:latin typeface="Times New Roman" panose="02020603050405020304" pitchFamily="18" charset="0"/>
                <a:cs typeface="Times New Roman" panose="02020603050405020304" pitchFamily="18" charset="0"/>
              </a:rPr>
              <a:t>Traveloka</a:t>
            </a:r>
            <a:r>
              <a:rPr lang="en-US" sz="2800" b="1" dirty="0" smtClean="0">
                <a:latin typeface="Times New Roman" panose="02020603050405020304" pitchFamily="18" charset="0"/>
                <a:cs typeface="Times New Roman" panose="02020603050405020304" pitchFamily="18" charset="0"/>
              </a:rPr>
              <a:t> &amp; </a:t>
            </a:r>
            <a:r>
              <a:rPr lang="en-US" sz="2800" b="1" dirty="0" err="1" smtClean="0">
                <a:latin typeface="Times New Roman" panose="02020603050405020304" pitchFamily="18" charset="0"/>
                <a:cs typeface="Times New Roman" panose="02020603050405020304" pitchFamily="18" charset="0"/>
              </a:rPr>
              <a:t>Lokalocal</a:t>
            </a:r>
            <a:r>
              <a:rPr lang="en-US" sz="2800" b="1" dirty="0" smtClean="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cxnSp>
        <p:nvCxnSpPr>
          <p:cNvPr id="43" name="Straight Connector 42"/>
          <p:cNvCxnSpPr/>
          <p:nvPr/>
        </p:nvCxnSpPr>
        <p:spPr>
          <a:xfrm flipV="1">
            <a:off x="280150" y="6345918"/>
            <a:ext cx="11773917" cy="33990"/>
          </a:xfrm>
          <a:prstGeom prst="line">
            <a:avLst/>
          </a:prstGeom>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412540" y="9284440"/>
            <a:ext cx="11554691" cy="1815882"/>
          </a:xfrm>
          <a:prstGeom prst="rect">
            <a:avLst/>
          </a:prstGeom>
          <a:noFill/>
        </p:spPr>
        <p:txBody>
          <a:bodyPr wrap="square" rtlCol="0">
            <a:spAutoFit/>
          </a:bodyPr>
          <a:lstStyle/>
          <a:p>
            <a:r>
              <a:rPr lang="en-GB" sz="2800" b="1" u="sng" dirty="0">
                <a:latin typeface="Times New Roman" panose="02020603050405020304" pitchFamily="18" charset="0"/>
                <a:cs typeface="Times New Roman" panose="02020603050405020304" pitchFamily="18" charset="0"/>
              </a:rPr>
              <a:t> </a:t>
            </a:r>
            <a:r>
              <a:rPr lang="en-GB" sz="2800" b="1" u="sng" dirty="0" smtClean="0">
                <a:latin typeface="Times New Roman" panose="02020603050405020304" pitchFamily="18" charset="0"/>
                <a:cs typeface="Times New Roman" panose="02020603050405020304" pitchFamily="18" charset="0"/>
              </a:rPr>
              <a:t>Proposed System</a:t>
            </a:r>
          </a:p>
          <a:p>
            <a:pPr marL="571500" indent="-571500">
              <a:buFont typeface="+mj-lt"/>
              <a:buAutoNum type="romanLcPeriod"/>
            </a:pPr>
            <a:r>
              <a:rPr lang="en-GB" sz="2800" dirty="0" smtClean="0">
                <a:latin typeface="Times New Roman" panose="02020603050405020304" pitchFamily="18" charset="0"/>
                <a:cs typeface="Times New Roman" panose="02020603050405020304" pitchFamily="18" charset="0"/>
              </a:rPr>
              <a:t>Plan their trip by choosing hotel, restaurant and attraction</a:t>
            </a:r>
          </a:p>
          <a:p>
            <a:pPr marL="571500" indent="-571500">
              <a:buFont typeface="+mj-lt"/>
              <a:buAutoNum type="romanLcPeriod"/>
            </a:pPr>
            <a:r>
              <a:rPr lang="en-GB" sz="2800" dirty="0" smtClean="0">
                <a:latin typeface="Times New Roman" panose="02020603050405020304" pitchFamily="18" charset="0"/>
                <a:cs typeface="Times New Roman" panose="02020603050405020304" pitchFamily="18" charset="0"/>
              </a:rPr>
              <a:t>Time will </a:t>
            </a:r>
            <a:r>
              <a:rPr lang="en-GB" sz="2800" dirty="0">
                <a:latin typeface="Times New Roman" panose="02020603050405020304" pitchFamily="18" charset="0"/>
                <a:cs typeface="Times New Roman" panose="02020603050405020304" pitchFamily="18" charset="0"/>
              </a:rPr>
              <a:t>b</a:t>
            </a:r>
            <a:r>
              <a:rPr lang="en-GB" sz="2800" dirty="0" smtClean="0">
                <a:latin typeface="Times New Roman" panose="02020603050405020304" pitchFamily="18" charset="0"/>
                <a:cs typeface="Times New Roman" panose="02020603050405020304" pitchFamily="18" charset="0"/>
              </a:rPr>
              <a:t>e assigned for each places on the list</a:t>
            </a:r>
          </a:p>
          <a:p>
            <a:pPr marL="571500" indent="-571500">
              <a:buFont typeface="+mj-lt"/>
              <a:buAutoNum type="romanLcPeriod"/>
            </a:pPr>
            <a:r>
              <a:rPr lang="en-GB" sz="2800" dirty="0" smtClean="0">
                <a:latin typeface="Times New Roman" panose="02020603050405020304" pitchFamily="18" charset="0"/>
                <a:cs typeface="Times New Roman" panose="02020603050405020304" pitchFamily="18" charset="0"/>
              </a:rPr>
              <a:t>Place list stored in itinerary and able to download</a:t>
            </a:r>
          </a:p>
        </p:txBody>
      </p:sp>
      <p:sp>
        <p:nvSpPr>
          <p:cNvPr id="47" name="Rectangle 46"/>
          <p:cNvSpPr/>
          <p:nvPr/>
        </p:nvSpPr>
        <p:spPr>
          <a:xfrm>
            <a:off x="346659" y="11671558"/>
            <a:ext cx="11773915" cy="17379989"/>
          </a:xfrm>
          <a:prstGeom prst="rect">
            <a:avLst/>
          </a:prstGeom>
          <a:blipFill dpi="0" rotWithShape="1">
            <a:blip r:embed="rId5">
              <a:alphaModFix amt="86000"/>
            </a:blip>
            <a:srcRect/>
            <a:stretch>
              <a:fillRect/>
            </a:stretch>
          </a:blipFill>
          <a:ln>
            <a:solidFill>
              <a:schemeClr val="tx1"/>
            </a:solidFill>
          </a:ln>
          <a:effectLst>
            <a:outerShdw blurRad="50800" dist="50800" dir="5400000" algn="ctr" rotWithShape="0">
              <a:schemeClr val="tx1"/>
            </a:outerShdw>
            <a:reflection endPos="0" dist="508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48" name="TextBox 47"/>
          <p:cNvSpPr txBox="1"/>
          <p:nvPr/>
        </p:nvSpPr>
        <p:spPr>
          <a:xfrm>
            <a:off x="334956" y="11665005"/>
            <a:ext cx="11804537" cy="646330"/>
          </a:xfrm>
          <a:prstGeom prst="rect">
            <a:avLst/>
          </a:prstGeom>
          <a:noFill/>
        </p:spPr>
        <p:txBody>
          <a:bodyPr wrap="square" rtlCol="0">
            <a:spAutoFit/>
          </a:bodyPr>
          <a:lstStyle/>
          <a:p>
            <a:pPr algn="ctr"/>
            <a:r>
              <a:rPr lang="en-MY" sz="3600" b="1" dirty="0" smtClean="0">
                <a:latin typeface="Agency FB" panose="020B0503020202020204" pitchFamily="34" charset="0"/>
              </a:rPr>
              <a:t>Design</a:t>
            </a:r>
            <a:endParaRPr lang="en-MY" sz="3600" dirty="0">
              <a:latin typeface="Agency FB" panose="020B0503020202020204" pitchFamily="34" charset="0"/>
            </a:endParaRPr>
          </a:p>
        </p:txBody>
      </p:sp>
      <p:cxnSp>
        <p:nvCxnSpPr>
          <p:cNvPr id="49" name="Straight Connector 48"/>
          <p:cNvCxnSpPr/>
          <p:nvPr/>
        </p:nvCxnSpPr>
        <p:spPr>
          <a:xfrm flipV="1">
            <a:off x="323256" y="12251139"/>
            <a:ext cx="11773917" cy="33990"/>
          </a:xfrm>
          <a:prstGeom prst="line">
            <a:avLst/>
          </a:prstGeom>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412540" y="13228938"/>
            <a:ext cx="11554691" cy="954107"/>
          </a:xfrm>
          <a:prstGeom prst="rect">
            <a:avLst/>
          </a:prstGeom>
          <a:noFill/>
        </p:spPr>
        <p:txBody>
          <a:bodyPr wrap="square" rtlCol="0">
            <a:spAutoFit/>
          </a:bodyPr>
          <a:lstStyle/>
          <a:p>
            <a:endParaRPr lang="en-GB" sz="2800" b="1" u="sng" dirty="0" smtClean="0">
              <a:latin typeface="Times New Roman" panose="02020603050405020304" pitchFamily="18" charset="0"/>
              <a:cs typeface="Times New Roman" panose="02020603050405020304" pitchFamily="18" charset="0"/>
            </a:endParaRPr>
          </a:p>
          <a:p>
            <a:endParaRPr lang="en-GB" sz="2800" b="1" u="sng" dirty="0" smtClean="0">
              <a:latin typeface="Times New Roman" panose="02020603050405020304" pitchFamily="18" charset="0"/>
              <a:cs typeface="Times New Roman" panose="02020603050405020304" pitchFamily="18" charset="0"/>
            </a:endParaRPr>
          </a:p>
        </p:txBody>
      </p:sp>
      <p:graphicFrame>
        <p:nvGraphicFramePr>
          <p:cNvPr id="51" name="Table 50"/>
          <p:cNvGraphicFramePr>
            <a:graphicFrameLocks noGrp="1"/>
          </p:cNvGraphicFramePr>
          <p:nvPr>
            <p:extLst>
              <p:ext uri="{D42A27DB-BD31-4B8C-83A1-F6EECF244321}">
                <p14:modId xmlns:p14="http://schemas.microsoft.com/office/powerpoint/2010/main" val="1423263579"/>
              </p:ext>
            </p:extLst>
          </p:nvPr>
        </p:nvGraphicFramePr>
        <p:xfrm>
          <a:off x="444568" y="12470198"/>
          <a:ext cx="11479338" cy="3261360"/>
        </p:xfrm>
        <a:graphic>
          <a:graphicData uri="http://schemas.openxmlformats.org/drawingml/2006/table">
            <a:tbl>
              <a:tblPr firstRow="1" bandRow="1">
                <a:tableStyleId>{5C22544A-7EE6-4342-B048-85BDC9FD1C3A}</a:tableStyleId>
              </a:tblPr>
              <a:tblGrid>
                <a:gridCol w="4250361">
                  <a:extLst>
                    <a:ext uri="{9D8B030D-6E8A-4147-A177-3AD203B41FA5}">
                      <a16:colId xmlns:a16="http://schemas.microsoft.com/office/drawing/2014/main" val="225982050"/>
                    </a:ext>
                  </a:extLst>
                </a:gridCol>
                <a:gridCol w="3934690">
                  <a:extLst>
                    <a:ext uri="{9D8B030D-6E8A-4147-A177-3AD203B41FA5}">
                      <a16:colId xmlns:a16="http://schemas.microsoft.com/office/drawing/2014/main" val="3618347669"/>
                    </a:ext>
                  </a:extLst>
                </a:gridCol>
                <a:gridCol w="3294287">
                  <a:extLst>
                    <a:ext uri="{9D8B030D-6E8A-4147-A177-3AD203B41FA5}">
                      <a16:colId xmlns:a16="http://schemas.microsoft.com/office/drawing/2014/main" val="406181921"/>
                    </a:ext>
                  </a:extLst>
                </a:gridCol>
              </a:tblGrid>
              <a:tr h="505038">
                <a:tc gridSpan="3">
                  <a:txBody>
                    <a:bodyPr/>
                    <a:lstStyle/>
                    <a:p>
                      <a:pPr algn="ctr"/>
                      <a:r>
                        <a:rPr lang="en-US" sz="2800" dirty="0" smtClean="0">
                          <a:solidFill>
                            <a:schemeClr val="tx1"/>
                          </a:solidFill>
                        </a:rPr>
                        <a:t>Modules</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2800" dirty="0"/>
                    </a:p>
                  </a:txBody>
                  <a:tcPr/>
                </a:tc>
                <a:tc hMerge="1">
                  <a:txBody>
                    <a:bodyPr/>
                    <a:lstStyle/>
                    <a:p>
                      <a:endParaRPr lang="en-US" sz="2800" dirty="0"/>
                    </a:p>
                  </a:txBody>
                  <a:tcPr/>
                </a:tc>
                <a:extLst>
                  <a:ext uri="{0D108BD9-81ED-4DB2-BD59-A6C34878D82A}">
                    <a16:rowId xmlns:a16="http://schemas.microsoft.com/office/drawing/2014/main" val="3534451783"/>
                  </a:ext>
                </a:extLst>
              </a:tr>
              <a:tr h="505038">
                <a:tc>
                  <a:txBody>
                    <a:bodyPr/>
                    <a:lstStyle/>
                    <a:p>
                      <a:r>
                        <a:rPr lang="en-US" sz="2800" dirty="0" smtClean="0"/>
                        <a:t>Manager</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smtClean="0"/>
                        <a:t>User</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smtClean="0"/>
                        <a:t>Vendor</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6362540"/>
                  </a:ext>
                </a:extLst>
              </a:tr>
              <a:tr h="505038">
                <a:tc>
                  <a:txBody>
                    <a:bodyPr/>
                    <a:lstStyle/>
                    <a:p>
                      <a:pPr marL="457200" indent="-457200">
                        <a:buFont typeface="Arial" panose="020B0604020202020204" pitchFamily="34" charset="0"/>
                        <a:buChar char="•"/>
                      </a:pPr>
                      <a:r>
                        <a:rPr lang="en-US" sz="2800" dirty="0" smtClean="0"/>
                        <a:t>Manage</a:t>
                      </a:r>
                      <a:r>
                        <a:rPr lang="en-US" sz="2800" baseline="0" dirty="0" smtClean="0"/>
                        <a:t> Package, List &amp; Vendor details</a:t>
                      </a:r>
                    </a:p>
                    <a:p>
                      <a:pPr marL="457200" indent="-457200">
                        <a:buFont typeface="Arial" panose="020B0604020202020204" pitchFamily="34" charset="0"/>
                        <a:buChar char="•"/>
                      </a:pPr>
                      <a:r>
                        <a:rPr lang="en-US" sz="2800" baseline="0" dirty="0" smtClean="0"/>
                        <a:t>View Place Information</a:t>
                      </a:r>
                    </a:p>
                    <a:p>
                      <a:pPr marL="457200" indent="-457200">
                        <a:buFont typeface="Arial" panose="020B0604020202020204" pitchFamily="34" charset="0"/>
                        <a:buChar char="•"/>
                      </a:pPr>
                      <a:r>
                        <a:rPr lang="en-US" sz="2800" baseline="0" dirty="0" smtClean="0"/>
                        <a:t>View Place Report</a:t>
                      </a:r>
                    </a:p>
                    <a:p>
                      <a:pPr marL="457200" indent="-457200">
                        <a:buFont typeface="Arial" panose="020B0604020202020204" pitchFamily="34" charset="0"/>
                        <a:buChar char="•"/>
                      </a:pP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indent="-457200">
                        <a:buFont typeface="Arial" panose="020B0604020202020204" pitchFamily="34" charset="0"/>
                        <a:buChar char="•"/>
                      </a:pPr>
                      <a:r>
                        <a:rPr lang="en-US" sz="2800" dirty="0" smtClean="0"/>
                        <a:t>Sign</a:t>
                      </a:r>
                      <a:r>
                        <a:rPr lang="en-US" sz="2800" baseline="0" dirty="0" smtClean="0"/>
                        <a:t> up account</a:t>
                      </a:r>
                    </a:p>
                    <a:p>
                      <a:pPr marL="457200" indent="-457200">
                        <a:buFont typeface="Arial" panose="020B0604020202020204" pitchFamily="34" charset="0"/>
                        <a:buChar char="•"/>
                      </a:pPr>
                      <a:r>
                        <a:rPr lang="en-US" sz="2800" baseline="0" dirty="0" smtClean="0"/>
                        <a:t>Choose suggestion package</a:t>
                      </a:r>
                    </a:p>
                    <a:p>
                      <a:pPr marL="457200" indent="-457200">
                        <a:buFont typeface="Arial" panose="020B0604020202020204" pitchFamily="34" charset="0"/>
                        <a:buChar char="•"/>
                      </a:pPr>
                      <a:r>
                        <a:rPr lang="en-US" sz="2800" baseline="0" dirty="0" smtClean="0"/>
                        <a:t>Create Plan</a:t>
                      </a:r>
                    </a:p>
                    <a:p>
                      <a:pPr marL="457200" indent="-457200">
                        <a:buFont typeface="Arial" panose="020B0604020202020204" pitchFamily="34" charset="0"/>
                        <a:buChar char="•"/>
                      </a:pPr>
                      <a:r>
                        <a:rPr lang="en-US" sz="2800" baseline="0" dirty="0" smtClean="0"/>
                        <a:t>View Planner</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indent="-457200">
                        <a:buFont typeface="Arial" panose="020B0604020202020204" pitchFamily="34" charset="0"/>
                        <a:buChar char="•"/>
                      </a:pPr>
                      <a:r>
                        <a:rPr lang="en-US" sz="2800" dirty="0" smtClean="0"/>
                        <a:t>Manage</a:t>
                      </a:r>
                      <a:r>
                        <a:rPr lang="en-US" sz="2800" baseline="0" dirty="0" smtClean="0"/>
                        <a:t> Place information</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7819874"/>
                  </a:ext>
                </a:extLst>
              </a:tr>
            </a:tbl>
          </a:graphicData>
        </a:graphic>
      </p:graphicFrame>
      <p:sp>
        <p:nvSpPr>
          <p:cNvPr id="54" name="Down Arrow 53"/>
          <p:cNvSpPr/>
          <p:nvPr/>
        </p:nvSpPr>
        <p:spPr>
          <a:xfrm>
            <a:off x="4474985" y="15794475"/>
            <a:ext cx="1163782" cy="511562"/>
          </a:xfrm>
          <a:prstGeom prst="downArrow">
            <a:avLst/>
          </a:prstGeom>
          <a:blipFill>
            <a:blip r:embed="rId6"/>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5" name="Table 54"/>
          <p:cNvGraphicFramePr>
            <a:graphicFrameLocks noGrp="1"/>
          </p:cNvGraphicFramePr>
          <p:nvPr>
            <p:extLst>
              <p:ext uri="{D42A27DB-BD31-4B8C-83A1-F6EECF244321}">
                <p14:modId xmlns:p14="http://schemas.microsoft.com/office/powerpoint/2010/main" val="4130803191"/>
              </p:ext>
            </p:extLst>
          </p:nvPr>
        </p:nvGraphicFramePr>
        <p:xfrm>
          <a:off x="444570" y="16373882"/>
          <a:ext cx="5366044" cy="7010400"/>
        </p:xfrm>
        <a:graphic>
          <a:graphicData uri="http://schemas.openxmlformats.org/drawingml/2006/table">
            <a:tbl>
              <a:tblPr firstRow="1" bandRow="1">
                <a:tableStyleId>{5C22544A-7EE6-4342-B048-85BDC9FD1C3A}</a:tableStyleId>
              </a:tblPr>
              <a:tblGrid>
                <a:gridCol w="5366044">
                  <a:extLst>
                    <a:ext uri="{9D8B030D-6E8A-4147-A177-3AD203B41FA5}">
                      <a16:colId xmlns:a16="http://schemas.microsoft.com/office/drawing/2014/main" val="1734333157"/>
                    </a:ext>
                  </a:extLst>
                </a:gridCol>
              </a:tblGrid>
              <a:tr h="505805">
                <a:tc>
                  <a:txBody>
                    <a:bodyPr/>
                    <a:lstStyle/>
                    <a:p>
                      <a:pPr marL="0" marR="0" lvl="0" indent="0" algn="ctr" defTabSz="2139564" rtl="0" eaLnBrk="1" fontAlgn="auto" latinLnBrk="0" hangingPunct="1">
                        <a:lnSpc>
                          <a:spcPct val="100000"/>
                        </a:lnSpc>
                        <a:spcBef>
                          <a:spcPts val="0"/>
                        </a:spcBef>
                        <a:spcAft>
                          <a:spcPts val="0"/>
                        </a:spcAft>
                        <a:buClrTx/>
                        <a:buSzTx/>
                        <a:buFontTx/>
                        <a:buNone/>
                        <a:tabLst/>
                        <a:defRPr/>
                      </a:pPr>
                      <a:r>
                        <a:rPr lang="en-US" sz="2800" b="1" dirty="0" smtClean="0">
                          <a:solidFill>
                            <a:schemeClr val="tx1"/>
                          </a:solidFill>
                        </a:rPr>
                        <a:t>Use Case Diagram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7853868"/>
                  </a:ext>
                </a:extLst>
              </a:tr>
              <a:tr h="6337438">
                <a:tc>
                  <a:txBody>
                    <a:bodyPr/>
                    <a:lstStyle/>
                    <a:p>
                      <a:pPr algn="l"/>
                      <a:endParaRPr lang="en-US" sz="2800" b="1" dirty="0" smtClean="0">
                        <a:solidFill>
                          <a:schemeClr val="tx1"/>
                        </a:solidFill>
                      </a:endParaRPr>
                    </a:p>
                    <a:p>
                      <a:pPr algn="l"/>
                      <a:endParaRPr lang="en-US" sz="2800" b="1" dirty="0" smtClean="0">
                        <a:solidFill>
                          <a:schemeClr val="tx1"/>
                        </a:solidFill>
                      </a:endParaRPr>
                    </a:p>
                    <a:p>
                      <a:pPr algn="l"/>
                      <a:endParaRPr lang="en-US" sz="2800" b="1" dirty="0" smtClean="0">
                        <a:solidFill>
                          <a:schemeClr val="tx1"/>
                        </a:solidFill>
                      </a:endParaRPr>
                    </a:p>
                    <a:p>
                      <a:pPr algn="l"/>
                      <a:endParaRPr lang="en-US" sz="2800" b="1" dirty="0" smtClean="0">
                        <a:solidFill>
                          <a:schemeClr val="tx1"/>
                        </a:solidFill>
                      </a:endParaRPr>
                    </a:p>
                    <a:p>
                      <a:pPr algn="l"/>
                      <a:endParaRPr lang="en-US" sz="2800" b="1" dirty="0" smtClean="0">
                        <a:solidFill>
                          <a:schemeClr val="tx1"/>
                        </a:solidFill>
                      </a:endParaRPr>
                    </a:p>
                    <a:p>
                      <a:pPr algn="l"/>
                      <a:endParaRPr lang="en-US" sz="2800" b="1" dirty="0" smtClean="0">
                        <a:solidFill>
                          <a:schemeClr val="tx1"/>
                        </a:solidFill>
                      </a:endParaRPr>
                    </a:p>
                    <a:p>
                      <a:pPr algn="l"/>
                      <a:endParaRPr lang="en-US" sz="2800" b="1" dirty="0" smtClean="0">
                        <a:solidFill>
                          <a:schemeClr val="tx1"/>
                        </a:solidFill>
                      </a:endParaRPr>
                    </a:p>
                    <a:p>
                      <a:pPr algn="l"/>
                      <a:endParaRPr lang="en-US" sz="2800" b="1" dirty="0" smtClean="0">
                        <a:solidFill>
                          <a:schemeClr val="tx1"/>
                        </a:solidFill>
                      </a:endParaRPr>
                    </a:p>
                    <a:p>
                      <a:pPr algn="l"/>
                      <a:endParaRPr lang="en-US" sz="2800" b="1" dirty="0" smtClean="0">
                        <a:solidFill>
                          <a:schemeClr val="tx1"/>
                        </a:solidFill>
                      </a:endParaRPr>
                    </a:p>
                    <a:p>
                      <a:pPr algn="l"/>
                      <a:endParaRPr lang="en-US" sz="2800" b="1" dirty="0" smtClean="0">
                        <a:solidFill>
                          <a:schemeClr val="tx1"/>
                        </a:solidFill>
                      </a:endParaRPr>
                    </a:p>
                    <a:p>
                      <a:pPr algn="l"/>
                      <a:endParaRPr lang="en-US" sz="2800" b="1" dirty="0" smtClean="0">
                        <a:solidFill>
                          <a:schemeClr val="tx1"/>
                        </a:solidFill>
                      </a:endParaRPr>
                    </a:p>
                    <a:p>
                      <a:pPr algn="l"/>
                      <a:endParaRPr lang="en-US" sz="2800" b="1" dirty="0" smtClean="0">
                        <a:solidFill>
                          <a:schemeClr val="tx1"/>
                        </a:solidFill>
                      </a:endParaRPr>
                    </a:p>
                    <a:p>
                      <a:pPr algn="l"/>
                      <a:endParaRPr lang="en-US" sz="2800" b="1" dirty="0" smtClean="0">
                        <a:solidFill>
                          <a:schemeClr val="tx1"/>
                        </a:solidFill>
                      </a:endParaRPr>
                    </a:p>
                    <a:p>
                      <a:pPr algn="l"/>
                      <a:endParaRPr lang="en-US" sz="2800" b="1" dirty="0" smtClean="0">
                        <a:solidFill>
                          <a:schemeClr val="tx1"/>
                        </a:solidFill>
                      </a:endParaRPr>
                    </a:p>
                    <a:p>
                      <a:pPr algn="l"/>
                      <a:endParaRPr lang="en-US" sz="2800"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5021303"/>
                  </a:ext>
                </a:extLst>
              </a:tr>
            </a:tbl>
          </a:graphicData>
        </a:graphic>
      </p:graphicFrame>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4182" y="7120748"/>
            <a:ext cx="2676698" cy="1990257"/>
          </a:xfrm>
          <a:prstGeom prst="rect">
            <a:avLst/>
          </a:prstGeom>
          <a:ln>
            <a:solidFill>
              <a:schemeClr val="tx1"/>
            </a:solidFill>
          </a:ln>
        </p:spPr>
      </p:pic>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97680" y="7090476"/>
            <a:ext cx="2882174" cy="2072181"/>
          </a:xfrm>
          <a:prstGeom prst="rect">
            <a:avLst/>
          </a:prstGeom>
          <a:ln>
            <a:solidFill>
              <a:schemeClr val="tx1"/>
            </a:solidFill>
          </a:ln>
        </p:spPr>
      </p:pic>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00205" y="7065595"/>
            <a:ext cx="3260275" cy="2093962"/>
          </a:xfrm>
          <a:prstGeom prst="rect">
            <a:avLst/>
          </a:prstGeom>
          <a:ln>
            <a:solidFill>
              <a:schemeClr val="tx1"/>
            </a:solidFill>
          </a:ln>
        </p:spPr>
      </p:pic>
      <p:graphicFrame>
        <p:nvGraphicFramePr>
          <p:cNvPr id="45" name="Table 44"/>
          <p:cNvGraphicFramePr>
            <a:graphicFrameLocks noGrp="1"/>
          </p:cNvGraphicFramePr>
          <p:nvPr>
            <p:extLst>
              <p:ext uri="{D42A27DB-BD31-4B8C-83A1-F6EECF244321}">
                <p14:modId xmlns:p14="http://schemas.microsoft.com/office/powerpoint/2010/main" val="392567163"/>
              </p:ext>
            </p:extLst>
          </p:nvPr>
        </p:nvGraphicFramePr>
        <p:xfrm>
          <a:off x="6938515" y="21617248"/>
          <a:ext cx="3379672" cy="5303520"/>
        </p:xfrm>
        <a:graphic>
          <a:graphicData uri="http://schemas.openxmlformats.org/drawingml/2006/table">
            <a:tbl>
              <a:tblPr firstRow="1" bandRow="1">
                <a:tableStyleId>{5C22544A-7EE6-4342-B048-85BDC9FD1C3A}</a:tableStyleId>
              </a:tblPr>
              <a:tblGrid>
                <a:gridCol w="3379672">
                  <a:extLst>
                    <a:ext uri="{9D8B030D-6E8A-4147-A177-3AD203B41FA5}">
                      <a16:colId xmlns:a16="http://schemas.microsoft.com/office/drawing/2014/main" val="1734333157"/>
                    </a:ext>
                  </a:extLst>
                </a:gridCol>
              </a:tblGrid>
              <a:tr h="0">
                <a:tc>
                  <a:txBody>
                    <a:bodyPr/>
                    <a:lstStyle/>
                    <a:p>
                      <a:pPr marL="0" marR="0" lvl="0" indent="0" algn="ctr" defTabSz="2139564" rtl="0" eaLnBrk="1" fontAlgn="auto" latinLnBrk="0" hangingPunct="1">
                        <a:lnSpc>
                          <a:spcPct val="100000"/>
                        </a:lnSpc>
                        <a:spcBef>
                          <a:spcPts val="0"/>
                        </a:spcBef>
                        <a:spcAft>
                          <a:spcPts val="0"/>
                        </a:spcAft>
                        <a:buClrTx/>
                        <a:buSzTx/>
                        <a:buFontTx/>
                        <a:buNone/>
                        <a:tabLst/>
                        <a:defRPr/>
                      </a:pPr>
                      <a:r>
                        <a:rPr lang="en-US" sz="2800" b="1" dirty="0" smtClean="0">
                          <a:solidFill>
                            <a:schemeClr val="tx1"/>
                          </a:solidFill>
                        </a:rPr>
                        <a:t>Vendor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7853868"/>
                  </a:ext>
                </a:extLst>
              </a:tr>
              <a:tr h="4783534">
                <a:tc>
                  <a:txBody>
                    <a:bodyPr/>
                    <a:lstStyle/>
                    <a:p>
                      <a:pPr algn="l"/>
                      <a:endParaRPr lang="en-US" sz="2800" b="1" dirty="0" smtClean="0">
                        <a:solidFill>
                          <a:schemeClr val="tx1"/>
                        </a:solidFill>
                      </a:endParaRPr>
                    </a:p>
                    <a:p>
                      <a:pPr algn="l"/>
                      <a:endParaRPr lang="en-US" sz="2800" b="1" dirty="0" smtClean="0">
                        <a:solidFill>
                          <a:schemeClr val="tx1"/>
                        </a:solidFill>
                      </a:endParaRPr>
                    </a:p>
                    <a:p>
                      <a:pPr algn="l"/>
                      <a:endParaRPr lang="en-US" sz="2800" b="1" dirty="0" smtClean="0">
                        <a:solidFill>
                          <a:schemeClr val="tx1"/>
                        </a:solidFill>
                      </a:endParaRPr>
                    </a:p>
                    <a:p>
                      <a:pPr algn="l"/>
                      <a:endParaRPr lang="en-US" sz="2800" b="1" dirty="0" smtClean="0">
                        <a:solidFill>
                          <a:schemeClr val="tx1"/>
                        </a:solidFill>
                      </a:endParaRPr>
                    </a:p>
                    <a:p>
                      <a:pPr algn="l"/>
                      <a:endParaRPr lang="en-US" sz="2800" b="1" dirty="0" smtClean="0">
                        <a:solidFill>
                          <a:schemeClr val="tx1"/>
                        </a:solidFill>
                      </a:endParaRPr>
                    </a:p>
                    <a:p>
                      <a:pPr algn="l"/>
                      <a:endParaRPr lang="en-US" sz="2800" b="1" dirty="0" smtClean="0">
                        <a:solidFill>
                          <a:schemeClr val="tx1"/>
                        </a:solidFill>
                      </a:endParaRPr>
                    </a:p>
                    <a:p>
                      <a:pPr algn="l"/>
                      <a:endParaRPr lang="en-US" sz="2800" b="1" dirty="0" smtClean="0">
                        <a:solidFill>
                          <a:schemeClr val="tx1"/>
                        </a:solidFill>
                      </a:endParaRPr>
                    </a:p>
                    <a:p>
                      <a:pPr algn="l"/>
                      <a:endParaRPr lang="en-US" sz="2800" b="1" dirty="0" smtClean="0">
                        <a:solidFill>
                          <a:schemeClr val="tx1"/>
                        </a:solidFill>
                      </a:endParaRPr>
                    </a:p>
                    <a:p>
                      <a:pPr algn="l"/>
                      <a:endParaRPr lang="en-US" sz="2800" b="1" dirty="0" smtClean="0">
                        <a:solidFill>
                          <a:schemeClr val="tx1"/>
                        </a:solidFill>
                      </a:endParaRPr>
                    </a:p>
                    <a:p>
                      <a:pPr algn="l"/>
                      <a:endParaRPr lang="en-US" sz="2800" b="1" dirty="0" smtClean="0">
                        <a:solidFill>
                          <a:schemeClr val="tx1"/>
                        </a:solidFill>
                      </a:endParaRPr>
                    </a:p>
                    <a:p>
                      <a:pPr algn="l"/>
                      <a:endParaRPr lang="en-US" sz="2800"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5021303"/>
                  </a:ext>
                </a:extLst>
              </a:tr>
            </a:tbl>
          </a:graphicData>
        </a:graphic>
      </p:graphicFrame>
      <p:sp>
        <p:nvSpPr>
          <p:cNvPr id="57" name="Down Arrow 56"/>
          <p:cNvSpPr/>
          <p:nvPr/>
        </p:nvSpPr>
        <p:spPr>
          <a:xfrm>
            <a:off x="2813698" y="23432653"/>
            <a:ext cx="935342" cy="504308"/>
          </a:xfrm>
          <a:prstGeom prst="downArrow">
            <a:avLst/>
          </a:prstGeom>
          <a:blipFill>
            <a:blip r:embed="rId6"/>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8" name="Table 57"/>
          <p:cNvGraphicFramePr>
            <a:graphicFrameLocks noGrp="1"/>
          </p:cNvGraphicFramePr>
          <p:nvPr>
            <p:extLst>
              <p:ext uri="{D42A27DB-BD31-4B8C-83A1-F6EECF244321}">
                <p14:modId xmlns:p14="http://schemas.microsoft.com/office/powerpoint/2010/main" val="277349168"/>
              </p:ext>
            </p:extLst>
          </p:nvPr>
        </p:nvGraphicFramePr>
        <p:xfrm>
          <a:off x="444568" y="23978147"/>
          <a:ext cx="5692072" cy="4766227"/>
        </p:xfrm>
        <a:graphic>
          <a:graphicData uri="http://schemas.openxmlformats.org/drawingml/2006/table">
            <a:tbl>
              <a:tblPr firstRow="1" bandRow="1">
                <a:tableStyleId>{5C22544A-7EE6-4342-B048-85BDC9FD1C3A}</a:tableStyleId>
              </a:tblPr>
              <a:tblGrid>
                <a:gridCol w="5692072">
                  <a:extLst>
                    <a:ext uri="{9D8B030D-6E8A-4147-A177-3AD203B41FA5}">
                      <a16:colId xmlns:a16="http://schemas.microsoft.com/office/drawing/2014/main" val="1734333157"/>
                    </a:ext>
                  </a:extLst>
                </a:gridCol>
              </a:tblGrid>
              <a:tr h="516427">
                <a:tc>
                  <a:txBody>
                    <a:bodyPr/>
                    <a:lstStyle/>
                    <a:p>
                      <a:pPr marL="0" marR="0" lvl="0" indent="0" algn="ctr" defTabSz="2139564" rtl="0" eaLnBrk="1" fontAlgn="auto" latinLnBrk="0" hangingPunct="1">
                        <a:lnSpc>
                          <a:spcPct val="100000"/>
                        </a:lnSpc>
                        <a:spcBef>
                          <a:spcPts val="0"/>
                        </a:spcBef>
                        <a:spcAft>
                          <a:spcPts val="0"/>
                        </a:spcAft>
                        <a:buClrTx/>
                        <a:buSzTx/>
                        <a:buFontTx/>
                        <a:buNone/>
                        <a:tabLst/>
                        <a:defRPr/>
                      </a:pPr>
                      <a:r>
                        <a:rPr lang="en-US" sz="2800" b="1" dirty="0" smtClean="0">
                          <a:solidFill>
                            <a:schemeClr val="tx1"/>
                          </a:solidFill>
                        </a:rPr>
                        <a:t>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7853868"/>
                  </a:ext>
                </a:extLst>
              </a:tr>
              <a:tr h="4248067">
                <a:tc>
                  <a:txBody>
                    <a:bodyPr/>
                    <a:lstStyle/>
                    <a:p>
                      <a:pPr algn="l"/>
                      <a:endParaRPr lang="en-US" sz="2800" b="1" dirty="0" smtClean="0">
                        <a:solidFill>
                          <a:schemeClr val="tx1"/>
                        </a:solidFill>
                      </a:endParaRPr>
                    </a:p>
                    <a:p>
                      <a:pPr algn="l"/>
                      <a:endParaRPr lang="en-US" sz="2800" b="1" dirty="0" smtClean="0">
                        <a:solidFill>
                          <a:schemeClr val="tx1"/>
                        </a:solidFill>
                      </a:endParaRPr>
                    </a:p>
                    <a:p>
                      <a:pPr algn="l"/>
                      <a:endParaRPr lang="en-US" sz="2800" b="1" dirty="0" smtClean="0">
                        <a:solidFill>
                          <a:schemeClr val="tx1"/>
                        </a:solidFill>
                      </a:endParaRPr>
                    </a:p>
                    <a:p>
                      <a:pPr algn="l"/>
                      <a:endParaRPr lang="en-US" sz="2800" b="1" dirty="0" smtClean="0">
                        <a:solidFill>
                          <a:schemeClr val="tx1"/>
                        </a:solidFill>
                      </a:endParaRPr>
                    </a:p>
                    <a:p>
                      <a:pPr algn="l"/>
                      <a:endParaRPr lang="en-US" sz="2800" b="1" dirty="0" smtClean="0">
                        <a:solidFill>
                          <a:schemeClr val="tx1"/>
                        </a:solidFill>
                      </a:endParaRPr>
                    </a:p>
                    <a:p>
                      <a:pPr algn="l"/>
                      <a:endParaRPr lang="en-US" sz="2800"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5021303"/>
                  </a:ext>
                </a:extLst>
              </a:tr>
            </a:tbl>
          </a:graphicData>
        </a:graphic>
      </p:graphicFrame>
      <p:sp>
        <p:nvSpPr>
          <p:cNvPr id="60" name="Down Arrow 59"/>
          <p:cNvSpPr/>
          <p:nvPr/>
        </p:nvSpPr>
        <p:spPr>
          <a:xfrm rot="16200000">
            <a:off x="5786126" y="22662818"/>
            <a:ext cx="962149" cy="435797"/>
          </a:xfrm>
          <a:prstGeom prst="downArrow">
            <a:avLst/>
          </a:prstGeom>
          <a:blipFill>
            <a:blip r:embed="rId6"/>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10"/>
          <a:stretch>
            <a:fillRect/>
          </a:stretch>
        </p:blipFill>
        <p:spPr>
          <a:xfrm>
            <a:off x="7079854" y="22196761"/>
            <a:ext cx="3096996" cy="4561646"/>
          </a:xfrm>
          <a:prstGeom prst="rect">
            <a:avLst/>
          </a:prstGeom>
        </p:spPr>
      </p:pic>
      <p:graphicFrame>
        <p:nvGraphicFramePr>
          <p:cNvPr id="61" name="Table 60"/>
          <p:cNvGraphicFramePr>
            <a:graphicFrameLocks noGrp="1"/>
          </p:cNvGraphicFramePr>
          <p:nvPr>
            <p:extLst>
              <p:ext uri="{D42A27DB-BD31-4B8C-83A1-F6EECF244321}">
                <p14:modId xmlns:p14="http://schemas.microsoft.com/office/powerpoint/2010/main" val="1076223948"/>
              </p:ext>
            </p:extLst>
          </p:nvPr>
        </p:nvGraphicFramePr>
        <p:xfrm>
          <a:off x="6517182" y="16376016"/>
          <a:ext cx="5468052" cy="4233240"/>
        </p:xfrm>
        <a:graphic>
          <a:graphicData uri="http://schemas.openxmlformats.org/drawingml/2006/table">
            <a:tbl>
              <a:tblPr firstRow="1" bandRow="1">
                <a:tableStyleId>{5C22544A-7EE6-4342-B048-85BDC9FD1C3A}</a:tableStyleId>
              </a:tblPr>
              <a:tblGrid>
                <a:gridCol w="5468052">
                  <a:extLst>
                    <a:ext uri="{9D8B030D-6E8A-4147-A177-3AD203B41FA5}">
                      <a16:colId xmlns:a16="http://schemas.microsoft.com/office/drawing/2014/main" val="1734333157"/>
                    </a:ext>
                  </a:extLst>
                </a:gridCol>
              </a:tblGrid>
              <a:tr h="451633">
                <a:tc>
                  <a:txBody>
                    <a:bodyPr/>
                    <a:lstStyle/>
                    <a:p>
                      <a:pPr marL="0" marR="0" lvl="0" indent="0" algn="ctr" defTabSz="2139564" rtl="0" eaLnBrk="1" fontAlgn="auto" latinLnBrk="0" hangingPunct="1">
                        <a:lnSpc>
                          <a:spcPct val="100000"/>
                        </a:lnSpc>
                        <a:spcBef>
                          <a:spcPts val="0"/>
                        </a:spcBef>
                        <a:spcAft>
                          <a:spcPts val="0"/>
                        </a:spcAft>
                        <a:buClrTx/>
                        <a:buSzTx/>
                        <a:buFontTx/>
                        <a:buNone/>
                        <a:tabLst/>
                        <a:defRPr/>
                      </a:pPr>
                      <a:r>
                        <a:rPr lang="en-US" sz="2800" b="1" dirty="0" smtClean="0">
                          <a:solidFill>
                            <a:schemeClr val="tx1"/>
                          </a:solidFill>
                        </a:rPr>
                        <a:t>User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7853868"/>
                  </a:ext>
                </a:extLst>
              </a:tr>
              <a:tr h="3715080">
                <a:tc>
                  <a:txBody>
                    <a:bodyPr/>
                    <a:lstStyle/>
                    <a:p>
                      <a:pPr algn="l"/>
                      <a:endParaRPr lang="en-US" sz="2800" b="1" dirty="0" smtClean="0">
                        <a:solidFill>
                          <a:schemeClr val="tx1"/>
                        </a:solidFill>
                      </a:endParaRPr>
                    </a:p>
                    <a:p>
                      <a:pPr algn="l"/>
                      <a:endParaRPr lang="en-US" sz="2800" b="1" dirty="0" smtClean="0">
                        <a:solidFill>
                          <a:schemeClr val="tx1"/>
                        </a:solidFill>
                      </a:endParaRPr>
                    </a:p>
                    <a:p>
                      <a:pPr algn="l"/>
                      <a:endParaRPr lang="en-US" sz="2800" b="1" dirty="0" smtClean="0">
                        <a:solidFill>
                          <a:schemeClr val="tx1"/>
                        </a:solidFill>
                      </a:endParaRPr>
                    </a:p>
                    <a:p>
                      <a:pPr algn="l"/>
                      <a:endParaRPr lang="en-US" sz="2800" b="1" dirty="0" smtClean="0">
                        <a:solidFill>
                          <a:schemeClr val="tx1"/>
                        </a:solidFill>
                      </a:endParaRPr>
                    </a:p>
                    <a:p>
                      <a:pPr algn="l"/>
                      <a:endParaRPr lang="en-US" sz="2800" b="1" dirty="0" smtClean="0">
                        <a:solidFill>
                          <a:schemeClr val="tx1"/>
                        </a:solidFill>
                      </a:endParaRPr>
                    </a:p>
                    <a:p>
                      <a:pPr algn="l"/>
                      <a:endParaRPr lang="en-US" sz="2800"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5021303"/>
                  </a:ext>
                </a:extLst>
              </a:tr>
            </a:tbl>
          </a:graphicData>
        </a:graphic>
      </p:graphicFrame>
      <p:sp>
        <p:nvSpPr>
          <p:cNvPr id="62" name="Down Arrow 61"/>
          <p:cNvSpPr/>
          <p:nvPr/>
        </p:nvSpPr>
        <p:spPr>
          <a:xfrm rot="16200000">
            <a:off x="5717954" y="19214362"/>
            <a:ext cx="962149" cy="435797"/>
          </a:xfrm>
          <a:prstGeom prst="downArrow">
            <a:avLst/>
          </a:prstGeom>
          <a:blipFill>
            <a:blip r:embed="rId6"/>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12335860" y="5790700"/>
            <a:ext cx="8943241" cy="19398469"/>
          </a:xfrm>
          <a:prstGeom prst="rect">
            <a:avLst/>
          </a:prstGeom>
          <a:blipFill>
            <a:blip r:embed="rId4">
              <a:duotone>
                <a:schemeClr val="accent5">
                  <a:shade val="45000"/>
                  <a:satMod val="135000"/>
                </a:schemeClr>
                <a:prstClr val="white"/>
              </a:duotone>
            </a:blip>
            <a:tile tx="0" ty="0" sx="100000" sy="100000" flip="none" algn="tl"/>
          </a:blipFill>
          <a:ln>
            <a:solidFill>
              <a:schemeClr val="tx1"/>
            </a:solidFill>
          </a:ln>
          <a:effectLst>
            <a:outerShdw blurRad="50800" dist="50800" dir="5400000" algn="ctr" rotWithShape="0">
              <a:schemeClr val="tx1"/>
            </a:outerShdw>
            <a:reflection endPos="0" dist="508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t>v</a:t>
            </a:r>
            <a:endParaRPr lang="en-MY" dirty="0"/>
          </a:p>
        </p:txBody>
      </p:sp>
      <p:sp>
        <p:nvSpPr>
          <p:cNvPr id="64" name="TextBox 63"/>
          <p:cNvSpPr txBox="1"/>
          <p:nvPr/>
        </p:nvSpPr>
        <p:spPr>
          <a:xfrm>
            <a:off x="12362912" y="5755094"/>
            <a:ext cx="8876632" cy="648877"/>
          </a:xfrm>
          <a:prstGeom prst="rect">
            <a:avLst/>
          </a:prstGeom>
          <a:noFill/>
        </p:spPr>
        <p:txBody>
          <a:bodyPr wrap="square" rtlCol="0">
            <a:spAutoFit/>
          </a:bodyPr>
          <a:lstStyle/>
          <a:p>
            <a:pPr algn="ctr"/>
            <a:r>
              <a:rPr lang="en-MY" sz="3600" b="1" dirty="0" smtClean="0">
                <a:latin typeface="Agency FB" panose="020B0503020202020204" pitchFamily="34" charset="0"/>
              </a:rPr>
              <a:t>Implementation / Testing </a:t>
            </a:r>
            <a:endParaRPr lang="en-MY" sz="3600" dirty="0">
              <a:latin typeface="Agency FB" panose="020B0503020202020204" pitchFamily="34" charset="0"/>
            </a:endParaRPr>
          </a:p>
        </p:txBody>
      </p:sp>
      <p:cxnSp>
        <p:nvCxnSpPr>
          <p:cNvPr id="65" name="Straight Connector 64"/>
          <p:cNvCxnSpPr/>
          <p:nvPr/>
        </p:nvCxnSpPr>
        <p:spPr>
          <a:xfrm>
            <a:off x="12384130" y="6345918"/>
            <a:ext cx="8767021" cy="0"/>
          </a:xfrm>
          <a:prstGeom prst="line">
            <a:avLst/>
          </a:prstGeom>
        </p:spPr>
        <p:style>
          <a:lnRef idx="1">
            <a:schemeClr val="dk1"/>
          </a:lnRef>
          <a:fillRef idx="0">
            <a:schemeClr val="dk1"/>
          </a:fillRef>
          <a:effectRef idx="0">
            <a:schemeClr val="dk1"/>
          </a:effectRef>
          <a:fontRef idx="minor">
            <a:schemeClr val="tx1"/>
          </a:fontRef>
        </p:style>
      </p:cxnSp>
      <p:pic>
        <p:nvPicPr>
          <p:cNvPr id="66" name="Picture 65"/>
          <p:cNvPicPr/>
          <p:nvPr/>
        </p:nvPicPr>
        <p:blipFill>
          <a:blip r:embed="rId11"/>
          <a:stretch>
            <a:fillRect/>
          </a:stretch>
        </p:blipFill>
        <p:spPr>
          <a:xfrm>
            <a:off x="12535822" y="10193407"/>
            <a:ext cx="4208994" cy="2230335"/>
          </a:xfrm>
          <a:prstGeom prst="rect">
            <a:avLst/>
          </a:prstGeom>
          <a:ln>
            <a:solidFill>
              <a:schemeClr val="tx1"/>
            </a:solidFill>
          </a:ln>
        </p:spPr>
      </p:pic>
      <p:sp>
        <p:nvSpPr>
          <p:cNvPr id="67" name="Google Shape;116;p13"/>
          <p:cNvSpPr txBox="1"/>
          <p:nvPr/>
        </p:nvSpPr>
        <p:spPr>
          <a:xfrm>
            <a:off x="12718032" y="12446832"/>
            <a:ext cx="3665672"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dirty="0" smtClean="0">
                <a:solidFill>
                  <a:schemeClr val="dk1"/>
                </a:solidFill>
                <a:latin typeface="Times New Roman"/>
                <a:ea typeface="Times New Roman"/>
                <a:cs typeface="Times New Roman"/>
                <a:sym typeface="Times New Roman"/>
              </a:rPr>
              <a:t>Choose Destination and Date</a:t>
            </a:r>
            <a:endParaRPr sz="2000" dirty="0">
              <a:solidFill>
                <a:schemeClr val="dk1"/>
              </a:solidFill>
              <a:latin typeface="Times New Roman"/>
              <a:ea typeface="Times New Roman"/>
              <a:cs typeface="Times New Roman"/>
              <a:sym typeface="Times New Roman"/>
            </a:endParaRPr>
          </a:p>
        </p:txBody>
      </p:sp>
      <p:pic>
        <p:nvPicPr>
          <p:cNvPr id="68" name="Picture 67"/>
          <p:cNvPicPr/>
          <p:nvPr/>
        </p:nvPicPr>
        <p:blipFill>
          <a:blip r:embed="rId12"/>
          <a:stretch>
            <a:fillRect/>
          </a:stretch>
        </p:blipFill>
        <p:spPr>
          <a:xfrm>
            <a:off x="17012214" y="10225066"/>
            <a:ext cx="4080648" cy="2230671"/>
          </a:xfrm>
          <a:prstGeom prst="rect">
            <a:avLst/>
          </a:prstGeom>
          <a:ln>
            <a:solidFill>
              <a:schemeClr val="tx1"/>
            </a:solidFill>
          </a:ln>
        </p:spPr>
      </p:pic>
      <p:sp>
        <p:nvSpPr>
          <p:cNvPr id="69" name="Google Shape;116;p13"/>
          <p:cNvSpPr txBox="1"/>
          <p:nvPr/>
        </p:nvSpPr>
        <p:spPr>
          <a:xfrm>
            <a:off x="17164524" y="12467739"/>
            <a:ext cx="3665672"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dirty="0" smtClean="0">
                <a:solidFill>
                  <a:schemeClr val="dk1"/>
                </a:solidFill>
                <a:latin typeface="Times New Roman"/>
                <a:ea typeface="Times New Roman"/>
                <a:cs typeface="Times New Roman"/>
                <a:sym typeface="Times New Roman"/>
              </a:rPr>
              <a:t>Ready-Made Packages</a:t>
            </a:r>
            <a:endParaRPr sz="2000" dirty="0">
              <a:solidFill>
                <a:schemeClr val="dk1"/>
              </a:solidFill>
              <a:latin typeface="Times New Roman"/>
              <a:ea typeface="Times New Roman"/>
              <a:cs typeface="Times New Roman"/>
              <a:sym typeface="Times New Roman"/>
            </a:endParaRPr>
          </a:p>
        </p:txBody>
      </p:sp>
      <p:pic>
        <p:nvPicPr>
          <p:cNvPr id="70" name="Picture 69"/>
          <p:cNvPicPr/>
          <p:nvPr/>
        </p:nvPicPr>
        <p:blipFill>
          <a:blip r:embed="rId13"/>
          <a:stretch>
            <a:fillRect/>
          </a:stretch>
        </p:blipFill>
        <p:spPr>
          <a:xfrm>
            <a:off x="12576856" y="12861989"/>
            <a:ext cx="4208994" cy="1813972"/>
          </a:xfrm>
          <a:prstGeom prst="rect">
            <a:avLst/>
          </a:prstGeom>
          <a:ln>
            <a:solidFill>
              <a:schemeClr val="tx1"/>
            </a:solidFill>
          </a:ln>
        </p:spPr>
      </p:pic>
      <p:sp>
        <p:nvSpPr>
          <p:cNvPr id="71" name="Google Shape;116;p13"/>
          <p:cNvSpPr txBox="1"/>
          <p:nvPr/>
        </p:nvSpPr>
        <p:spPr>
          <a:xfrm>
            <a:off x="12535822" y="14669683"/>
            <a:ext cx="4591448" cy="40011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2000" dirty="0" smtClean="0">
                <a:solidFill>
                  <a:schemeClr val="dk1"/>
                </a:solidFill>
                <a:latin typeface="Times New Roman"/>
                <a:ea typeface="Times New Roman"/>
                <a:cs typeface="Times New Roman"/>
                <a:sym typeface="Times New Roman"/>
              </a:rPr>
              <a:t>Choose Hotel, Attraction and Restaurant</a:t>
            </a:r>
            <a:endParaRPr sz="2000" dirty="0">
              <a:solidFill>
                <a:schemeClr val="dk1"/>
              </a:solidFill>
              <a:latin typeface="Times New Roman"/>
              <a:ea typeface="Times New Roman"/>
              <a:cs typeface="Times New Roman"/>
              <a:sym typeface="Times New Roman"/>
            </a:endParaRPr>
          </a:p>
        </p:txBody>
      </p:sp>
      <p:sp>
        <p:nvSpPr>
          <p:cNvPr id="72" name="Rectangle 71"/>
          <p:cNvSpPr/>
          <p:nvPr/>
        </p:nvSpPr>
        <p:spPr>
          <a:xfrm>
            <a:off x="12388819" y="6275550"/>
            <a:ext cx="4585069" cy="3970318"/>
          </a:xfrm>
          <a:prstGeom prst="rect">
            <a:avLst/>
          </a:prstGeom>
        </p:spPr>
        <p:txBody>
          <a:bodyPr wrap="square">
            <a:spAutoFit/>
          </a:bodyPr>
          <a:lstStyle/>
          <a:p>
            <a:pPr algn="just"/>
            <a:r>
              <a:rPr lang="en-MY" sz="2800" b="1" u="sng" dirty="0" err="1" smtClean="0">
                <a:latin typeface="Agency FB" panose="020B0503020202020204" pitchFamily="34" charset="0"/>
              </a:rPr>
              <a:t>Haversine</a:t>
            </a:r>
            <a:r>
              <a:rPr lang="en-MY" sz="2800" b="1" u="sng" dirty="0" smtClean="0">
                <a:latin typeface="Agency FB" panose="020B0503020202020204" pitchFamily="34" charset="0"/>
              </a:rPr>
              <a:t> Formula</a:t>
            </a:r>
          </a:p>
          <a:p>
            <a:pPr marL="457200" indent="-457200" algn="just">
              <a:buFont typeface="Wingdings" panose="05000000000000000000" pitchFamily="2" charset="2"/>
              <a:buChar char="v"/>
            </a:pPr>
            <a:r>
              <a:rPr lang="en-MY" sz="2800" dirty="0" smtClean="0">
                <a:latin typeface="Times New Roman" panose="02020603050405020304" pitchFamily="18" charset="0"/>
                <a:cs typeface="Times New Roman" panose="02020603050405020304" pitchFamily="18" charset="0"/>
              </a:rPr>
              <a:t>Get the distance and time between two points of the location with Latitude and Longitude</a:t>
            </a:r>
          </a:p>
          <a:p>
            <a:pPr marL="457200" indent="-457200" algn="just">
              <a:buFont typeface="Wingdings" panose="05000000000000000000" pitchFamily="2" charset="2"/>
              <a:buChar char="v"/>
            </a:pPr>
            <a:r>
              <a:rPr lang="en-MY" sz="2800" dirty="0" smtClean="0">
                <a:latin typeface="Times New Roman" panose="02020603050405020304" pitchFamily="18" charset="0"/>
                <a:cs typeface="Times New Roman" panose="02020603050405020304" pitchFamily="18" charset="0"/>
              </a:rPr>
              <a:t>Get estimation arrival time (ETA) between two places</a:t>
            </a:r>
          </a:p>
          <a:p>
            <a:pPr marL="457200" indent="-457200" algn="just">
              <a:buFont typeface="Wingdings" panose="05000000000000000000" pitchFamily="2" charset="2"/>
              <a:buChar char="v"/>
            </a:pPr>
            <a:r>
              <a:rPr lang="en-MY" sz="2800" dirty="0" smtClean="0">
                <a:latin typeface="Times New Roman" panose="02020603050405020304" pitchFamily="18" charset="0"/>
                <a:cs typeface="Times New Roman" panose="02020603050405020304" pitchFamily="18" charset="0"/>
              </a:rPr>
              <a:t>Get the ETA time and convert to actual time</a:t>
            </a:r>
            <a:endParaRPr lang="en-MY" sz="2800" dirty="0">
              <a:latin typeface="Times New Roman" panose="02020603050405020304" pitchFamily="18" charset="0"/>
              <a:cs typeface="Times New Roman" panose="02020603050405020304" pitchFamily="18" charset="0"/>
            </a:endParaRPr>
          </a:p>
        </p:txBody>
      </p:sp>
      <p:pic>
        <p:nvPicPr>
          <p:cNvPr id="31" name="Picture 30"/>
          <p:cNvPicPr>
            <a:picLocks noChangeAspect="1"/>
          </p:cNvPicPr>
          <p:nvPr/>
        </p:nvPicPr>
        <p:blipFill>
          <a:blip r:embed="rId14"/>
          <a:stretch>
            <a:fillRect/>
          </a:stretch>
        </p:blipFill>
        <p:spPr>
          <a:xfrm>
            <a:off x="17140409" y="6852423"/>
            <a:ext cx="3876675" cy="2894779"/>
          </a:xfrm>
          <a:prstGeom prst="rect">
            <a:avLst/>
          </a:prstGeom>
          <a:ln>
            <a:solidFill>
              <a:schemeClr val="tx1"/>
            </a:solidFill>
          </a:ln>
        </p:spPr>
      </p:pic>
      <p:pic>
        <p:nvPicPr>
          <p:cNvPr id="73" name="Picture 72"/>
          <p:cNvPicPr/>
          <p:nvPr/>
        </p:nvPicPr>
        <p:blipFill>
          <a:blip r:embed="rId15"/>
          <a:stretch>
            <a:fillRect/>
          </a:stretch>
        </p:blipFill>
        <p:spPr>
          <a:xfrm>
            <a:off x="12576856" y="15098911"/>
            <a:ext cx="4254120" cy="1752179"/>
          </a:xfrm>
          <a:prstGeom prst="rect">
            <a:avLst/>
          </a:prstGeom>
        </p:spPr>
      </p:pic>
      <p:sp>
        <p:nvSpPr>
          <p:cNvPr id="74" name="Google Shape;116;p13"/>
          <p:cNvSpPr txBox="1"/>
          <p:nvPr/>
        </p:nvSpPr>
        <p:spPr>
          <a:xfrm>
            <a:off x="12718032" y="16800751"/>
            <a:ext cx="3665672"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dirty="0" smtClean="0">
                <a:solidFill>
                  <a:schemeClr val="dk1"/>
                </a:solidFill>
                <a:latin typeface="Times New Roman"/>
                <a:ea typeface="Times New Roman"/>
                <a:cs typeface="Times New Roman"/>
                <a:sym typeface="Times New Roman"/>
              </a:rPr>
              <a:t>Assign Time to each place</a:t>
            </a:r>
            <a:endParaRPr sz="2000" dirty="0">
              <a:solidFill>
                <a:schemeClr val="dk1"/>
              </a:solidFill>
              <a:latin typeface="Times New Roman"/>
              <a:ea typeface="Times New Roman"/>
              <a:cs typeface="Times New Roman"/>
              <a:sym typeface="Times New Roman"/>
            </a:endParaRPr>
          </a:p>
        </p:txBody>
      </p:sp>
      <p:pic>
        <p:nvPicPr>
          <p:cNvPr id="75" name="Picture 74"/>
          <p:cNvPicPr/>
          <p:nvPr/>
        </p:nvPicPr>
        <p:blipFill>
          <a:blip r:embed="rId16"/>
          <a:stretch>
            <a:fillRect/>
          </a:stretch>
        </p:blipFill>
        <p:spPr>
          <a:xfrm>
            <a:off x="17045688" y="12861989"/>
            <a:ext cx="4010349" cy="1813972"/>
          </a:xfrm>
          <a:prstGeom prst="rect">
            <a:avLst/>
          </a:prstGeom>
          <a:ln>
            <a:solidFill>
              <a:schemeClr val="tx1"/>
            </a:solidFill>
          </a:ln>
        </p:spPr>
      </p:pic>
      <p:sp>
        <p:nvSpPr>
          <p:cNvPr id="76" name="Google Shape;116;p13"/>
          <p:cNvSpPr txBox="1"/>
          <p:nvPr/>
        </p:nvSpPr>
        <p:spPr>
          <a:xfrm>
            <a:off x="17164524" y="14669504"/>
            <a:ext cx="3665672"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dirty="0" smtClean="0">
                <a:solidFill>
                  <a:schemeClr val="dk1"/>
                </a:solidFill>
                <a:latin typeface="Times New Roman"/>
                <a:ea typeface="Times New Roman"/>
                <a:cs typeface="Times New Roman"/>
                <a:sym typeface="Times New Roman"/>
              </a:rPr>
              <a:t>Itinerary List</a:t>
            </a:r>
            <a:endParaRPr sz="2000" dirty="0">
              <a:solidFill>
                <a:schemeClr val="dk1"/>
              </a:solidFill>
              <a:latin typeface="Times New Roman"/>
              <a:ea typeface="Times New Roman"/>
              <a:cs typeface="Times New Roman"/>
              <a:sym typeface="Times New Roman"/>
            </a:endParaRPr>
          </a:p>
        </p:txBody>
      </p:sp>
      <p:pic>
        <p:nvPicPr>
          <p:cNvPr id="77" name="Picture 76"/>
          <p:cNvPicPr/>
          <p:nvPr/>
        </p:nvPicPr>
        <p:blipFill>
          <a:blip r:embed="rId17"/>
          <a:stretch>
            <a:fillRect/>
          </a:stretch>
        </p:blipFill>
        <p:spPr>
          <a:xfrm>
            <a:off x="17057627" y="15088730"/>
            <a:ext cx="4042237" cy="1705447"/>
          </a:xfrm>
          <a:prstGeom prst="rect">
            <a:avLst/>
          </a:prstGeom>
          <a:ln>
            <a:solidFill>
              <a:schemeClr val="tx1"/>
            </a:solidFill>
          </a:ln>
        </p:spPr>
      </p:pic>
      <p:sp>
        <p:nvSpPr>
          <p:cNvPr id="78" name="Google Shape;116;p13"/>
          <p:cNvSpPr txBox="1"/>
          <p:nvPr/>
        </p:nvSpPr>
        <p:spPr>
          <a:xfrm>
            <a:off x="17493030" y="19128300"/>
            <a:ext cx="3665672"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dirty="0" smtClean="0">
                <a:solidFill>
                  <a:schemeClr val="dk1"/>
                </a:solidFill>
                <a:latin typeface="Times New Roman"/>
                <a:ea typeface="Times New Roman"/>
                <a:cs typeface="Times New Roman"/>
                <a:sym typeface="Times New Roman"/>
              </a:rPr>
              <a:t>Vendor Dashboard</a:t>
            </a:r>
            <a:endParaRPr sz="2000" dirty="0">
              <a:solidFill>
                <a:schemeClr val="dk1"/>
              </a:solidFill>
              <a:latin typeface="Times New Roman"/>
              <a:ea typeface="Times New Roman"/>
              <a:cs typeface="Times New Roman"/>
              <a:sym typeface="Times New Roman"/>
            </a:endParaRPr>
          </a:p>
        </p:txBody>
      </p:sp>
      <p:pic>
        <p:nvPicPr>
          <p:cNvPr id="79" name="Picture 78"/>
          <p:cNvPicPr/>
          <p:nvPr/>
        </p:nvPicPr>
        <p:blipFill>
          <a:blip r:embed="rId18"/>
          <a:stretch>
            <a:fillRect/>
          </a:stretch>
        </p:blipFill>
        <p:spPr>
          <a:xfrm>
            <a:off x="17020922" y="17189744"/>
            <a:ext cx="4042237" cy="2002781"/>
          </a:xfrm>
          <a:prstGeom prst="rect">
            <a:avLst/>
          </a:prstGeom>
          <a:ln>
            <a:solidFill>
              <a:schemeClr val="tx1"/>
            </a:solidFill>
          </a:ln>
        </p:spPr>
      </p:pic>
      <p:sp>
        <p:nvSpPr>
          <p:cNvPr id="80" name="Google Shape;116;p13"/>
          <p:cNvSpPr txBox="1"/>
          <p:nvPr/>
        </p:nvSpPr>
        <p:spPr>
          <a:xfrm>
            <a:off x="17084077" y="16779944"/>
            <a:ext cx="3665672"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dirty="0" smtClean="0">
                <a:solidFill>
                  <a:schemeClr val="dk1"/>
                </a:solidFill>
                <a:latin typeface="Times New Roman"/>
                <a:ea typeface="Times New Roman"/>
                <a:cs typeface="Times New Roman"/>
                <a:sym typeface="Times New Roman"/>
              </a:rPr>
              <a:t>Manager Dashboard</a:t>
            </a:r>
            <a:endParaRPr sz="2000" dirty="0">
              <a:solidFill>
                <a:schemeClr val="dk1"/>
              </a:solidFill>
              <a:latin typeface="Times New Roman"/>
              <a:ea typeface="Times New Roman"/>
              <a:cs typeface="Times New Roman"/>
              <a:sym typeface="Times New Roman"/>
            </a:endParaRPr>
          </a:p>
        </p:txBody>
      </p:sp>
      <p:pic>
        <p:nvPicPr>
          <p:cNvPr id="81" name="Picture 80"/>
          <p:cNvPicPr/>
          <p:nvPr/>
        </p:nvPicPr>
        <p:blipFill>
          <a:blip r:embed="rId19"/>
          <a:stretch>
            <a:fillRect/>
          </a:stretch>
        </p:blipFill>
        <p:spPr>
          <a:xfrm>
            <a:off x="12531954" y="17186227"/>
            <a:ext cx="4253896" cy="2016344"/>
          </a:xfrm>
          <a:prstGeom prst="rect">
            <a:avLst/>
          </a:prstGeom>
          <a:ln>
            <a:solidFill>
              <a:schemeClr val="tx1"/>
            </a:solidFill>
          </a:ln>
        </p:spPr>
      </p:pic>
      <p:sp>
        <p:nvSpPr>
          <p:cNvPr id="82" name="Google Shape;116;p13"/>
          <p:cNvSpPr txBox="1"/>
          <p:nvPr/>
        </p:nvSpPr>
        <p:spPr>
          <a:xfrm>
            <a:off x="12718032" y="19192526"/>
            <a:ext cx="3665672"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dirty="0" smtClean="0">
                <a:solidFill>
                  <a:schemeClr val="dk1"/>
                </a:solidFill>
                <a:latin typeface="Times New Roman"/>
                <a:ea typeface="Times New Roman"/>
                <a:cs typeface="Times New Roman"/>
                <a:sym typeface="Times New Roman"/>
              </a:rPr>
              <a:t>Place information</a:t>
            </a:r>
            <a:endParaRPr sz="2000" dirty="0">
              <a:solidFill>
                <a:schemeClr val="dk1"/>
              </a:solidFill>
              <a:latin typeface="Times New Roman"/>
              <a:ea typeface="Times New Roman"/>
              <a:cs typeface="Times New Roman"/>
              <a:sym typeface="Times New Roman"/>
            </a:endParaRPr>
          </a:p>
        </p:txBody>
      </p:sp>
      <p:sp>
        <p:nvSpPr>
          <p:cNvPr id="88" name="Rectangle 87"/>
          <p:cNvSpPr/>
          <p:nvPr/>
        </p:nvSpPr>
        <p:spPr>
          <a:xfrm>
            <a:off x="12362912" y="25402613"/>
            <a:ext cx="8916189" cy="3579153"/>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tx1"/>
            </a:solidFill>
          </a:ln>
          <a:effectLst>
            <a:outerShdw blurRad="50800" dist="50800" dir="5400000" algn="ctr" rotWithShape="0">
              <a:schemeClr val="tx1"/>
            </a:outerShdw>
            <a:reflection endPos="0" dist="508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9" name="TextBox 88"/>
          <p:cNvSpPr txBox="1"/>
          <p:nvPr/>
        </p:nvSpPr>
        <p:spPr>
          <a:xfrm>
            <a:off x="12389963" y="25408844"/>
            <a:ext cx="8916189" cy="646331"/>
          </a:xfrm>
          <a:prstGeom prst="rect">
            <a:avLst/>
          </a:prstGeom>
          <a:noFill/>
        </p:spPr>
        <p:txBody>
          <a:bodyPr wrap="square" rtlCol="0">
            <a:spAutoFit/>
          </a:bodyPr>
          <a:lstStyle/>
          <a:p>
            <a:pPr algn="ctr"/>
            <a:r>
              <a:rPr lang="en-MY" sz="3600" b="1" dirty="0" smtClean="0">
                <a:latin typeface="Agency FB" panose="020B0503020202020204" pitchFamily="34" charset="0"/>
              </a:rPr>
              <a:t>Conclusion</a:t>
            </a:r>
            <a:endParaRPr lang="en-MY" sz="3600" dirty="0">
              <a:latin typeface="Agency FB" panose="020B0503020202020204" pitchFamily="34" charset="0"/>
            </a:endParaRPr>
          </a:p>
        </p:txBody>
      </p:sp>
      <p:cxnSp>
        <p:nvCxnSpPr>
          <p:cNvPr id="90" name="Straight Connector 89"/>
          <p:cNvCxnSpPr/>
          <p:nvPr/>
        </p:nvCxnSpPr>
        <p:spPr>
          <a:xfrm flipV="1">
            <a:off x="12362912" y="25976833"/>
            <a:ext cx="8986500" cy="9485"/>
          </a:xfrm>
          <a:prstGeom prst="line">
            <a:avLst/>
          </a:prstGeom>
        </p:spPr>
        <p:style>
          <a:lnRef idx="1">
            <a:schemeClr val="dk1"/>
          </a:lnRef>
          <a:fillRef idx="0">
            <a:schemeClr val="dk1"/>
          </a:fillRef>
          <a:effectRef idx="0">
            <a:schemeClr val="dk1"/>
          </a:effectRef>
          <a:fontRef idx="minor">
            <a:schemeClr val="tx1"/>
          </a:fontRef>
        </p:style>
      </p:cxnSp>
      <p:sp>
        <p:nvSpPr>
          <p:cNvPr id="93" name="TextBox 92"/>
          <p:cNvSpPr txBox="1"/>
          <p:nvPr/>
        </p:nvSpPr>
        <p:spPr>
          <a:xfrm>
            <a:off x="12384130" y="26031418"/>
            <a:ext cx="8757002" cy="2893100"/>
          </a:xfrm>
          <a:prstGeom prst="rect">
            <a:avLst/>
          </a:prstGeom>
          <a:noFill/>
        </p:spPr>
        <p:txBody>
          <a:bodyPr wrap="square" rtlCol="0">
            <a:spAutoFit/>
          </a:bodyPr>
          <a:lstStyle/>
          <a:p>
            <a:pPr algn="just"/>
            <a:r>
              <a:rPr lang="en-GB" sz="2600" dirty="0" smtClean="0">
                <a:latin typeface="Times New Roman" panose="02020603050405020304" pitchFamily="18" charset="0"/>
                <a:cs typeface="Times New Roman" panose="02020603050405020304" pitchFamily="18" charset="0"/>
              </a:rPr>
              <a:t>Develop a web application that offer the user the ability of planning their trip and choose suggestion package with providing itinerary list.  Having the Manager to manage the whole system and Vendor to send place information to manager</a:t>
            </a:r>
          </a:p>
          <a:p>
            <a:pPr algn="just"/>
            <a:r>
              <a:rPr lang="en-GB" sz="2600" b="1" u="sng" dirty="0" smtClean="0">
                <a:latin typeface="Times New Roman" panose="02020603050405020304" pitchFamily="18" charset="0"/>
                <a:cs typeface="Times New Roman" panose="02020603050405020304" pitchFamily="18" charset="0"/>
              </a:rPr>
              <a:t>Future Work</a:t>
            </a:r>
          </a:p>
          <a:p>
            <a:pPr marL="457200" indent="-457200" algn="just">
              <a:buFont typeface="Arial" panose="020B0604020202020204" pitchFamily="34" charset="0"/>
              <a:buChar char="•"/>
            </a:pPr>
            <a:r>
              <a:rPr lang="en-GB" sz="2600" dirty="0" smtClean="0">
                <a:latin typeface="Times New Roman" panose="02020603050405020304" pitchFamily="18" charset="0"/>
                <a:cs typeface="Times New Roman" panose="02020603050405020304" pitchFamily="18" charset="0"/>
              </a:rPr>
              <a:t>Improve the time algorithm function assigned to each places</a:t>
            </a:r>
          </a:p>
          <a:p>
            <a:pPr marL="457200" indent="-457200" algn="just">
              <a:buFont typeface="Arial" panose="020B0604020202020204" pitchFamily="34" charset="0"/>
              <a:buChar char="•"/>
            </a:pPr>
            <a:r>
              <a:rPr lang="en-GB" sz="2600" dirty="0" smtClean="0">
                <a:latin typeface="Times New Roman" panose="02020603050405020304" pitchFamily="18" charset="0"/>
                <a:cs typeface="Times New Roman" panose="02020603050405020304" pitchFamily="18" charset="0"/>
              </a:rPr>
              <a:t>Improve planning features</a:t>
            </a:r>
          </a:p>
        </p:txBody>
      </p:sp>
      <p:sp>
        <p:nvSpPr>
          <p:cNvPr id="94" name="Google Shape;103;p13"/>
          <p:cNvSpPr txBox="1"/>
          <p:nvPr/>
        </p:nvSpPr>
        <p:spPr>
          <a:xfrm>
            <a:off x="811283" y="29192589"/>
            <a:ext cx="13932693" cy="1015534"/>
          </a:xfrm>
          <a:prstGeom prst="rect">
            <a:avLst/>
          </a:prstGeom>
          <a:noFill/>
          <a:ln>
            <a:noFill/>
          </a:ln>
          <a:effectLst>
            <a:outerShdw blurRad="711200" dist="50800" dir="5400000" algn="ctr" rotWithShape="0">
              <a:schemeClr val="tx1"/>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5999" b="0" i="0" u="none" strike="noStrike" cap="none" dirty="0">
                <a:solidFill>
                  <a:schemeClr val="bg1"/>
                </a:solidFill>
                <a:latin typeface="Impact"/>
                <a:ea typeface="Impact"/>
                <a:cs typeface="Impact"/>
                <a:sym typeface="Impact"/>
              </a:rPr>
              <a:t>FACULTY OF COMPUTING AND INFORMATICS</a:t>
            </a:r>
            <a:endParaRPr sz="5400" dirty="0">
              <a:solidFill>
                <a:schemeClr val="bg1"/>
              </a:solidFill>
              <a:latin typeface="Calibri"/>
              <a:ea typeface="Calibri"/>
              <a:cs typeface="Calibri"/>
              <a:sym typeface="Calibri"/>
            </a:endParaRPr>
          </a:p>
        </p:txBody>
      </p:sp>
      <p:pic>
        <p:nvPicPr>
          <p:cNvPr id="37" name="Picture 36"/>
          <p:cNvPicPr>
            <a:picLocks noChangeAspect="1"/>
          </p:cNvPicPr>
          <p:nvPr/>
        </p:nvPicPr>
        <p:blipFill>
          <a:blip r:embed="rId20"/>
          <a:stretch>
            <a:fillRect/>
          </a:stretch>
        </p:blipFill>
        <p:spPr>
          <a:xfrm>
            <a:off x="14462131" y="29039665"/>
            <a:ext cx="4857500" cy="1195857"/>
          </a:xfrm>
          <a:prstGeom prst="rect">
            <a:avLst/>
          </a:prstGeom>
        </p:spPr>
      </p:pic>
      <p:pic>
        <p:nvPicPr>
          <p:cNvPr id="2" name="Picture 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73476" y="17028305"/>
            <a:ext cx="5079699" cy="6219734"/>
          </a:xfrm>
          <a:prstGeom prst="rect">
            <a:avLst/>
          </a:prstGeom>
        </p:spPr>
      </p:pic>
      <p:pic>
        <p:nvPicPr>
          <p:cNvPr id="3" name="Picture 2"/>
          <p:cNvPicPr>
            <a:picLocks noChangeAspect="1"/>
          </p:cNvPicPr>
          <p:nvPr/>
        </p:nvPicPr>
        <p:blipFill>
          <a:blip r:embed="rId22"/>
          <a:stretch>
            <a:fillRect/>
          </a:stretch>
        </p:blipFill>
        <p:spPr>
          <a:xfrm>
            <a:off x="478028" y="24552625"/>
            <a:ext cx="5585990" cy="4116745"/>
          </a:xfrm>
          <a:prstGeom prst="rect">
            <a:avLst/>
          </a:prstGeom>
        </p:spPr>
      </p:pic>
      <p:pic>
        <p:nvPicPr>
          <p:cNvPr id="4" name="Picture 3"/>
          <p:cNvPicPr>
            <a:picLocks noChangeAspect="1"/>
          </p:cNvPicPr>
          <p:nvPr/>
        </p:nvPicPr>
        <p:blipFill>
          <a:blip r:embed="rId23"/>
          <a:stretch>
            <a:fillRect/>
          </a:stretch>
        </p:blipFill>
        <p:spPr>
          <a:xfrm>
            <a:off x="6573996" y="17189745"/>
            <a:ext cx="5329518" cy="3144840"/>
          </a:xfrm>
          <a:prstGeom prst="rect">
            <a:avLst/>
          </a:prstGeom>
        </p:spPr>
      </p:pic>
      <p:sp>
        <p:nvSpPr>
          <p:cNvPr id="83" name="Rectangle 82"/>
          <p:cNvSpPr/>
          <p:nvPr/>
        </p:nvSpPr>
        <p:spPr>
          <a:xfrm>
            <a:off x="12451441" y="19474039"/>
            <a:ext cx="4585069" cy="461665"/>
          </a:xfrm>
          <a:prstGeom prst="rect">
            <a:avLst/>
          </a:prstGeom>
        </p:spPr>
        <p:txBody>
          <a:bodyPr wrap="square">
            <a:spAutoFit/>
          </a:bodyPr>
          <a:lstStyle/>
          <a:p>
            <a:pPr algn="just"/>
            <a:r>
              <a:rPr lang="en-MY" sz="2400" b="1" u="sng" dirty="0" smtClean="0">
                <a:latin typeface="Agency FB" panose="020B0503020202020204" pitchFamily="34" charset="0"/>
              </a:rPr>
              <a:t>Testing Results</a:t>
            </a:r>
            <a:endParaRPr lang="en-MY" sz="2400" b="1" u="sng" dirty="0" smtClean="0">
              <a:latin typeface="Agency FB" panose="020B0503020202020204" pitchFamily="34" charset="0"/>
            </a:endParaRPr>
          </a:p>
        </p:txBody>
      </p:sp>
      <p:pic>
        <p:nvPicPr>
          <p:cNvPr id="17" name="Picture 16"/>
          <p:cNvPicPr>
            <a:picLocks noChangeAspect="1"/>
          </p:cNvPicPr>
          <p:nvPr/>
        </p:nvPicPr>
        <p:blipFill>
          <a:blip r:embed="rId24"/>
          <a:stretch>
            <a:fillRect/>
          </a:stretch>
        </p:blipFill>
        <p:spPr>
          <a:xfrm>
            <a:off x="12451442" y="19941407"/>
            <a:ext cx="4469910" cy="5107100"/>
          </a:xfrm>
          <a:prstGeom prst="rect">
            <a:avLst/>
          </a:prstGeom>
          <a:ln>
            <a:solidFill>
              <a:schemeClr val="tx1"/>
            </a:solidFill>
          </a:ln>
        </p:spPr>
      </p:pic>
      <p:pic>
        <p:nvPicPr>
          <p:cNvPr id="24" name="Picture 23"/>
          <p:cNvPicPr>
            <a:picLocks noChangeAspect="1"/>
          </p:cNvPicPr>
          <p:nvPr/>
        </p:nvPicPr>
        <p:blipFill>
          <a:blip r:embed="rId25"/>
          <a:stretch>
            <a:fillRect/>
          </a:stretch>
        </p:blipFill>
        <p:spPr>
          <a:xfrm>
            <a:off x="17059027" y="19957076"/>
            <a:ext cx="4092124" cy="5091431"/>
          </a:xfrm>
          <a:prstGeom prst="rect">
            <a:avLst/>
          </a:prstGeom>
          <a:ln>
            <a:solidFill>
              <a:schemeClr val="tx1"/>
            </a:solidFill>
          </a:ln>
        </p:spPr>
      </p:pic>
    </p:spTree>
    <p:extLst>
      <p:ext uri="{BB962C8B-B14F-4D97-AF65-F5344CB8AC3E}">
        <p14:creationId xmlns:p14="http://schemas.microsoft.com/office/powerpoint/2010/main" val="42622867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lipFill>
          <a:blip xmlns:r="http://schemas.openxmlformats.org/officeDocument/2006/relationships" r:embed="rId1"/>
          <a:tile tx="0" ty="0" sx="100000" sy="100000" flip="none" algn="tl"/>
        </a:blip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2622</TotalTime>
  <Words>348</Words>
  <Application>Microsoft Office PowerPoint</Application>
  <PresentationFormat>Custom</PresentationFormat>
  <Paragraphs>90</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Agency FB</vt:lpstr>
      <vt:lpstr>Arial</vt:lpstr>
      <vt:lpstr>Calibri</vt:lpstr>
      <vt:lpstr>Calibri Light</vt:lpstr>
      <vt:lpstr>Impact</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Destiny Dark</dc:creator>
  <cp:lastModifiedBy>Destiny IsAwaits</cp:lastModifiedBy>
  <cp:revision>226</cp:revision>
  <cp:lastPrinted>2017-01-19T06:38:35Z</cp:lastPrinted>
  <dcterms:created xsi:type="dcterms:W3CDTF">2017-01-18T07:25:16Z</dcterms:created>
  <dcterms:modified xsi:type="dcterms:W3CDTF">2019-02-18T13:13:15Z</dcterms:modified>
</cp:coreProperties>
</file>