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3.jpeg" ContentType="image/jpeg"/>
  <Override PartName="/ppt/media/image8.jpeg" ContentType="image/jpeg"/>
  <Override PartName="/ppt/media/image10.jpeg" ContentType="image/jpeg"/>
  <Override PartName="/ppt/media/image12.jpeg" ContentType="image/jpeg"/>
  <Override PartName="/ppt/media/image7.jpeg" ContentType="image/jpeg"/>
  <Override PartName="/ppt/media/image18.jpeg" ContentType="image/jpeg"/>
  <Override PartName="/ppt/media/image17.jpeg" ContentType="image/jpeg"/>
  <Override PartName="/ppt/media/image16.jpeg" ContentType="image/jpeg"/>
  <Override PartName="/ppt/media/image15.jpeg" ContentType="image/jpeg"/>
  <Override PartName="/ppt/media/image14.jpeg" ContentType="image/jpeg"/>
  <Override PartName="/ppt/media/image1.png" ContentType="image/png"/>
  <Override PartName="/ppt/media/image3.jpeg" ContentType="image/jpeg"/>
  <Override PartName="/ppt/media/image2.png" ContentType="image/png"/>
  <Override PartName="/ppt/media/image4.jpeg" ContentType="image/jpeg"/>
  <Override PartName="/ppt/media/image5.jpeg" ContentType="image/jpeg"/>
  <Override PartName="/ppt/media/image6.jpeg" ContentType="image/jpeg"/>
  <Override PartName="/ppt/media/image9.jpeg" ContentType="image/jpeg"/>
  <Override PartName="/ppt/media/image11.jpeg" ContentType="image/jpeg"/>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endParaRPr b="0" lang="pl-PL" sz="4400" spc="-1" strike="noStrike">
              <a:latin typeface="Nimbus Sans"/>
            </a:endParaRPr>
          </a:p>
        </p:txBody>
      </p:sp>
      <p:sp>
        <p:nvSpPr>
          <p:cNvPr id="27" name="PlaceHolder 2"/>
          <p:cNvSpPr>
            <a:spLocks noGrp="1"/>
          </p:cNvSpPr>
          <p:nvPr>
            <p:ph/>
          </p:nvPr>
        </p:nvSpPr>
        <p:spPr>
          <a:xfrm>
            <a:off x="504000" y="1326600"/>
            <a:ext cx="9071640" cy="1568160"/>
          </a:xfrm>
          <a:prstGeom prst="rect">
            <a:avLst/>
          </a:prstGeom>
          <a:noFill/>
          <a:ln w="0">
            <a:noFill/>
          </a:ln>
        </p:spPr>
        <p:txBody>
          <a:bodyPr lIns="0" rIns="0" tIns="0" bIns="0" anchor="t">
            <a:normAutofit/>
          </a:bodyPr>
          <a:p>
            <a:endParaRPr b="0" lang="pl-PL" sz="3200" spc="-1" strike="noStrike">
              <a:latin typeface="Nimbus Sans"/>
            </a:endParaRPr>
          </a:p>
        </p:txBody>
      </p:sp>
      <p:sp>
        <p:nvSpPr>
          <p:cNvPr id="28" name="PlaceHolder 3"/>
          <p:cNvSpPr>
            <a:spLocks noGrp="1"/>
          </p:cNvSpPr>
          <p:nvPr>
            <p:ph/>
          </p:nvPr>
        </p:nvSpPr>
        <p:spPr>
          <a:xfrm>
            <a:off x="504000" y="3044160"/>
            <a:ext cx="9071640" cy="1568160"/>
          </a:xfrm>
          <a:prstGeom prst="rect">
            <a:avLst/>
          </a:prstGeom>
          <a:noFill/>
          <a:ln w="0">
            <a:noFill/>
          </a:ln>
        </p:spPr>
        <p:txBody>
          <a:bodyPr lIns="0" rIns="0" tIns="0" bIns="0" anchor="t">
            <a:normAutofit/>
          </a:bodyPr>
          <a:p>
            <a:endParaRPr b="0" lang="pl-PL" sz="3200" spc="-1" strike="noStrike">
              <a:latin typeface="Nimbus Sans"/>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endParaRPr b="0" lang="pl-PL" sz="4400" spc="-1" strike="noStrike">
              <a:latin typeface="Nimbus Sans"/>
            </a:endParaRPr>
          </a:p>
        </p:txBody>
      </p:sp>
      <p:sp>
        <p:nvSpPr>
          <p:cNvPr id="30"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pl-PL" sz="3200" spc="-1" strike="noStrike">
              <a:latin typeface="Nimbus Sans"/>
            </a:endParaRPr>
          </a:p>
        </p:txBody>
      </p:sp>
      <p:sp>
        <p:nvSpPr>
          <p:cNvPr id="31"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pl-PL" sz="3200" spc="-1" strike="noStrike">
              <a:latin typeface="Nimbus Sans"/>
            </a:endParaRPr>
          </a:p>
        </p:txBody>
      </p:sp>
      <p:sp>
        <p:nvSpPr>
          <p:cNvPr id="32"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endParaRPr b="0" lang="pl-PL" sz="3200" spc="-1" strike="noStrike">
              <a:latin typeface="Nimbus Sans"/>
            </a:endParaRPr>
          </a:p>
        </p:txBody>
      </p:sp>
      <p:sp>
        <p:nvSpPr>
          <p:cNvPr id="33" name="PlaceHolder 5"/>
          <p:cNvSpPr>
            <a:spLocks noGrp="1"/>
          </p:cNvSpPr>
          <p:nvPr>
            <p:ph/>
          </p:nvPr>
        </p:nvSpPr>
        <p:spPr>
          <a:xfrm>
            <a:off x="5152680" y="3044160"/>
            <a:ext cx="4426920" cy="1568160"/>
          </a:xfrm>
          <a:prstGeom prst="rect">
            <a:avLst/>
          </a:prstGeom>
          <a:noFill/>
          <a:ln w="0">
            <a:noFill/>
          </a:ln>
        </p:spPr>
        <p:txBody>
          <a:bodyPr lIns="0" rIns="0" tIns="0" bIns="0" anchor="t">
            <a:normAutofit/>
          </a:bodyPr>
          <a:p>
            <a:endParaRPr b="0" lang="pl-PL" sz="3200" spc="-1" strike="noStrike">
              <a:latin typeface="Nimbus Sans"/>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endParaRPr b="0" lang="pl-PL" sz="4400" spc="-1" strike="noStrike">
              <a:latin typeface="Nimbus Sans"/>
            </a:endParaRPr>
          </a:p>
        </p:txBody>
      </p:sp>
      <p:sp>
        <p:nvSpPr>
          <p:cNvPr id="35"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endParaRPr b="0" lang="pl-PL" sz="3200" spc="-1" strike="noStrike">
              <a:latin typeface="Nimbus Sans"/>
            </a:endParaRPr>
          </a:p>
        </p:txBody>
      </p:sp>
      <p:sp>
        <p:nvSpPr>
          <p:cNvPr id="36"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endParaRPr b="0" lang="pl-PL" sz="3200" spc="-1" strike="noStrike">
              <a:latin typeface="Nimbus Sans"/>
            </a:endParaRPr>
          </a:p>
        </p:txBody>
      </p:sp>
      <p:sp>
        <p:nvSpPr>
          <p:cNvPr id="37"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endParaRPr b="0" lang="pl-PL" sz="3200" spc="-1" strike="noStrike">
              <a:latin typeface="Nimbus Sans"/>
            </a:endParaRPr>
          </a:p>
        </p:txBody>
      </p:sp>
      <p:sp>
        <p:nvSpPr>
          <p:cNvPr id="38"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endParaRPr b="0" lang="pl-PL" sz="3200" spc="-1" strike="noStrike">
              <a:latin typeface="Nimbus Sans"/>
            </a:endParaRPr>
          </a:p>
        </p:txBody>
      </p:sp>
      <p:sp>
        <p:nvSpPr>
          <p:cNvPr id="39"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endParaRPr b="0" lang="pl-PL" sz="3200" spc="-1" strike="noStrike">
              <a:latin typeface="Nimbus Sans"/>
            </a:endParaRPr>
          </a:p>
        </p:txBody>
      </p:sp>
      <p:sp>
        <p:nvSpPr>
          <p:cNvPr id="40"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endParaRPr b="0" lang="pl-PL" sz="3200" spc="-1" strike="noStrike">
              <a:latin typeface="Nimbus Sans"/>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endParaRPr b="0" lang="pl-PL" sz="4400" spc="-1" strike="noStrike">
              <a:latin typeface="Nimbus Sans"/>
            </a:endParaRPr>
          </a:p>
        </p:txBody>
      </p:sp>
      <p:sp>
        <p:nvSpPr>
          <p:cNvPr id="6"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algn="ctr"/>
            <a:endParaRPr b="0" lang="pl-PL" sz="3200" spc="-1" strike="noStrike">
              <a:latin typeface="Nimbus Sans"/>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endParaRPr b="0" lang="pl-PL" sz="4400" spc="-1" strike="noStrike">
              <a:latin typeface="Nimbus Sans"/>
            </a:endParaRPr>
          </a:p>
        </p:txBody>
      </p:sp>
      <p:sp>
        <p:nvSpPr>
          <p:cNvPr id="8"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endParaRPr b="0" lang="pl-PL" sz="3200" spc="-1" strike="noStrike">
              <a:latin typeface="Nimbus Sans"/>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endParaRPr b="0" lang="pl-PL" sz="4400" spc="-1" strike="noStrike">
              <a:latin typeface="Nimbus Sans"/>
            </a:endParaRPr>
          </a:p>
        </p:txBody>
      </p:sp>
      <p:sp>
        <p:nvSpPr>
          <p:cNvPr id="10"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endParaRPr b="0" lang="pl-PL" sz="3200" spc="-1" strike="noStrike">
              <a:latin typeface="Nimbus Sans"/>
            </a:endParaRPr>
          </a:p>
        </p:txBody>
      </p:sp>
      <p:sp>
        <p:nvSpPr>
          <p:cNvPr id="11"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endParaRPr b="0" lang="pl-PL" sz="3200" spc="-1" strike="noStrike">
              <a:latin typeface="Nimbus Sans"/>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endParaRPr b="0" lang="pl-PL" sz="4400" spc="-1" strike="noStrike">
              <a:latin typeface="Nimbus Sans"/>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a:noFill/>
          <a:ln w="0">
            <a:noFill/>
          </a:ln>
        </p:spPr>
        <p:txBody>
          <a:bodyPr lIns="0" rIns="0" tIns="0" bIns="0" anchor="ctr">
            <a:noAutofit/>
          </a:bodyPr>
          <a:p>
            <a:pPr algn="ctr"/>
            <a:endParaRPr b="0" lang="pl-PL" sz="3200" spc="-1" strike="noStrike">
              <a:latin typeface="Nimbus Sans"/>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endParaRPr b="0" lang="pl-PL" sz="4400" spc="-1" strike="noStrike">
              <a:latin typeface="Nimbus Sans"/>
            </a:endParaRPr>
          </a:p>
        </p:txBody>
      </p:sp>
      <p:sp>
        <p:nvSpPr>
          <p:cNvPr id="15"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pl-PL" sz="3200" spc="-1" strike="noStrike">
              <a:latin typeface="Nimbus Sans"/>
            </a:endParaRPr>
          </a:p>
        </p:txBody>
      </p:sp>
      <p:sp>
        <p:nvSpPr>
          <p:cNvPr id="16"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endParaRPr b="0" lang="pl-PL" sz="3200" spc="-1" strike="noStrike">
              <a:latin typeface="Nimbus Sans"/>
            </a:endParaRPr>
          </a:p>
        </p:txBody>
      </p:sp>
      <p:sp>
        <p:nvSpPr>
          <p:cNvPr id="17"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endParaRPr b="0" lang="pl-PL" sz="3200" spc="-1" strike="noStrike">
              <a:latin typeface="Nimbus Sans"/>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endParaRPr b="0" lang="pl-PL" sz="4400" spc="-1" strike="noStrike">
              <a:latin typeface="Nimbus Sans"/>
            </a:endParaRPr>
          </a:p>
        </p:txBody>
      </p:sp>
      <p:sp>
        <p:nvSpPr>
          <p:cNvPr id="19"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endParaRPr b="0" lang="pl-PL" sz="3200" spc="-1" strike="noStrike">
              <a:latin typeface="Nimbus Sans"/>
            </a:endParaRPr>
          </a:p>
        </p:txBody>
      </p:sp>
      <p:sp>
        <p:nvSpPr>
          <p:cNvPr id="20"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pl-PL" sz="3200" spc="-1" strike="noStrike">
              <a:latin typeface="Nimbus Sans"/>
            </a:endParaRPr>
          </a:p>
        </p:txBody>
      </p:sp>
      <p:sp>
        <p:nvSpPr>
          <p:cNvPr id="21" name="PlaceHolder 4"/>
          <p:cNvSpPr>
            <a:spLocks noGrp="1"/>
          </p:cNvSpPr>
          <p:nvPr>
            <p:ph/>
          </p:nvPr>
        </p:nvSpPr>
        <p:spPr>
          <a:xfrm>
            <a:off x="5152680" y="3044160"/>
            <a:ext cx="4426920" cy="1568160"/>
          </a:xfrm>
          <a:prstGeom prst="rect">
            <a:avLst/>
          </a:prstGeom>
          <a:noFill/>
          <a:ln w="0">
            <a:noFill/>
          </a:ln>
        </p:spPr>
        <p:txBody>
          <a:bodyPr lIns="0" rIns="0" tIns="0" bIns="0" anchor="t">
            <a:normAutofit/>
          </a:bodyPr>
          <a:p>
            <a:endParaRPr b="0" lang="pl-PL" sz="3200" spc="-1" strike="noStrike">
              <a:latin typeface="Nimbus Sans"/>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endParaRPr b="0" lang="pl-PL" sz="4400" spc="-1" strike="noStrike">
              <a:latin typeface="Nimbus Sans"/>
            </a:endParaRPr>
          </a:p>
        </p:txBody>
      </p:sp>
      <p:sp>
        <p:nvSpPr>
          <p:cNvPr id="23"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pl-PL" sz="3200" spc="-1" strike="noStrike">
              <a:latin typeface="Nimbus Sans"/>
            </a:endParaRPr>
          </a:p>
        </p:txBody>
      </p:sp>
      <p:sp>
        <p:nvSpPr>
          <p:cNvPr id="24"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pl-PL" sz="3200" spc="-1" strike="noStrike">
              <a:latin typeface="Nimbus Sans"/>
            </a:endParaRPr>
          </a:p>
        </p:txBody>
      </p:sp>
      <p:sp>
        <p:nvSpPr>
          <p:cNvPr id="25" name="PlaceHolder 4"/>
          <p:cNvSpPr>
            <a:spLocks noGrp="1"/>
          </p:cNvSpPr>
          <p:nvPr>
            <p:ph/>
          </p:nvPr>
        </p:nvSpPr>
        <p:spPr>
          <a:xfrm>
            <a:off x="504000" y="3044160"/>
            <a:ext cx="9071640" cy="1568160"/>
          </a:xfrm>
          <a:prstGeom prst="rect">
            <a:avLst/>
          </a:prstGeom>
          <a:noFill/>
          <a:ln w="0">
            <a:noFill/>
          </a:ln>
        </p:spPr>
        <p:txBody>
          <a:bodyPr lIns="0" rIns="0" tIns="0" bIns="0" anchor="t">
            <a:normAutofit/>
          </a:bodyPr>
          <a:p>
            <a:endParaRPr b="0" lang="pl-PL" sz="3200" spc="-1" strike="noStrike">
              <a:latin typeface="Nimbus Sans"/>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r>
              <a:rPr b="0" lang="pl-PL" sz="4400" spc="-1" strike="noStrike">
                <a:latin typeface="Nimbus Sans"/>
              </a:rPr>
              <a:t>Click to edit the title text format</a:t>
            </a:r>
            <a:endParaRPr b="0" lang="pl-PL" sz="4400" spc="-1" strike="noStrike">
              <a:latin typeface="Nimbus Sans"/>
            </a:endParaRPr>
          </a:p>
        </p:txBody>
      </p:sp>
      <p:sp>
        <p:nvSpPr>
          <p:cNvPr id="1"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l-PL" sz="3200" spc="-1" strike="noStrike">
                <a:latin typeface="Nimbus Sans"/>
              </a:rPr>
              <a:t>Click to edit the outline text format</a:t>
            </a:r>
            <a:endParaRPr b="0" lang="pl-PL" sz="3200" spc="-1" strike="noStrike">
              <a:latin typeface="Nimbus Sans"/>
            </a:endParaRPr>
          </a:p>
          <a:p>
            <a:pPr lvl="1" marL="864000" indent="-324000">
              <a:spcBef>
                <a:spcPts val="1134"/>
              </a:spcBef>
              <a:buClr>
                <a:srgbClr val="000000"/>
              </a:buClr>
              <a:buSzPct val="75000"/>
              <a:buFont typeface="Symbol" charset="2"/>
              <a:buChar char=""/>
            </a:pPr>
            <a:r>
              <a:rPr b="0" lang="pl-PL" sz="2800" spc="-1" strike="noStrike">
                <a:latin typeface="Nimbus Sans"/>
              </a:rPr>
              <a:t>Second Outline Level</a:t>
            </a:r>
            <a:endParaRPr b="0" lang="pl-PL" sz="2800" spc="-1" strike="noStrike">
              <a:latin typeface="Nimbus Sans"/>
            </a:endParaRPr>
          </a:p>
          <a:p>
            <a:pPr lvl="2" marL="1296000" indent="-288000">
              <a:spcBef>
                <a:spcPts val="850"/>
              </a:spcBef>
              <a:buClr>
                <a:srgbClr val="000000"/>
              </a:buClr>
              <a:buSzPct val="45000"/>
              <a:buFont typeface="Wingdings" charset="2"/>
              <a:buChar char=""/>
            </a:pPr>
            <a:r>
              <a:rPr b="0" lang="pl-PL" sz="2400" spc="-1" strike="noStrike">
                <a:latin typeface="Nimbus Sans"/>
              </a:rPr>
              <a:t>Third Outline Level</a:t>
            </a:r>
            <a:endParaRPr b="0" lang="pl-PL" sz="2400" spc="-1" strike="noStrike">
              <a:latin typeface="Nimbus Sans"/>
            </a:endParaRPr>
          </a:p>
          <a:p>
            <a:pPr lvl="3" marL="1728000" indent="-216000">
              <a:spcBef>
                <a:spcPts val="567"/>
              </a:spcBef>
              <a:buClr>
                <a:srgbClr val="000000"/>
              </a:buClr>
              <a:buSzPct val="75000"/>
              <a:buFont typeface="Symbol" charset="2"/>
              <a:buChar char=""/>
            </a:pPr>
            <a:r>
              <a:rPr b="0" lang="pl-PL" sz="2000" spc="-1" strike="noStrike">
                <a:latin typeface="Nimbus Sans"/>
              </a:rPr>
              <a:t>Fourth Outline Level</a:t>
            </a:r>
            <a:endParaRPr b="0" lang="pl-PL" sz="2000" spc="-1" strike="noStrike">
              <a:latin typeface="Nimbus Sans"/>
            </a:endParaRPr>
          </a:p>
          <a:p>
            <a:pPr lvl="4" marL="2160000" indent="-216000">
              <a:spcBef>
                <a:spcPts val="283"/>
              </a:spcBef>
              <a:buClr>
                <a:srgbClr val="000000"/>
              </a:buClr>
              <a:buSzPct val="45000"/>
              <a:buFont typeface="Wingdings" charset="2"/>
              <a:buChar char=""/>
            </a:pPr>
            <a:r>
              <a:rPr b="0" lang="pl-PL" sz="2000" spc="-1" strike="noStrike">
                <a:latin typeface="Nimbus Sans"/>
              </a:rPr>
              <a:t>Fifth Outline Level</a:t>
            </a:r>
            <a:endParaRPr b="0" lang="pl-PL" sz="2000" spc="-1" strike="noStrike">
              <a:latin typeface="Nimbus Sans"/>
            </a:endParaRPr>
          </a:p>
          <a:p>
            <a:pPr lvl="5" marL="2592000" indent="-216000">
              <a:spcBef>
                <a:spcPts val="283"/>
              </a:spcBef>
              <a:buClr>
                <a:srgbClr val="000000"/>
              </a:buClr>
              <a:buSzPct val="45000"/>
              <a:buFont typeface="Wingdings" charset="2"/>
              <a:buChar char=""/>
            </a:pPr>
            <a:r>
              <a:rPr b="0" lang="pl-PL" sz="2000" spc="-1" strike="noStrike">
                <a:latin typeface="Nimbus Sans"/>
              </a:rPr>
              <a:t>Sixth Outline Level</a:t>
            </a:r>
            <a:endParaRPr b="0" lang="pl-PL" sz="2000" spc="-1" strike="noStrike">
              <a:latin typeface="Nimbus Sans"/>
            </a:endParaRPr>
          </a:p>
          <a:p>
            <a:pPr lvl="6" marL="3024000" indent="-216000">
              <a:spcBef>
                <a:spcPts val="283"/>
              </a:spcBef>
              <a:buClr>
                <a:srgbClr val="000000"/>
              </a:buClr>
              <a:buSzPct val="45000"/>
              <a:buFont typeface="Wingdings" charset="2"/>
              <a:buChar char=""/>
            </a:pPr>
            <a:r>
              <a:rPr b="0" lang="pl-PL" sz="2000" spc="-1" strike="noStrike">
                <a:latin typeface="Nimbus Sans"/>
              </a:rPr>
              <a:t>Seventh Outline Level</a:t>
            </a:r>
            <a:endParaRPr b="0" lang="pl-PL" sz="2000" spc="-1" strike="noStrike">
              <a:latin typeface="Nimbus Sans"/>
            </a:endParaRPr>
          </a:p>
        </p:txBody>
      </p:sp>
      <p:sp>
        <p:nvSpPr>
          <p:cNvPr id="2" name="PlaceHolder 3"/>
          <p:cNvSpPr>
            <a:spLocks noGrp="1"/>
          </p:cNvSpPr>
          <p:nvPr>
            <p:ph type="dt"/>
          </p:nvPr>
        </p:nvSpPr>
        <p:spPr>
          <a:xfrm>
            <a:off x="504000" y="5165280"/>
            <a:ext cx="2348280" cy="390600"/>
          </a:xfrm>
          <a:prstGeom prst="rect">
            <a:avLst/>
          </a:prstGeom>
          <a:noFill/>
          <a:ln w="0">
            <a:noFill/>
          </a:ln>
        </p:spPr>
        <p:txBody>
          <a:bodyPr lIns="0" rIns="0" tIns="0" bIns="0" anchor="t">
            <a:noAutofit/>
          </a:bodyPr>
          <a:p>
            <a:r>
              <a:rPr b="0" lang="pl-PL" sz="1400" spc="-1" strike="noStrike">
                <a:latin typeface="Nimbus Roman"/>
              </a:rPr>
              <a:t>&lt;date/time&gt;</a:t>
            </a:r>
            <a:endParaRPr b="0" lang="pl-PL" sz="1400" spc="-1" strike="noStrike">
              <a:latin typeface="Nimbus Roman"/>
            </a:endParaRPr>
          </a:p>
        </p:txBody>
      </p:sp>
      <p:sp>
        <p:nvSpPr>
          <p:cNvPr id="3" name="PlaceHolder 4"/>
          <p:cNvSpPr>
            <a:spLocks noGrp="1"/>
          </p:cNvSpPr>
          <p:nvPr>
            <p:ph type="ftr"/>
          </p:nvPr>
        </p:nvSpPr>
        <p:spPr>
          <a:xfrm>
            <a:off x="3447360" y="5165280"/>
            <a:ext cx="3195000" cy="390600"/>
          </a:xfrm>
          <a:prstGeom prst="rect">
            <a:avLst/>
          </a:prstGeom>
          <a:noFill/>
          <a:ln w="0">
            <a:noFill/>
          </a:ln>
        </p:spPr>
        <p:txBody>
          <a:bodyPr lIns="0" rIns="0" tIns="0" bIns="0" anchor="t">
            <a:noAutofit/>
          </a:bodyPr>
          <a:p>
            <a:pPr algn="ctr"/>
            <a:r>
              <a:rPr b="0" lang="pl-PL" sz="1400" spc="-1" strike="noStrike">
                <a:latin typeface="Nimbus Roman"/>
              </a:rPr>
              <a:t>&lt;footer&gt;</a:t>
            </a:r>
            <a:endParaRPr b="0" lang="pl-PL" sz="1400" spc="-1" strike="noStrike">
              <a:latin typeface="Nimbus Roman"/>
            </a:endParaRPr>
          </a:p>
        </p:txBody>
      </p:sp>
      <p:sp>
        <p:nvSpPr>
          <p:cNvPr id="4" name="PlaceHolder 5"/>
          <p:cNvSpPr>
            <a:spLocks noGrp="1"/>
          </p:cNvSpPr>
          <p:nvPr>
            <p:ph type="sldNum"/>
          </p:nvPr>
        </p:nvSpPr>
        <p:spPr>
          <a:xfrm>
            <a:off x="7227360" y="5165280"/>
            <a:ext cx="2348280" cy="390600"/>
          </a:xfrm>
          <a:prstGeom prst="rect">
            <a:avLst/>
          </a:prstGeom>
          <a:noFill/>
          <a:ln w="0">
            <a:noFill/>
          </a:ln>
        </p:spPr>
        <p:txBody>
          <a:bodyPr lIns="0" rIns="0" tIns="0" bIns="0" anchor="t">
            <a:noAutofit/>
          </a:bodyPr>
          <a:p>
            <a:pPr algn="r"/>
            <a:fld id="{94A6056D-A4AC-464A-A73D-9695A37275DA}" type="slidenum">
              <a:rPr b="0" lang="pl-PL" sz="1400" spc="-1" strike="noStrike">
                <a:latin typeface="Nimbus Roman"/>
              </a:rPr>
              <a:t>&lt;number&gt;</a:t>
            </a:fld>
            <a:endParaRPr b="0" lang="pl-PL" sz="1400" spc="-1" strike="noStrike">
              <a:latin typeface="Nimbus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10.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jpeg"/><Relationship Id="rId3" Type="http://schemas.openxmlformats.org/officeDocument/2006/relationships/slideLayout" Target="../slideLayouts/slideLayout6.xml"/>
</Relationships>
</file>

<file path=ppt/slides/_rels/slide11.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2.jpeg"/><Relationship Id="rId3" Type="http://schemas.openxmlformats.org/officeDocument/2006/relationships/slideLayout" Target="../slideLayouts/slideLayout6.xml"/>
</Relationships>
</file>

<file path=ppt/slides/_rels/slide12.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14.jpeg"/><Relationship Id="rId3" Type="http://schemas.openxmlformats.org/officeDocument/2006/relationships/slideLayout" Target="../slideLayouts/slideLayout6.xml"/>
</Relationships>
</file>

<file path=ppt/slides/_rels/slide13.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6.xml"/>
</Relationships>
</file>

<file path=ppt/slides/_rels/slide14.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6.xml"/>
</Relationships>
</file>

<file path=ppt/slides/_rels/slide15.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image" Target="../media/image18.jpeg"/><Relationship Id="rId3" Type="http://schemas.openxmlformats.org/officeDocument/2006/relationships/slideLayout" Target="../slideLayouts/slideLayout6.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6.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6.xml"/>
</Relationships>
</file>

<file path=ppt/slides/_rels/slide5.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6.xml"/>
</Relationships>
</file>

<file path=ppt/slides/_rels/slide6.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6.xml"/>
</Relationships>
</file>

<file path=ppt/slides/_rels/slide7.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jpeg"/><Relationship Id="rId3" Type="http://schemas.openxmlformats.org/officeDocument/2006/relationships/slideLayout" Target="../slideLayouts/slideLayout6.xml"/>
</Relationships>
</file>

<file path=ppt/slides/_rels/slide8.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6.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dde8cb"/>
            </a:gs>
            <a:gs pos="100000">
              <a:srgbClr val="ffd7d7"/>
            </a:gs>
          </a:gsLst>
          <a:lin ang="3600000"/>
        </a:gradFill>
      </p:bgPr>
    </p:bg>
    <p:spTree>
      <p:nvGrpSpPr>
        <p:cNvPr id="1" name=""/>
        <p:cNvGrpSpPr/>
        <p:nvPr/>
      </p:nvGrpSpPr>
      <p:grpSpPr>
        <a:xfrm>
          <a:off x="0" y="0"/>
          <a:ext cx="0" cy="0"/>
          <a:chOff x="0" y="0"/>
          <a:chExt cx="0" cy="0"/>
        </a:xfrm>
      </p:grpSpPr>
      <p:sp>
        <p:nvSpPr>
          <p:cNvPr id="41" name="PlaceHolder 1"/>
          <p:cNvSpPr>
            <a:spLocks noGrp="1"/>
          </p:cNvSpPr>
          <p:nvPr>
            <p:ph type="subTitle"/>
          </p:nvPr>
        </p:nvSpPr>
        <p:spPr>
          <a:xfrm>
            <a:off x="0" y="0"/>
            <a:ext cx="3996000" cy="1629000"/>
          </a:xfrm>
          <a:prstGeom prst="rect">
            <a:avLst/>
          </a:prstGeom>
          <a:noFill/>
          <a:ln w="0">
            <a:noFill/>
          </a:ln>
        </p:spPr>
        <p:txBody>
          <a:bodyPr lIns="0" rIns="0" tIns="0" bIns="0" anchor="ctr">
            <a:noAutofit/>
          </a:bodyPr>
          <a:p>
            <a:pPr algn="ctr"/>
            <a:r>
              <a:rPr b="0" lang="pl-PL" sz="3200" spc="-1" strike="noStrike">
                <a:latin typeface="Nimbus Sans"/>
              </a:rPr>
              <a:t>Wyższa Szkoła Przedsiębiorczośći i Administracji w Lublinie</a:t>
            </a:r>
            <a:endParaRPr b="0" lang="pl-PL" sz="3200" spc="-1" strike="noStrike">
              <a:latin typeface="Nimbus Sans"/>
            </a:endParaRPr>
          </a:p>
        </p:txBody>
      </p:sp>
      <p:sp>
        <p:nvSpPr>
          <p:cNvPr id="42" name=""/>
          <p:cNvSpPr txBox="1"/>
          <p:nvPr/>
        </p:nvSpPr>
        <p:spPr>
          <a:xfrm>
            <a:off x="6264000" y="4906080"/>
            <a:ext cx="3996000" cy="1213920"/>
          </a:xfrm>
          <a:prstGeom prst="rect">
            <a:avLst/>
          </a:prstGeom>
          <a:noFill/>
          <a:ln w="0">
            <a:noFill/>
          </a:ln>
        </p:spPr>
        <p:txBody>
          <a:bodyPr lIns="0" rIns="0" tIns="0" bIns="0" anchor="ctr">
            <a:noAutofit/>
          </a:bodyPr>
          <a:p>
            <a:pPr algn="ctr"/>
            <a:r>
              <a:rPr b="0" lang="pl-PL" sz="3200" spc="-1" strike="noStrike">
                <a:latin typeface="Nimbus Sans"/>
              </a:rPr>
              <a:t>Autor: Dominik Buda</a:t>
            </a:r>
            <a:endParaRPr b="0" lang="pl-PL" sz="3200" spc="-1" strike="noStrike">
              <a:latin typeface="Nimbus Sans"/>
            </a:endParaRPr>
          </a:p>
        </p:txBody>
      </p:sp>
      <p:sp>
        <p:nvSpPr>
          <p:cNvPr id="43" name=""/>
          <p:cNvSpPr txBox="1"/>
          <p:nvPr/>
        </p:nvSpPr>
        <p:spPr>
          <a:xfrm>
            <a:off x="3060000" y="1302120"/>
            <a:ext cx="3996000" cy="1213920"/>
          </a:xfrm>
          <a:prstGeom prst="rect">
            <a:avLst/>
          </a:prstGeom>
          <a:noFill/>
          <a:ln w="0">
            <a:noFill/>
          </a:ln>
        </p:spPr>
        <p:txBody>
          <a:bodyPr lIns="0" rIns="0" tIns="0" bIns="0" anchor="ctr">
            <a:noAutofit/>
          </a:bodyPr>
          <a:p>
            <a:pPr algn="ctr"/>
            <a:r>
              <a:rPr b="0" lang="pl-PL" sz="3200" spc="-1" strike="noStrike">
                <a:latin typeface="Nimbus Sans"/>
              </a:rPr>
              <a:t>Kierunek: Informatyka</a:t>
            </a:r>
            <a:endParaRPr b="0" lang="pl-PL" sz="3200" spc="-1" strike="noStrike">
              <a:latin typeface="Nimbus Sans"/>
            </a:endParaRPr>
          </a:p>
        </p:txBody>
      </p:sp>
      <p:sp>
        <p:nvSpPr>
          <p:cNvPr id="44" name=""/>
          <p:cNvSpPr txBox="1"/>
          <p:nvPr/>
        </p:nvSpPr>
        <p:spPr>
          <a:xfrm>
            <a:off x="2160000" y="2378160"/>
            <a:ext cx="5616000" cy="1221840"/>
          </a:xfrm>
          <a:prstGeom prst="rect">
            <a:avLst/>
          </a:prstGeom>
          <a:noFill/>
          <a:ln w="0">
            <a:noFill/>
          </a:ln>
        </p:spPr>
        <p:txBody>
          <a:bodyPr lIns="0" rIns="0" tIns="0" bIns="0" anchor="ctr">
            <a:noAutofit/>
          </a:bodyPr>
          <a:p>
            <a:pPr algn="ctr"/>
            <a:r>
              <a:rPr b="0" lang="pl-PL" sz="3200" spc="-1" strike="noStrike">
                <a:latin typeface="Nimbus Sans"/>
              </a:rPr>
              <a:t>Temat: Gospodarka w kraju wysoko rozwiniętym</a:t>
            </a:r>
            <a:endParaRPr b="0" lang="pl-PL" sz="3200" spc="-1" strike="noStrike">
              <a:latin typeface="Nimbus Sans"/>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dde8cb"/>
            </a:gs>
            <a:gs pos="100000">
              <a:srgbClr val="ffd7d7"/>
            </a:gs>
          </a:gsLst>
          <a:lin ang="3600000"/>
        </a:gradFill>
      </p:bgPr>
    </p:bg>
    <p:spTree>
      <p:nvGrpSpPr>
        <p:cNvPr id="1" name=""/>
        <p:cNvGrpSpPr/>
        <p:nvPr/>
      </p:nvGrpSpPr>
      <p:grpSpPr>
        <a:xfrm>
          <a:off x="0" y="0"/>
          <a:ext cx="0" cy="0"/>
          <a:chOff x="0" y="0"/>
          <a:chExt cx="0" cy="0"/>
        </a:xfrm>
      </p:grpSpPr>
      <p:sp>
        <p:nvSpPr>
          <p:cNvPr id="63" name=""/>
          <p:cNvSpPr txBox="1"/>
          <p:nvPr/>
        </p:nvSpPr>
        <p:spPr>
          <a:xfrm>
            <a:off x="0" y="180000"/>
            <a:ext cx="10080000" cy="4320000"/>
          </a:xfrm>
          <a:prstGeom prst="rect">
            <a:avLst/>
          </a:prstGeom>
          <a:noFill/>
          <a:ln w="0">
            <a:noFill/>
          </a:ln>
        </p:spPr>
        <p:txBody>
          <a:bodyPr lIns="90000" rIns="90000" tIns="45000" bIns="45000" anchor="t">
            <a:noAutofit/>
          </a:bodyPr>
          <a:p>
            <a:r>
              <a:rPr b="0" lang="pl-PL" sz="1800" spc="-1" strike="noStrike">
                <a:latin typeface="Nimbus Sans"/>
              </a:rPr>
              <a:t>Animal husbandry is based primarily on cattle, the population of which in 2018 amounted to 5,894 heads, including 2,721 cows. Sheep (3,989 units), pigs (1,772 units) and goats (431 units) are also bred. Poultry stock was 12,916 heads, including 12,779 chickens. In addition, there are 985 bee colonies in Liechtenstein.</a:t>
            </a:r>
            <a:endParaRPr b="0" lang="pl-PL" sz="1800" spc="-1" strike="noStrike">
              <a:latin typeface="Nimbus Sans"/>
            </a:endParaRPr>
          </a:p>
        </p:txBody>
      </p:sp>
      <p:pic>
        <p:nvPicPr>
          <p:cNvPr id="64" name="" descr=""/>
          <p:cNvPicPr/>
          <p:nvPr/>
        </p:nvPicPr>
        <p:blipFill>
          <a:blip r:embed="rId1"/>
          <a:stretch/>
        </p:blipFill>
        <p:spPr>
          <a:xfrm>
            <a:off x="540000" y="2880000"/>
            <a:ext cx="4514400" cy="2199960"/>
          </a:xfrm>
          <a:prstGeom prst="rect">
            <a:avLst/>
          </a:prstGeom>
          <a:ln w="0">
            <a:noFill/>
          </a:ln>
        </p:spPr>
      </p:pic>
      <p:pic>
        <p:nvPicPr>
          <p:cNvPr id="65" name="" descr=""/>
          <p:cNvPicPr/>
          <p:nvPr/>
        </p:nvPicPr>
        <p:blipFill>
          <a:blip r:embed="rId2"/>
          <a:stretch/>
        </p:blipFill>
        <p:spPr>
          <a:xfrm>
            <a:off x="5760000" y="1509120"/>
            <a:ext cx="3600000" cy="227088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dde8cb"/>
            </a:gs>
            <a:gs pos="100000">
              <a:srgbClr val="ffd7d7"/>
            </a:gs>
          </a:gsLst>
          <a:lin ang="3600000"/>
        </a:gradFill>
      </p:bgPr>
    </p:bg>
    <p:spTree>
      <p:nvGrpSpPr>
        <p:cNvPr id="1" name=""/>
        <p:cNvGrpSpPr/>
        <p:nvPr/>
      </p:nvGrpSpPr>
      <p:grpSpPr>
        <a:xfrm>
          <a:off x="0" y="0"/>
          <a:ext cx="0" cy="0"/>
          <a:chOff x="0" y="0"/>
          <a:chExt cx="0" cy="0"/>
        </a:xfrm>
      </p:grpSpPr>
      <p:sp>
        <p:nvSpPr>
          <p:cNvPr id="66" name=""/>
          <p:cNvSpPr txBox="1"/>
          <p:nvPr/>
        </p:nvSpPr>
        <p:spPr>
          <a:xfrm>
            <a:off x="180000" y="360000"/>
            <a:ext cx="9720000" cy="1260000"/>
          </a:xfrm>
          <a:prstGeom prst="rect">
            <a:avLst/>
          </a:prstGeom>
          <a:noFill/>
          <a:ln w="0">
            <a:noFill/>
          </a:ln>
        </p:spPr>
        <p:txBody>
          <a:bodyPr lIns="90000" rIns="90000" tIns="45000" bIns="45000" anchor="t">
            <a:noAutofit/>
          </a:bodyPr>
          <a:p>
            <a:r>
              <a:rPr b="0" lang="pl-PL" sz="1800" spc="-1" strike="noStrike">
                <a:latin typeface="Nimbus Sans"/>
              </a:rPr>
              <a:t>An important area of agriculture in Liechtenstein is milk processing. In 2018, 13,793.5 tons of milk were produced.</a:t>
            </a:r>
            <a:endParaRPr b="0" lang="pl-PL" sz="1800" spc="-1" strike="noStrike">
              <a:latin typeface="Nimbus Sans"/>
            </a:endParaRPr>
          </a:p>
        </p:txBody>
      </p:sp>
      <p:pic>
        <p:nvPicPr>
          <p:cNvPr id="67" name="" descr=""/>
          <p:cNvPicPr/>
          <p:nvPr/>
        </p:nvPicPr>
        <p:blipFill>
          <a:blip r:embed="rId1"/>
          <a:stretch/>
        </p:blipFill>
        <p:spPr>
          <a:xfrm>
            <a:off x="345600" y="1440000"/>
            <a:ext cx="4062960" cy="2700000"/>
          </a:xfrm>
          <a:prstGeom prst="rect">
            <a:avLst/>
          </a:prstGeom>
          <a:ln w="0">
            <a:noFill/>
          </a:ln>
        </p:spPr>
      </p:pic>
      <p:pic>
        <p:nvPicPr>
          <p:cNvPr id="68" name="" descr=""/>
          <p:cNvPicPr/>
          <p:nvPr/>
        </p:nvPicPr>
        <p:blipFill>
          <a:blip r:embed="rId2"/>
          <a:stretch/>
        </p:blipFill>
        <p:spPr>
          <a:xfrm>
            <a:off x="5005800" y="2520000"/>
            <a:ext cx="4514400" cy="262872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dde8cb"/>
            </a:gs>
            <a:gs pos="100000">
              <a:srgbClr val="ffd7d7"/>
            </a:gs>
          </a:gsLst>
          <a:lin ang="3600000"/>
        </a:gradFill>
      </p:bgPr>
    </p:bg>
    <p:spTree>
      <p:nvGrpSpPr>
        <p:cNvPr id="1" name=""/>
        <p:cNvGrpSpPr/>
        <p:nvPr/>
      </p:nvGrpSpPr>
      <p:grpSpPr>
        <a:xfrm>
          <a:off x="0" y="0"/>
          <a:ext cx="0" cy="0"/>
          <a:chOff x="0" y="0"/>
          <a:chExt cx="0" cy="0"/>
        </a:xfrm>
      </p:grpSpPr>
      <p:sp>
        <p:nvSpPr>
          <p:cNvPr id="69" name="PlaceHolder 1"/>
          <p:cNvSpPr>
            <a:spLocks noGrp="1"/>
          </p:cNvSpPr>
          <p:nvPr>
            <p:ph type="subTitle"/>
          </p:nvPr>
        </p:nvSpPr>
        <p:spPr>
          <a:xfrm>
            <a:off x="540000" y="900000"/>
            <a:ext cx="9071640" cy="493920"/>
          </a:xfrm>
          <a:prstGeom prst="rect">
            <a:avLst/>
          </a:prstGeom>
          <a:noFill/>
          <a:ln w="0">
            <a:noFill/>
          </a:ln>
        </p:spPr>
        <p:txBody>
          <a:bodyPr lIns="0" rIns="0" tIns="0" bIns="0" anchor="ctr">
            <a:noAutofit/>
          </a:bodyPr>
          <a:p>
            <a:pPr algn="ctr"/>
            <a:r>
              <a:rPr b="0" lang="pl-PL" sz="3200" spc="-1" strike="noStrike">
                <a:latin typeface="Nimbus Sans"/>
              </a:rPr>
              <a:t>Winemaking</a:t>
            </a:r>
            <a:endParaRPr b="0" lang="pl-PL" sz="3200" spc="-1" strike="noStrike">
              <a:latin typeface="Nimbus Sans"/>
            </a:endParaRPr>
          </a:p>
        </p:txBody>
      </p:sp>
      <p:pic>
        <p:nvPicPr>
          <p:cNvPr id="70" name="" descr=""/>
          <p:cNvPicPr/>
          <p:nvPr/>
        </p:nvPicPr>
        <p:blipFill>
          <a:blip r:embed="rId1"/>
          <a:stretch/>
        </p:blipFill>
        <p:spPr>
          <a:xfrm>
            <a:off x="525600" y="1807560"/>
            <a:ext cx="4514400" cy="2152440"/>
          </a:xfrm>
          <a:prstGeom prst="rect">
            <a:avLst/>
          </a:prstGeom>
          <a:ln w="0">
            <a:noFill/>
          </a:ln>
        </p:spPr>
      </p:pic>
      <p:pic>
        <p:nvPicPr>
          <p:cNvPr id="71" name="" descr=""/>
          <p:cNvPicPr/>
          <p:nvPr/>
        </p:nvPicPr>
        <p:blipFill>
          <a:blip r:embed="rId2"/>
          <a:stretch/>
        </p:blipFill>
        <p:spPr>
          <a:xfrm>
            <a:off x="5760000" y="2750400"/>
            <a:ext cx="3974400" cy="264960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dde8cb"/>
            </a:gs>
            <a:gs pos="100000">
              <a:srgbClr val="ffd7d7"/>
            </a:gs>
          </a:gsLst>
          <a:lin ang="3600000"/>
        </a:gradFill>
      </p:bgPr>
    </p:bg>
    <p:spTree>
      <p:nvGrpSpPr>
        <p:cNvPr id="1" name=""/>
        <p:cNvGrpSpPr/>
        <p:nvPr/>
      </p:nvGrpSpPr>
      <p:grpSpPr>
        <a:xfrm>
          <a:off x="0" y="0"/>
          <a:ext cx="0" cy="0"/>
          <a:chOff x="0" y="0"/>
          <a:chExt cx="0" cy="0"/>
        </a:xfrm>
      </p:grpSpPr>
      <p:sp>
        <p:nvSpPr>
          <p:cNvPr id="72" name=""/>
          <p:cNvSpPr txBox="1"/>
          <p:nvPr/>
        </p:nvSpPr>
        <p:spPr>
          <a:xfrm>
            <a:off x="0" y="360000"/>
            <a:ext cx="10080000" cy="3600000"/>
          </a:xfrm>
          <a:prstGeom prst="rect">
            <a:avLst/>
          </a:prstGeom>
          <a:noFill/>
          <a:ln w="0">
            <a:noFill/>
          </a:ln>
        </p:spPr>
        <p:txBody>
          <a:bodyPr lIns="90000" rIns="90000" tIns="45000" bIns="45000" anchor="t">
            <a:noAutofit/>
          </a:bodyPr>
          <a:p>
            <a:r>
              <a:rPr b="0" lang="pl-PL" sz="1800" spc="-1" strike="noStrike">
                <a:latin typeface="Nimbus Sans"/>
              </a:rPr>
              <a:t>The northern and southern parts of Liechtenstein have a mild climate, which allows the cultivation of vines. There are several vineyards in Liechtenstein covering 25 hectares and about 100 winemakers. In 2018, Liechtenstein's vineyards produced 1,343 hectoliters of wine (including 883 hl of white wine). The most preferred grape varieties are Blauburgunder (Pinot noir) and Müller-Thurgau.</a:t>
            </a:r>
            <a:endParaRPr b="0" lang="pl-PL" sz="1800" spc="-1" strike="noStrike">
              <a:latin typeface="Nimbus Sans"/>
            </a:endParaRPr>
          </a:p>
        </p:txBody>
      </p:sp>
      <p:pic>
        <p:nvPicPr>
          <p:cNvPr id="73" name="" descr=""/>
          <p:cNvPicPr/>
          <p:nvPr/>
        </p:nvPicPr>
        <p:blipFill>
          <a:blip r:embed="rId1"/>
          <a:stretch/>
        </p:blipFill>
        <p:spPr>
          <a:xfrm>
            <a:off x="2700000" y="2001960"/>
            <a:ext cx="4514400" cy="303804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dde8cb"/>
            </a:gs>
            <a:gs pos="100000">
              <a:srgbClr val="ffd7d7"/>
            </a:gs>
          </a:gsLst>
          <a:lin ang="3600000"/>
        </a:gradFill>
      </p:bgPr>
    </p:bg>
    <p:spTree>
      <p:nvGrpSpPr>
        <p:cNvPr id="1" name=""/>
        <p:cNvGrpSpPr/>
        <p:nvPr/>
      </p:nvGrpSpPr>
      <p:grpSpPr>
        <a:xfrm>
          <a:off x="0" y="0"/>
          <a:ext cx="0" cy="0"/>
          <a:chOff x="0" y="0"/>
          <a:chExt cx="0" cy="0"/>
        </a:xfrm>
      </p:grpSpPr>
      <p:sp>
        <p:nvSpPr>
          <p:cNvPr id="74" name="PlaceHolder 1"/>
          <p:cNvSpPr>
            <a:spLocks noGrp="1"/>
          </p:cNvSpPr>
          <p:nvPr>
            <p:ph type="subTitle"/>
          </p:nvPr>
        </p:nvSpPr>
        <p:spPr>
          <a:xfrm>
            <a:off x="468360" y="766080"/>
            <a:ext cx="9071640" cy="1033920"/>
          </a:xfrm>
          <a:prstGeom prst="rect">
            <a:avLst/>
          </a:prstGeom>
          <a:noFill/>
          <a:ln w="0">
            <a:noFill/>
          </a:ln>
        </p:spPr>
        <p:txBody>
          <a:bodyPr lIns="0" rIns="0" tIns="0" bIns="0" anchor="ctr">
            <a:noAutofit/>
          </a:bodyPr>
          <a:p>
            <a:pPr algn="ctr"/>
            <a:r>
              <a:rPr b="0" lang="pl-PL" sz="3200" spc="-1" strike="noStrike">
                <a:latin typeface="Nimbus Sans"/>
              </a:rPr>
              <a:t>Wood</a:t>
            </a:r>
            <a:endParaRPr b="0" lang="pl-PL" sz="3200" spc="-1" strike="noStrike">
              <a:latin typeface="Nimbus Sans"/>
            </a:endParaRPr>
          </a:p>
        </p:txBody>
      </p:sp>
      <p:pic>
        <p:nvPicPr>
          <p:cNvPr id="75" name="" descr=""/>
          <p:cNvPicPr/>
          <p:nvPr/>
        </p:nvPicPr>
        <p:blipFill>
          <a:blip r:embed="rId1"/>
          <a:stretch/>
        </p:blipFill>
        <p:spPr>
          <a:xfrm>
            <a:off x="2340000" y="2040120"/>
            <a:ext cx="4514400" cy="299988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dde8cb"/>
            </a:gs>
            <a:gs pos="100000">
              <a:srgbClr val="ffd7d7"/>
            </a:gs>
          </a:gsLst>
          <a:lin ang="3600000"/>
        </a:gradFill>
      </p:bgPr>
    </p:bg>
    <p:spTree>
      <p:nvGrpSpPr>
        <p:cNvPr id="1" name=""/>
        <p:cNvGrpSpPr/>
        <p:nvPr/>
      </p:nvGrpSpPr>
      <p:grpSpPr>
        <a:xfrm>
          <a:off x="0" y="0"/>
          <a:ext cx="0" cy="0"/>
          <a:chOff x="0" y="0"/>
          <a:chExt cx="0" cy="0"/>
        </a:xfrm>
      </p:grpSpPr>
      <p:sp>
        <p:nvSpPr>
          <p:cNvPr id="76" name=""/>
          <p:cNvSpPr txBox="1"/>
          <p:nvPr/>
        </p:nvSpPr>
        <p:spPr>
          <a:xfrm>
            <a:off x="0" y="360000"/>
            <a:ext cx="10080000" cy="5040000"/>
          </a:xfrm>
          <a:prstGeom prst="rect">
            <a:avLst/>
          </a:prstGeom>
          <a:noFill/>
          <a:ln w="0">
            <a:noFill/>
          </a:ln>
        </p:spPr>
        <p:txBody>
          <a:bodyPr lIns="90000" rIns="90000" tIns="45000" bIns="45000" anchor="t">
            <a:noAutofit/>
          </a:bodyPr>
          <a:p>
            <a:r>
              <a:rPr b="0" lang="pl-PL" sz="1800" spc="-1" strike="noStrike">
                <a:latin typeface="Nimbus Sans"/>
              </a:rPr>
              <a:t>The average amount of wood produced annually in Liechtenstein (2010) is 409.5 m³ / ha, the largest percentage of which is coniferous wood - spruce (54.5%), pine (8.7%), fir (7.5%) , larch (6.3%). The wood of deciduous trees accounts for 22.7% of the total wood production (mainly beeches).</a:t>
            </a:r>
            <a:endParaRPr b="0" lang="pl-PL" sz="1800" spc="-1" strike="noStrike">
              <a:latin typeface="Nimbus Sans"/>
            </a:endParaRPr>
          </a:p>
        </p:txBody>
      </p:sp>
      <p:pic>
        <p:nvPicPr>
          <p:cNvPr id="77" name="" descr=""/>
          <p:cNvPicPr/>
          <p:nvPr/>
        </p:nvPicPr>
        <p:blipFill>
          <a:blip r:embed="rId1"/>
          <a:stretch/>
        </p:blipFill>
        <p:spPr>
          <a:xfrm>
            <a:off x="345600" y="1606680"/>
            <a:ext cx="4514400" cy="2533320"/>
          </a:xfrm>
          <a:prstGeom prst="rect">
            <a:avLst/>
          </a:prstGeom>
          <a:ln w="0">
            <a:noFill/>
          </a:ln>
        </p:spPr>
      </p:pic>
      <p:pic>
        <p:nvPicPr>
          <p:cNvPr id="78" name="" descr=""/>
          <p:cNvPicPr/>
          <p:nvPr/>
        </p:nvPicPr>
        <p:blipFill>
          <a:blip r:embed="rId2"/>
          <a:stretch/>
        </p:blipFill>
        <p:spPr>
          <a:xfrm>
            <a:off x="6105600" y="2880000"/>
            <a:ext cx="3794400" cy="259380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dde8cb"/>
            </a:gs>
            <a:gs pos="100000">
              <a:srgbClr val="ffd7d7"/>
            </a:gs>
          </a:gsLst>
          <a:lin ang="3600000"/>
        </a:gradFill>
      </p:bgPr>
    </p:bg>
    <p:spTree>
      <p:nvGrpSpPr>
        <p:cNvPr id="1" name=""/>
        <p:cNvGrpSpPr/>
        <p:nvPr/>
      </p:nvGrpSpPr>
      <p:grpSpPr>
        <a:xfrm>
          <a:off x="0" y="0"/>
          <a:ext cx="0" cy="0"/>
          <a:chOff x="0" y="0"/>
          <a:chExt cx="0" cy="0"/>
        </a:xfrm>
      </p:grpSpPr>
      <p:sp>
        <p:nvSpPr>
          <p:cNvPr id="79" name="PlaceHolder 1"/>
          <p:cNvSpPr>
            <a:spLocks noGrp="1"/>
          </p:cNvSpPr>
          <p:nvPr>
            <p:ph type="subTitle"/>
          </p:nvPr>
        </p:nvSpPr>
        <p:spPr>
          <a:xfrm>
            <a:off x="468360" y="1440000"/>
            <a:ext cx="9071640" cy="3013920"/>
          </a:xfrm>
          <a:prstGeom prst="rect">
            <a:avLst/>
          </a:prstGeom>
          <a:noFill/>
          <a:ln w="0">
            <a:noFill/>
          </a:ln>
        </p:spPr>
        <p:txBody>
          <a:bodyPr lIns="0" rIns="0" tIns="0" bIns="0" anchor="ctr">
            <a:noAutofit/>
          </a:bodyPr>
          <a:p>
            <a:pPr algn="ctr"/>
            <a:r>
              <a:rPr b="0" lang="pl-PL" sz="3200" spc="-1" strike="noStrike">
                <a:latin typeface="Nimbus Sans"/>
              </a:rPr>
              <a:t>Thank you for watching! </a:t>
            </a:r>
            <a:endParaRPr b="0" lang="pl-PL" sz="3200" spc="-1" strike="noStrike">
              <a:latin typeface="Nimbus Sans"/>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dde8cb"/>
            </a:gs>
            <a:gs pos="100000">
              <a:srgbClr val="ffd7d7"/>
            </a:gs>
          </a:gsLst>
          <a:lin ang="3600000"/>
        </a:gradFill>
      </p:bgPr>
    </p:bg>
    <p:spTree>
      <p:nvGrpSpPr>
        <p:cNvPr id="1" name=""/>
        <p:cNvGrpSpPr/>
        <p:nvPr/>
      </p:nvGrpSpPr>
      <p:grpSpPr>
        <a:xfrm>
          <a:off x="0" y="0"/>
          <a:ext cx="0" cy="0"/>
          <a:chOff x="0" y="0"/>
          <a:chExt cx="0" cy="0"/>
        </a:xfrm>
      </p:grpSpPr>
      <p:sp>
        <p:nvSpPr>
          <p:cNvPr id="45" name="PlaceHolder 1"/>
          <p:cNvSpPr>
            <a:spLocks noGrp="1"/>
          </p:cNvSpPr>
          <p:nvPr>
            <p:ph type="subTitle"/>
          </p:nvPr>
        </p:nvSpPr>
        <p:spPr>
          <a:xfrm>
            <a:off x="540000" y="720000"/>
            <a:ext cx="9071640" cy="493920"/>
          </a:xfrm>
          <a:prstGeom prst="rect">
            <a:avLst/>
          </a:prstGeom>
          <a:noFill/>
          <a:ln w="0">
            <a:noFill/>
          </a:ln>
        </p:spPr>
        <p:txBody>
          <a:bodyPr lIns="0" rIns="0" tIns="0" bIns="0" anchor="ctr">
            <a:noAutofit/>
          </a:bodyPr>
          <a:p>
            <a:pPr algn="ctr"/>
            <a:r>
              <a:rPr b="0" lang="pl-PL" sz="3200" spc="-1" strike="noStrike">
                <a:latin typeface="Nimbus Sans"/>
              </a:rPr>
              <a:t>Lichtenstein</a:t>
            </a:r>
            <a:endParaRPr b="0" lang="pl-PL" sz="3200" spc="-1" strike="noStrike">
              <a:latin typeface="Nimbus Sans"/>
            </a:endParaRPr>
          </a:p>
        </p:txBody>
      </p:sp>
      <p:pic>
        <p:nvPicPr>
          <p:cNvPr id="46" name="" descr=""/>
          <p:cNvPicPr/>
          <p:nvPr/>
        </p:nvPicPr>
        <p:blipFill>
          <a:blip r:embed="rId1"/>
          <a:stretch/>
        </p:blipFill>
        <p:spPr>
          <a:xfrm>
            <a:off x="1620000" y="2160000"/>
            <a:ext cx="3600000" cy="2158560"/>
          </a:xfrm>
          <a:prstGeom prst="rect">
            <a:avLst/>
          </a:prstGeom>
          <a:ln w="0">
            <a:noFill/>
          </a:ln>
        </p:spPr>
      </p:pic>
      <p:pic>
        <p:nvPicPr>
          <p:cNvPr id="47" name="" descr=""/>
          <p:cNvPicPr/>
          <p:nvPr/>
        </p:nvPicPr>
        <p:blipFill>
          <a:blip r:embed="rId2"/>
          <a:stretch/>
        </p:blipFill>
        <p:spPr>
          <a:xfrm>
            <a:off x="5760000" y="1967400"/>
            <a:ext cx="2374200" cy="271260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dde8cb"/>
            </a:gs>
            <a:gs pos="100000">
              <a:srgbClr val="ffd7d7"/>
            </a:gs>
          </a:gsLst>
          <a:lin ang="3600000"/>
        </a:gradFill>
      </p:bgPr>
    </p:bg>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226080"/>
            <a:ext cx="9071640" cy="493920"/>
          </a:xfrm>
          <a:prstGeom prst="rect">
            <a:avLst/>
          </a:prstGeom>
          <a:noFill/>
          <a:ln w="0">
            <a:noFill/>
          </a:ln>
        </p:spPr>
        <p:txBody>
          <a:bodyPr lIns="0" rIns="0" tIns="0" bIns="0" anchor="ctr">
            <a:noAutofit/>
          </a:bodyPr>
          <a:p>
            <a:pPr algn="ctr"/>
            <a:r>
              <a:rPr b="0" lang="pl-PL" sz="3200" spc="-1" strike="noStrike">
                <a:latin typeface="Nimbus Sans"/>
              </a:rPr>
              <a:t>Basic informations:</a:t>
            </a:r>
            <a:endParaRPr b="0" lang="pl-PL" sz="3200" spc="-1" strike="noStrike">
              <a:latin typeface="Nimbus Sans"/>
            </a:endParaRPr>
          </a:p>
        </p:txBody>
      </p:sp>
      <p:sp>
        <p:nvSpPr>
          <p:cNvPr id="49" name=""/>
          <p:cNvSpPr txBox="1"/>
          <p:nvPr/>
        </p:nvSpPr>
        <p:spPr>
          <a:xfrm>
            <a:off x="180000" y="1252440"/>
            <a:ext cx="7560000" cy="3967560"/>
          </a:xfrm>
          <a:prstGeom prst="rect">
            <a:avLst/>
          </a:prstGeom>
          <a:noFill/>
          <a:ln w="0">
            <a:noFill/>
          </a:ln>
        </p:spPr>
        <p:txBody>
          <a:bodyPr lIns="90000" rIns="90000" tIns="45000" bIns="45000" anchor="t">
            <a:noAutofit/>
          </a:bodyPr>
          <a:p>
            <a:r>
              <a:rPr b="0" lang="pl-PL" sz="1800" spc="-1" strike="noStrike">
                <a:latin typeface="Nimbus Sans"/>
              </a:rPr>
              <a:t>Official language: German(Alemannic dialect)</a:t>
            </a:r>
            <a:endParaRPr b="0" lang="pl-PL" sz="1800" spc="-1" strike="noStrike">
              <a:latin typeface="Nimbus Sans"/>
            </a:endParaRPr>
          </a:p>
          <a:p>
            <a:r>
              <a:rPr b="0" lang="pl-PL" sz="1800" spc="-1" strike="noStrike">
                <a:latin typeface="Nimbus Sans"/>
              </a:rPr>
              <a:t>Currency: Swiss franc(CHF)</a:t>
            </a:r>
            <a:endParaRPr b="0" lang="pl-PL" sz="1800" spc="-1" strike="noStrike">
              <a:latin typeface="Nimbus Sans"/>
            </a:endParaRPr>
          </a:p>
          <a:p>
            <a:r>
              <a:rPr b="0" lang="pl-PL" sz="1800" spc="-1" strike="noStrike">
                <a:latin typeface="Nimbus Sans"/>
              </a:rPr>
              <a:t>Timezone: UTC+1(winter), UTC+2(summer)</a:t>
            </a:r>
            <a:endParaRPr b="0" lang="pl-PL" sz="1800" spc="-1" strike="noStrike">
              <a:latin typeface="Nimbus Sans"/>
            </a:endParaRPr>
          </a:p>
          <a:p>
            <a:r>
              <a:rPr b="0" lang="pl-PL" sz="1800" spc="-1" strike="noStrike">
                <a:latin typeface="Nimbus Sans"/>
              </a:rPr>
              <a:t>Surface: 160,48 km²</a:t>
            </a:r>
            <a:endParaRPr b="0" lang="pl-PL" sz="1800" spc="-1" strike="noStrike">
              <a:latin typeface="Nimbus Sans"/>
            </a:endParaRPr>
          </a:p>
          <a:p>
            <a:r>
              <a:rPr b="0" lang="pl-PL" sz="1800" spc="-1" strike="noStrike">
                <a:latin typeface="Nimbus Sans"/>
              </a:rPr>
              <a:t>Capital city: Vaduz</a:t>
            </a:r>
            <a:endParaRPr b="0" lang="pl-PL" sz="1800" spc="-1" strike="noStrike">
              <a:latin typeface="Nimbus Sans"/>
            </a:endParaRPr>
          </a:p>
          <a:p>
            <a:r>
              <a:rPr b="0" lang="pl-PL" sz="1800" spc="-1" strike="noStrike">
                <a:latin typeface="Nimbus Sans"/>
              </a:rPr>
              <a:t>Population: 39 425</a:t>
            </a:r>
            <a:endParaRPr b="0" lang="pl-PL" sz="1800" spc="-1" strike="noStrike">
              <a:latin typeface="Nimbus Sans"/>
            </a:endParaRPr>
          </a:p>
          <a:p>
            <a:endParaRPr b="0" lang="pl-PL" sz="1800" spc="-1" strike="noStrike">
              <a:latin typeface="Nimbus Sans"/>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dde8cb"/>
            </a:gs>
            <a:gs pos="100000">
              <a:srgbClr val="ffd7d7"/>
            </a:gs>
          </a:gsLst>
          <a:lin ang="3600000"/>
        </a:gradFill>
      </p:bgPr>
    </p:bg>
    <p:spTree>
      <p:nvGrpSpPr>
        <p:cNvPr id="1" name=""/>
        <p:cNvGrpSpPr/>
        <p:nvPr/>
      </p:nvGrpSpPr>
      <p:grpSpPr>
        <a:xfrm>
          <a:off x="0" y="0"/>
          <a:ext cx="0" cy="0"/>
          <a:chOff x="0" y="0"/>
          <a:chExt cx="0" cy="0"/>
        </a:xfrm>
      </p:grpSpPr>
      <p:sp>
        <p:nvSpPr>
          <p:cNvPr id="50" name="PlaceHolder 1"/>
          <p:cNvSpPr>
            <a:spLocks noGrp="1"/>
          </p:cNvSpPr>
          <p:nvPr>
            <p:ph type="subTitle"/>
          </p:nvPr>
        </p:nvSpPr>
        <p:spPr>
          <a:xfrm>
            <a:off x="540000" y="766080"/>
            <a:ext cx="9071640" cy="493920"/>
          </a:xfrm>
          <a:prstGeom prst="rect">
            <a:avLst/>
          </a:prstGeom>
          <a:noFill/>
          <a:ln w="0">
            <a:noFill/>
          </a:ln>
        </p:spPr>
        <p:txBody>
          <a:bodyPr lIns="0" rIns="0" tIns="0" bIns="0" anchor="ctr">
            <a:noAutofit/>
          </a:bodyPr>
          <a:p>
            <a:pPr algn="ctr"/>
            <a:r>
              <a:rPr b="0" lang="pl-PL" sz="3200" spc="-1" strike="noStrike">
                <a:latin typeface="Nimbus Sans"/>
              </a:rPr>
              <a:t>Economy</a:t>
            </a:r>
            <a:endParaRPr b="0" lang="pl-PL" sz="3200" spc="-1" strike="noStrike">
              <a:latin typeface="Nimbus Sans"/>
            </a:endParaRPr>
          </a:p>
        </p:txBody>
      </p:sp>
      <p:pic>
        <p:nvPicPr>
          <p:cNvPr id="51" name="" descr=""/>
          <p:cNvPicPr/>
          <p:nvPr/>
        </p:nvPicPr>
        <p:blipFill>
          <a:blip r:embed="rId1"/>
          <a:stretch/>
        </p:blipFill>
        <p:spPr>
          <a:xfrm>
            <a:off x="2160000" y="1620000"/>
            <a:ext cx="5452920" cy="306000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dde8cb"/>
            </a:gs>
            <a:gs pos="100000">
              <a:srgbClr val="ffd7d7"/>
            </a:gs>
          </a:gsLst>
          <a:lin ang="3600000"/>
        </a:gradFill>
      </p:bgPr>
    </p:bg>
    <p:spTree>
      <p:nvGrpSpPr>
        <p:cNvPr id="1" name=""/>
        <p:cNvGrpSpPr/>
        <p:nvPr/>
      </p:nvGrpSpPr>
      <p:grpSpPr>
        <a:xfrm>
          <a:off x="0" y="0"/>
          <a:ext cx="0" cy="0"/>
          <a:chOff x="0" y="0"/>
          <a:chExt cx="0" cy="0"/>
        </a:xfrm>
      </p:grpSpPr>
      <p:sp>
        <p:nvSpPr>
          <p:cNvPr id="52" name="PlaceHolder 1"/>
          <p:cNvSpPr>
            <a:spLocks noGrp="1"/>
          </p:cNvSpPr>
          <p:nvPr>
            <p:ph type="subTitle"/>
          </p:nvPr>
        </p:nvSpPr>
        <p:spPr>
          <a:xfrm>
            <a:off x="504000" y="226080"/>
            <a:ext cx="9071640" cy="673920"/>
          </a:xfrm>
          <a:prstGeom prst="rect">
            <a:avLst/>
          </a:prstGeom>
          <a:noFill/>
          <a:ln w="0">
            <a:noFill/>
          </a:ln>
        </p:spPr>
        <p:txBody>
          <a:bodyPr lIns="0" rIns="0" tIns="0" bIns="0" anchor="ctr">
            <a:noAutofit/>
          </a:bodyPr>
          <a:p>
            <a:pPr algn="ctr"/>
            <a:r>
              <a:rPr b="0" lang="pl-PL" sz="3200" spc="-1" strike="noStrike">
                <a:latin typeface="Nimbus Sans"/>
              </a:rPr>
              <a:t>Employment structure</a:t>
            </a:r>
            <a:endParaRPr b="0" lang="pl-PL" sz="3200" spc="-1" strike="noStrike">
              <a:latin typeface="Nimbus Sans"/>
            </a:endParaRPr>
          </a:p>
        </p:txBody>
      </p:sp>
      <p:sp>
        <p:nvSpPr>
          <p:cNvPr id="53" name=""/>
          <p:cNvSpPr txBox="1"/>
          <p:nvPr/>
        </p:nvSpPr>
        <p:spPr>
          <a:xfrm>
            <a:off x="180000" y="1301040"/>
            <a:ext cx="9540000" cy="4098960"/>
          </a:xfrm>
          <a:prstGeom prst="rect">
            <a:avLst/>
          </a:prstGeom>
          <a:noFill/>
          <a:ln w="0">
            <a:noFill/>
          </a:ln>
        </p:spPr>
        <p:txBody>
          <a:bodyPr lIns="90000" rIns="90000" tIns="45000" bIns="45000" anchor="t">
            <a:noAutofit/>
          </a:bodyPr>
          <a:p>
            <a:r>
              <a:rPr b="0" lang="pl-PL" sz="1800" spc="-1" strike="noStrike">
                <a:latin typeface="Nimbus Sans"/>
              </a:rPr>
              <a:t>The number of jobs in Liechtenstein in 2018 exceeded the number of the country's inhabitants and amounted to 41,784 jobs. Most people are employed in services - 63.5%. 35.9% of the employed in industry are employed, and only 0.7% of the employed work in agriculture.</a:t>
            </a:r>
            <a:endParaRPr b="0" lang="pl-PL" sz="1800" spc="-1" strike="noStrike">
              <a:latin typeface="Nimbus Sans"/>
            </a:endParaRPr>
          </a:p>
        </p:txBody>
      </p:sp>
      <p:pic>
        <p:nvPicPr>
          <p:cNvPr id="54" name="" descr=""/>
          <p:cNvPicPr/>
          <p:nvPr/>
        </p:nvPicPr>
        <p:blipFill>
          <a:blip r:embed="rId1"/>
          <a:stretch/>
        </p:blipFill>
        <p:spPr>
          <a:xfrm>
            <a:off x="5293080" y="2681640"/>
            <a:ext cx="3526920" cy="235836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dde8cb"/>
            </a:gs>
            <a:gs pos="100000">
              <a:srgbClr val="ffd7d7"/>
            </a:gs>
          </a:gsLst>
          <a:lin ang="3600000"/>
        </a:gradFill>
      </p:bgPr>
    </p:bg>
    <p:spTree>
      <p:nvGrpSpPr>
        <p:cNvPr id="1" name=""/>
        <p:cNvGrpSpPr/>
        <p:nvPr/>
      </p:nvGrpSpPr>
      <p:grpSpPr>
        <a:xfrm>
          <a:off x="0" y="0"/>
          <a:ext cx="0" cy="0"/>
          <a:chOff x="0" y="0"/>
          <a:chExt cx="0" cy="0"/>
        </a:xfrm>
      </p:grpSpPr>
      <p:sp>
        <p:nvSpPr>
          <p:cNvPr id="55" name="PlaceHolder 1"/>
          <p:cNvSpPr>
            <a:spLocks noGrp="1"/>
          </p:cNvSpPr>
          <p:nvPr>
            <p:ph type="subTitle"/>
          </p:nvPr>
        </p:nvSpPr>
        <p:spPr>
          <a:xfrm>
            <a:off x="360000" y="226080"/>
            <a:ext cx="9071640" cy="673920"/>
          </a:xfrm>
          <a:prstGeom prst="rect">
            <a:avLst/>
          </a:prstGeom>
          <a:noFill/>
          <a:ln w="0">
            <a:noFill/>
          </a:ln>
        </p:spPr>
        <p:txBody>
          <a:bodyPr lIns="0" rIns="0" tIns="0" bIns="0" anchor="ctr">
            <a:noAutofit/>
          </a:bodyPr>
          <a:p>
            <a:pPr algn="ctr"/>
            <a:r>
              <a:rPr b="0" lang="pl-PL" sz="3200" spc="-1" strike="noStrike">
                <a:latin typeface="Nimbus Sans"/>
              </a:rPr>
              <a:t>Agriculture</a:t>
            </a:r>
            <a:endParaRPr b="0" lang="pl-PL" sz="3200" spc="-1" strike="noStrike">
              <a:latin typeface="Nimbus Sans"/>
            </a:endParaRPr>
          </a:p>
        </p:txBody>
      </p:sp>
      <p:pic>
        <p:nvPicPr>
          <p:cNvPr id="56" name="" descr=""/>
          <p:cNvPicPr/>
          <p:nvPr/>
        </p:nvPicPr>
        <p:blipFill>
          <a:blip r:embed="rId1"/>
          <a:stretch/>
        </p:blipFill>
        <p:spPr>
          <a:xfrm>
            <a:off x="1462320" y="1035000"/>
            <a:ext cx="6277680" cy="418500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dde8cb"/>
            </a:gs>
            <a:gs pos="100000">
              <a:srgbClr val="ffd7d7"/>
            </a:gs>
          </a:gsLst>
          <a:lin ang="3600000"/>
        </a:gradFill>
      </p:bgPr>
    </p:bg>
    <p:spTree>
      <p:nvGrpSpPr>
        <p:cNvPr id="1" name=""/>
        <p:cNvGrpSpPr/>
        <p:nvPr/>
      </p:nvGrpSpPr>
      <p:grpSpPr>
        <a:xfrm>
          <a:off x="0" y="0"/>
          <a:ext cx="0" cy="0"/>
          <a:chOff x="0" y="0"/>
          <a:chExt cx="0" cy="0"/>
        </a:xfrm>
      </p:grpSpPr>
      <p:sp>
        <p:nvSpPr>
          <p:cNvPr id="57" name=""/>
          <p:cNvSpPr txBox="1"/>
          <p:nvPr/>
        </p:nvSpPr>
        <p:spPr>
          <a:xfrm>
            <a:off x="360000" y="540000"/>
            <a:ext cx="9540000" cy="4860000"/>
          </a:xfrm>
          <a:prstGeom prst="rect">
            <a:avLst/>
          </a:prstGeom>
          <a:noFill/>
          <a:ln w="0">
            <a:noFill/>
          </a:ln>
        </p:spPr>
        <p:txBody>
          <a:bodyPr lIns="90000" rIns="90000" tIns="45000" bIns="45000" anchor="t">
            <a:noAutofit/>
          </a:bodyPr>
          <a:p>
            <a:r>
              <a:rPr b="0" lang="pl-PL" sz="1800" spc="-1" strike="noStrike">
                <a:latin typeface="Nimbus Sans"/>
              </a:rPr>
              <a:t>According to data from 2016, there are 102 farms in the Duchy, employing a total of 318 farmers. Agricultural land covers a total area of 3,592 ha, of which 1,355 ha are arable lands, where mainly cereals (wheat, maize and barley), but also potatoes are grown.</a:t>
            </a:r>
            <a:endParaRPr b="0" lang="pl-PL" sz="1800" spc="-1" strike="noStrike">
              <a:latin typeface="Nimbus Sans"/>
            </a:endParaRPr>
          </a:p>
        </p:txBody>
      </p:sp>
      <p:pic>
        <p:nvPicPr>
          <p:cNvPr id="58" name="" descr=""/>
          <p:cNvPicPr/>
          <p:nvPr/>
        </p:nvPicPr>
        <p:blipFill>
          <a:blip r:embed="rId1"/>
          <a:stretch/>
        </p:blipFill>
        <p:spPr>
          <a:xfrm>
            <a:off x="406800" y="1658880"/>
            <a:ext cx="3553200" cy="2661120"/>
          </a:xfrm>
          <a:prstGeom prst="rect">
            <a:avLst/>
          </a:prstGeom>
          <a:ln w="0">
            <a:noFill/>
          </a:ln>
        </p:spPr>
      </p:pic>
      <p:pic>
        <p:nvPicPr>
          <p:cNvPr id="59" name="" descr=""/>
          <p:cNvPicPr/>
          <p:nvPr/>
        </p:nvPicPr>
        <p:blipFill>
          <a:blip r:embed="rId2"/>
          <a:stretch/>
        </p:blipFill>
        <p:spPr>
          <a:xfrm>
            <a:off x="5220000" y="2400120"/>
            <a:ext cx="4514400" cy="299988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dde8cb"/>
            </a:gs>
            <a:gs pos="100000">
              <a:srgbClr val="ffd7d7"/>
            </a:gs>
          </a:gsLst>
          <a:lin ang="3600000"/>
        </a:gradFill>
      </p:bgPr>
    </p:bg>
    <p:spTree>
      <p:nvGrpSpPr>
        <p:cNvPr id="1" name=""/>
        <p:cNvGrpSpPr/>
        <p:nvPr/>
      </p:nvGrpSpPr>
      <p:grpSpPr>
        <a:xfrm>
          <a:off x="0" y="0"/>
          <a:ext cx="0" cy="0"/>
          <a:chOff x="0" y="0"/>
          <a:chExt cx="0" cy="0"/>
        </a:xfrm>
      </p:grpSpPr>
      <p:sp>
        <p:nvSpPr>
          <p:cNvPr id="60" name=""/>
          <p:cNvSpPr txBox="1"/>
          <p:nvPr/>
        </p:nvSpPr>
        <p:spPr>
          <a:xfrm>
            <a:off x="0" y="900000"/>
            <a:ext cx="10080000" cy="4500000"/>
          </a:xfrm>
          <a:prstGeom prst="rect">
            <a:avLst/>
          </a:prstGeom>
          <a:noFill/>
          <a:ln w="0">
            <a:noFill/>
          </a:ln>
        </p:spPr>
        <p:txBody>
          <a:bodyPr lIns="90000" rIns="90000" tIns="45000" bIns="45000" anchor="t">
            <a:noAutofit/>
          </a:bodyPr>
          <a:p>
            <a:r>
              <a:rPr b="0" lang="pl-PL" sz="1800" spc="-1" strike="noStrike">
                <a:latin typeface="Nimbus Sans"/>
              </a:rPr>
              <a:t>The farms in the country are of medium or small size - most of them (76.47%) have an area of less than 50 hectares. The number of farms is constantly decreasing, and from 2000 to 2016 their number decreased by 50%.</a:t>
            </a:r>
            <a:endParaRPr b="0" lang="pl-PL" sz="1800" spc="-1" strike="noStrike">
              <a:latin typeface="Nimbus Sans"/>
            </a:endParaRPr>
          </a:p>
        </p:txBody>
      </p:sp>
      <p:pic>
        <p:nvPicPr>
          <p:cNvPr id="61" name="" descr=""/>
          <p:cNvPicPr/>
          <p:nvPr/>
        </p:nvPicPr>
        <p:blipFill>
          <a:blip r:embed="rId1"/>
          <a:stretch/>
        </p:blipFill>
        <p:spPr>
          <a:xfrm>
            <a:off x="4594680" y="1800000"/>
            <a:ext cx="5125320" cy="306000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dde8cb"/>
            </a:gs>
            <a:gs pos="100000">
              <a:srgbClr val="ffd7d7"/>
            </a:gs>
          </a:gsLst>
          <a:lin ang="3600000"/>
        </a:gradFill>
      </p:bgPr>
    </p:bg>
    <p:spTree>
      <p:nvGrpSpPr>
        <p:cNvPr id="1" name=""/>
        <p:cNvGrpSpPr/>
        <p:nvPr/>
      </p:nvGrpSpPr>
      <p:grpSpPr>
        <a:xfrm>
          <a:off x="0" y="0"/>
          <a:ext cx="0" cy="0"/>
          <a:chOff x="0" y="0"/>
          <a:chExt cx="0" cy="0"/>
        </a:xfrm>
      </p:grpSpPr>
      <p:sp>
        <p:nvSpPr>
          <p:cNvPr id="62" name="PlaceHolder 1"/>
          <p:cNvSpPr>
            <a:spLocks noGrp="1"/>
          </p:cNvSpPr>
          <p:nvPr>
            <p:ph type="subTitle"/>
          </p:nvPr>
        </p:nvSpPr>
        <p:spPr>
          <a:xfrm>
            <a:off x="540000" y="471600"/>
            <a:ext cx="9071640" cy="1688400"/>
          </a:xfrm>
          <a:prstGeom prst="rect">
            <a:avLst/>
          </a:prstGeom>
          <a:noFill/>
          <a:ln w="0">
            <a:noFill/>
          </a:ln>
        </p:spPr>
        <p:txBody>
          <a:bodyPr lIns="0" rIns="0" tIns="0" bIns="0" anchor="ctr">
            <a:noAutofit/>
          </a:bodyPr>
          <a:p>
            <a:pPr algn="ctr"/>
            <a:r>
              <a:rPr b="0" lang="pl-PL" sz="3200" spc="-1" strike="noStrike">
                <a:latin typeface="Nimbus Sans"/>
              </a:rPr>
              <a:t>Animal breeding</a:t>
            </a:r>
            <a:endParaRPr b="0" lang="pl-PL" sz="3200" spc="-1" strike="noStrike">
              <a:latin typeface="Nimbus Sans"/>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TotalTime>
  <Application>LibreOffice/7.2.3.2$Linux_X86_64 LibreOffice_project/20$Build-2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2021-12-10T08:37:46Z</dcterms:created>
  <dc:creator/>
  <dc:description/>
  <dc:language>pl-PL</dc:language>
  <cp:lastModifiedBy/>
  <dcterms:modified xsi:type="dcterms:W3CDTF">2021-12-10T09:25:09Z</dcterms:modified>
  <cp:revision>1</cp:revision>
  <dc:subject/>
  <dc:title/>
</cp:coreProperties>
</file>