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03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595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07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51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88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1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7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1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6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341B595-366B-43E2-A22E-EA6A78C03F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8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153BE881-CD94-D17D-C354-15EFD0909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 descr="A blue and white background with black text">
            <a:extLst>
              <a:ext uri="{FF2B5EF4-FFF2-40B4-BE49-F238E27FC236}">
                <a16:creationId xmlns:a16="http://schemas.microsoft.com/office/drawing/2014/main" id="{A6C5DBFE-1AD2-6DE1-5813-375509E18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4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EA83-F18B-4E97-4CC2-99F98275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66900-AAAC-6738-2BCC-35548A4AD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Online Retail UCI Analysis</a:t>
            </a:r>
            <a:r>
              <a:rPr lang="en-US" dirty="0"/>
              <a:t> aims to provide key insights into sales trends, customer behavior, and profitability for an online retail business. </a:t>
            </a:r>
          </a:p>
          <a:p>
            <a:r>
              <a:rPr lang="en-US" dirty="0"/>
              <a:t>The analysis is designed to help businesses make data-driven decisions by identifying patterns in orders, sales performance, and country-wise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in forecasting demand and managing inventory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Identifies the most profitable countries and customer segments.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Aids in setting pricing strategies to maximize revenue and minimize losses.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Improves decision-making with a data-driven approach to sales and marketing.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08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0FF6D01-31C0-70B2-C738-1F5BBB96D8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96" r="58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0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D3A6EE-96AB-FAAC-74CF-342F0D5563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2"/>
          <a:stretch/>
        </p:blipFill>
        <p:spPr>
          <a:xfrm>
            <a:off x="2" y="0"/>
            <a:ext cx="12191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7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6A02-5C84-686B-4D65-B79DE138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D867-AFDA-27C5-F90C-D39C0227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PERFORMED ANALYSIS</a:t>
            </a:r>
          </a:p>
          <a:p>
            <a:r>
              <a:rPr lang="en-IN" dirty="0"/>
              <a:t>Sales Trends</a:t>
            </a:r>
          </a:p>
          <a:p>
            <a:r>
              <a:rPr lang="en-IN" dirty="0"/>
              <a:t>Market &amp; Customer Insights</a:t>
            </a:r>
          </a:p>
          <a:p>
            <a:r>
              <a:rPr lang="en-IN" dirty="0"/>
              <a:t>Revenue &amp; Cost Optimization</a:t>
            </a:r>
          </a:p>
          <a:p>
            <a:r>
              <a:rPr lang="en-US" dirty="0"/>
              <a:t>Data-driven decision-making can enhance marketing and sales strategies.</a:t>
            </a:r>
            <a:endParaRPr lang="en-IN" dirty="0"/>
          </a:p>
          <a:p>
            <a:r>
              <a:rPr lang="en-US" dirty="0"/>
              <a:t>Identifying peak sales periods aids in inventory planning.</a:t>
            </a:r>
          </a:p>
          <a:p>
            <a:r>
              <a:rPr lang="en-US" dirty="0"/>
              <a:t>Understanding customer segmentation helps in personalized engagement.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11123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49</TotalTime>
  <Words>129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Depth</vt:lpstr>
      <vt:lpstr>PowerPoint Presentation</vt:lpstr>
      <vt:lpstr>Objective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Devadarshini P 23BDS051</dc:creator>
  <cp:lastModifiedBy>Devadarshini P 23BDS051</cp:lastModifiedBy>
  <cp:revision>8</cp:revision>
  <dcterms:created xsi:type="dcterms:W3CDTF">2025-02-22T07:24:24Z</dcterms:created>
  <dcterms:modified xsi:type="dcterms:W3CDTF">2025-02-22T09:46:48Z</dcterms:modified>
</cp:coreProperties>
</file>