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7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5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8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5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4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8C5A24-0D67-4D91-A8AB-79267D9CC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n abstract genetic concept">
            <a:extLst>
              <a:ext uri="{FF2B5EF4-FFF2-40B4-BE49-F238E27FC236}">
                <a16:creationId xmlns:a16="http://schemas.microsoft.com/office/drawing/2014/main" id="{7F976220-FF28-30B6-FD68-2DF6B843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5040" y="235039"/>
            <a:ext cx="6858000" cy="638792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13015-80B8-FCA1-6A36-553646DED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327354"/>
            <a:ext cx="5448300" cy="3435145"/>
          </a:xfrm>
        </p:spPr>
        <p:txBody>
          <a:bodyPr>
            <a:normAutofit/>
          </a:bodyPr>
          <a:lstStyle/>
          <a:p>
            <a:r>
              <a:rPr lang="en-US" dirty="0"/>
              <a:t>ONLINE RETAIL – UCI ANALYSIS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9E43-1B10-8EE4-3B77-9595FD79C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ANALYSIS DASHBOARD USING POWER BI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EA83-F18B-4E97-4CC2-99F9827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6900-AAAC-6738-2BCC-35548A4A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Online Retail UCI Analysis</a:t>
            </a:r>
            <a:r>
              <a:rPr lang="en-US" dirty="0"/>
              <a:t> aims to provide key insights into sales trends, customer behavior, and profitability for an online retail business. </a:t>
            </a:r>
            <a:r>
              <a:rPr lang="en-US"/>
              <a:t>The dataset contains online retail transaction records, including invoice numbers, product codes, descriptions, quantities purchased, transaction dates, unit prices, customer IDs, and the country of purchase. </a:t>
            </a:r>
            <a:endParaRPr lang="en-US" dirty="0"/>
          </a:p>
          <a:p>
            <a:r>
              <a:rPr lang="en-US" dirty="0"/>
              <a:t>The analysis is designed to help businesses make data-driven decisions by identifying patterns in orders, sales performance, and country-wise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forecasting demand and managing inventory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the most profitable countries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setting pricing strategies to maximize revenue and minimize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decision-making with a data-driven approach to sales and marketing.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8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F49D12-FBB1-C262-D835-58EC5F52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95" r="1077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3A6EE-96AB-FAAC-74CF-342F0D55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/>
        </p:blipFill>
        <p:spPr>
          <a:xfrm>
            <a:off x="538843" y="303098"/>
            <a:ext cx="11114314" cy="6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6A02-5C84-686B-4D65-B79DE13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D867-AFDA-27C5-F90C-D39C0227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PERFORMED ANALYSIS</a:t>
            </a:r>
          </a:p>
          <a:p>
            <a:r>
              <a:rPr lang="en-IN" dirty="0"/>
              <a:t>Sales Trends</a:t>
            </a:r>
          </a:p>
          <a:p>
            <a:r>
              <a:rPr lang="en-IN" dirty="0"/>
              <a:t>Market &amp; Customer Insights</a:t>
            </a:r>
          </a:p>
          <a:p>
            <a:r>
              <a:rPr lang="en-IN" dirty="0"/>
              <a:t>Revenue &amp; Cost Optimization</a:t>
            </a:r>
          </a:p>
          <a:p>
            <a:r>
              <a:rPr lang="en-US" dirty="0"/>
              <a:t>Data-driven decision-making can enhance marketing and sales strategies.</a:t>
            </a:r>
            <a:endParaRPr lang="en-IN" dirty="0"/>
          </a:p>
          <a:p>
            <a:r>
              <a:rPr lang="en-US" dirty="0"/>
              <a:t>Identifying peak sales periods aids in inventory planning.</a:t>
            </a:r>
          </a:p>
          <a:p>
            <a:r>
              <a:rPr lang="en-US" dirty="0"/>
              <a:t>Understanding customer segmentation helps in personalized engagement.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1123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Grandview</vt:lpstr>
      <vt:lpstr>Grandview Display</vt:lpstr>
      <vt:lpstr>CitationVTI</vt:lpstr>
      <vt:lpstr>ONLINE RETAIL – UCI ANALYSIS  </vt:lpstr>
      <vt:lpstr>Objective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2</cp:revision>
  <dcterms:created xsi:type="dcterms:W3CDTF">2025-02-22T07:24:24Z</dcterms:created>
  <dcterms:modified xsi:type="dcterms:W3CDTF">2025-02-22T07:47:07Z</dcterms:modified>
</cp:coreProperties>
</file>