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29-08-2024</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085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1297941"/>
          </a:xfrm>
          <a:prstGeom prst="rect"/>
          <a:noFill/>
        </p:spPr>
        <p:txBody>
          <a:bodyPr rtlCol="0" wrap="square">
            <a:spAutoFit/>
          </a:bodyPr>
          <a:p>
            <a:r>
              <a:rPr sz="2400" lang="en-US"/>
              <a:t>STUDENT NAME:</a:t>
            </a:r>
            <a:r>
              <a:rPr sz="2400" lang="en-US"/>
              <a:t>B</a:t>
            </a:r>
            <a:r>
              <a:rPr sz="2400" lang="en-US"/>
              <a:t>.</a:t>
            </a:r>
            <a:r>
              <a:rPr sz="2400" lang="en-US"/>
              <a:t>D</a:t>
            </a:r>
            <a:r>
              <a:rPr sz="2400" lang="en-US"/>
              <a:t>e</a:t>
            </a:r>
            <a:r>
              <a:rPr sz="2400" lang="en-US"/>
              <a:t>v</a:t>
            </a:r>
            <a:r>
              <a:rPr sz="2400" lang="en-US"/>
              <a:t>a</a:t>
            </a:r>
            <a:r>
              <a:rPr sz="2400" lang="en-US"/>
              <a:t>d</a:t>
            </a:r>
            <a:r>
              <a:rPr sz="2400" lang="en-US"/>
              <a:t>h</a:t>
            </a:r>
            <a:r>
              <a:rPr sz="2400" lang="en-US"/>
              <a:t>a</a:t>
            </a:r>
            <a:r>
              <a:rPr sz="2400" lang="en-US"/>
              <a:t>r</a:t>
            </a:r>
            <a:r>
              <a:rPr sz="2400" lang="en-US"/>
              <a:t>s</a:t>
            </a:r>
            <a:r>
              <a:rPr sz="2400" lang="en-US"/>
              <a:t>h</a:t>
            </a:r>
            <a:r>
              <a:rPr sz="2400" lang="en-US"/>
              <a:t>i</a:t>
            </a:r>
            <a:r>
              <a:rPr sz="2400" lang="en-US"/>
              <a:t>n</a:t>
            </a:r>
            <a:r>
              <a:rPr sz="2400" lang="en-US"/>
              <a:t>i</a:t>
            </a:r>
            <a:endParaRPr dirty="0" sz="2400" lang="en-US"/>
          </a:p>
          <a:p>
            <a:r>
              <a:rPr dirty="0" sz="2400" lang="en-US"/>
              <a:t>REGISTER NO:</a:t>
            </a:r>
            <a:r>
              <a:rPr dirty="0" sz="2400" lang="en-US"/>
              <a:t>1</a:t>
            </a:r>
            <a:r>
              <a:rPr dirty="0" sz="2400" lang="en-US"/>
              <a:t>2</a:t>
            </a:r>
            <a:r>
              <a:rPr dirty="0" sz="2400" lang="en-US"/>
              <a:t>2</a:t>
            </a:r>
            <a:r>
              <a:rPr dirty="0" sz="2400" lang="en-US"/>
              <a:t>2</a:t>
            </a:r>
            <a:r>
              <a:rPr dirty="0" sz="2400" lang="en-US"/>
              <a:t>0</a:t>
            </a:r>
            <a:r>
              <a:rPr dirty="0" sz="2400" lang="en-US"/>
              <a:t>2</a:t>
            </a:r>
            <a:r>
              <a:rPr dirty="0" sz="2400" lang="en-US"/>
              <a:t>7</a:t>
            </a:r>
            <a:r>
              <a:rPr dirty="0" sz="2400" lang="en-US"/>
              <a:t>1</a:t>
            </a:r>
            <a:r>
              <a:rPr dirty="0" sz="2400" lang="en-US"/>
              <a:t>0</a:t>
            </a:r>
            <a:endParaRPr altLang="en-US" lang="zh-CN"/>
          </a:p>
          <a:p>
            <a:r>
              <a:rPr dirty="0" sz="2400" lang="en-US"/>
              <a:t>DEPARTMENT:</a:t>
            </a:r>
            <a:r>
              <a:rPr dirty="0" sz="2400" lang="en-US"/>
              <a:t>B</a:t>
            </a:r>
            <a:r>
              <a:rPr dirty="0" sz="2400" lang="en-US"/>
              <a:t>C</a:t>
            </a:r>
            <a:r>
              <a:rPr dirty="0" sz="2400" lang="en-US"/>
              <a:t>O</a:t>
            </a:r>
            <a:r>
              <a:rPr dirty="0" sz="2400" lang="en-US"/>
              <a:t>M</a:t>
            </a:r>
            <a:r>
              <a:rPr dirty="0" sz="2400" lang="en-US"/>
              <a:t>(</a:t>
            </a:r>
            <a:r>
              <a:rPr dirty="0" sz="2400" lang="en-US"/>
              <a:t>c</a:t>
            </a:r>
            <a:r>
              <a:rPr dirty="0" sz="2400" lang="en-US"/>
              <a:t>o</a:t>
            </a:r>
            <a:r>
              <a:rPr dirty="0" sz="2400" lang="en-US"/>
              <a:t>r</a:t>
            </a:r>
            <a:r>
              <a:rPr dirty="0" sz="2400" lang="en-US"/>
              <a:t>p</a:t>
            </a:r>
            <a:r>
              <a:rPr dirty="0" sz="2400" lang="en-US"/>
              <a:t>o</a:t>
            </a:r>
            <a:r>
              <a:rPr dirty="0" sz="2400" lang="en-US"/>
              <a:t>r</a:t>
            </a:r>
            <a:r>
              <a:rPr dirty="0" sz="2400" lang="en-US"/>
              <a:t>ate </a:t>
            </a:r>
            <a:r>
              <a:rPr dirty="0" sz="2400" lang="en-US"/>
              <a:t>S</a:t>
            </a:r>
            <a:r>
              <a:rPr dirty="0" sz="2400" lang="en-US"/>
              <a:t>e</a:t>
            </a:r>
            <a:r>
              <a:rPr dirty="0" sz="2400" lang="en-US"/>
              <a:t>c</a:t>
            </a:r>
            <a:r>
              <a:rPr dirty="0" sz="2400" lang="en-US"/>
              <a:t>r</a:t>
            </a:r>
            <a:r>
              <a:rPr dirty="0" sz="2400" lang="en-US"/>
              <a:t>etary</a:t>
            </a:r>
            <a:r>
              <a:rPr dirty="0" sz="2400" lang="en-US"/>
              <a:t>s</a:t>
            </a:r>
            <a:r>
              <a:rPr dirty="0" sz="2400" lang="en-US"/>
              <a:t>h</a:t>
            </a:r>
            <a:r>
              <a:rPr dirty="0" sz="2400" lang="en-US"/>
              <a:t>i</a:t>
            </a:r>
            <a:r>
              <a:rPr dirty="0" sz="2400" lang="en-US"/>
              <a:t>p</a:t>
            </a:r>
            <a:r>
              <a:rPr dirty="0" sz="2400" lang="en-US"/>
              <a:t>)</a:t>
            </a:r>
            <a:endParaRPr altLang="en-US" lang="zh-CN"/>
          </a:p>
          <a:p>
            <a:r>
              <a:rPr dirty="0" sz="2400" lang="en-US"/>
              <a:t>COLLEGE</a:t>
            </a:r>
            <a:r>
              <a:rPr dirty="0" sz="2400" lang="en-US"/>
              <a:t>:</a:t>
            </a:r>
            <a:r>
              <a:rPr dirty="0" sz="2400" lang="en-US"/>
              <a:t> </a:t>
            </a:r>
            <a:r>
              <a:rPr dirty="0" sz="2400" lang="en-US"/>
              <a:t>Thiruthangal</a:t>
            </a:r>
            <a:r>
              <a:rPr dirty="0" sz="2400" lang="en-US"/>
              <a:t> Nadar</a:t>
            </a:r>
            <a:r>
              <a:rPr dirty="0" sz="2400" lang="en-US"/>
              <a:t> college</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9" name="object 9"/>
          <p:cNvSpPr txBox="1"/>
          <p:nvPr/>
        </p:nvSpPr>
        <p:spPr>
          <a:xfrm>
            <a:off x="11277218" y="6473337"/>
            <a:ext cx="228600" cy="1085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object 8"/>
          <p:cNvSpPr txBox="1"/>
          <p:nvPr/>
        </p:nvSpPr>
        <p:spPr>
          <a:xfrm>
            <a:off x="739775" y="291147"/>
            <a:ext cx="3303904" cy="5086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TextBox 9"/>
          <p:cNvSpPr txBox="1"/>
          <p:nvPr/>
        </p:nvSpPr>
        <p:spPr>
          <a:xfrm>
            <a:off x="1188840" y="1610172"/>
            <a:ext cx="8164710" cy="1691640"/>
          </a:xfrm>
          <a:prstGeom prst="rect"/>
          <a:noFill/>
        </p:spPr>
        <p:txBody>
          <a:bodyPr wrap="square">
            <a:spAutoFit/>
          </a:bodyPr>
          <a:p>
            <a:r>
              <a:rPr lang="en-US"/>
              <a:t>In the "Employee Performance Analysis Using Excel" project, the modeling phase involves setting up the Excel workbook with various tools and techniques to analyze and visualize the data effectively. 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2437130" cy="5086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7" name="object 9"/>
          <p:cNvSpPr txBox="1"/>
          <p:nvPr/>
        </p:nvSpPr>
        <p:spPr>
          <a:xfrm>
            <a:off x="11277218" y="6473337"/>
            <a:ext cx="228600" cy="1085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
          <p:cNvGraphicFramePr>
            <a:graphicFrameLocks/>
          </p:cNvGraphicFramePr>
          <p:nvPr/>
        </p:nvGraphicFramePr>
        <p:xfrm>
          <a:off x="6853236" y="894080"/>
          <a:ext cx="4895192" cy="4925365"/>
        </p:xfrm>
        <a:graphic>
          <a:graphicData uri="http://schemas.openxmlformats.org/drawingml/2006/table">
            <a:tbl>
              <a:tblPr/>
              <a:tblGrid>
                <a:gridCol w="979038"/>
                <a:gridCol w="979038"/>
                <a:gridCol w="979038"/>
                <a:gridCol w="979038"/>
                <a:gridCol w="979038"/>
              </a:tblGrid>
              <a:tr h="985073">
                <a:tc>
                  <a:txBody>
                    <a:bodyPr/>
                    <a:p>
                      <a:r>
                        <a:rPr altLang="en-US" lang="en-US"/>
                        <a:t>2708</a:t>
                      </a:r>
                      <a:endParaRPr altLang="en-US" lang="zh-CN"/>
                    </a:p>
                  </a:txBody>
                  <a:tcPr marL="8572" marR="8572" marT="0" marB="0"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c>
                  <a:txBody>
                    <a:bodyPr/>
                    <a:p>
                      <a:r>
                        <a:rPr altLang="en-US" lang="en-US"/>
                        <a:t>Theodore</a:t>
                      </a:r>
                      <a:endParaRPr altLang="en-US" lang="zh-CN"/>
                    </a:p>
                  </a:txBody>
                  <a:tcPr marL="8572" marR="8572" marT="0" marB="0"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c>
                  <a:txBody>
                    <a:bodyPr/>
                    <a:p>
                      <a:r>
                        <a:rPr altLang="en-US" lang="en-US"/>
                        <a:t>S</a:t>
                      </a:r>
                      <a:r>
                        <a:rPr altLang="en-US" lang="en-US"/>
                        <a:t>a</a:t>
                      </a:r>
                      <a:r>
                        <a:rPr altLang="en-US" lang="en-US"/>
                        <a:t>l</a:t>
                      </a:r>
                      <a:r>
                        <a:rPr altLang="en-US" lang="en-US"/>
                        <a:t>e</a:t>
                      </a:r>
                      <a:r>
                        <a:rPr altLang="en-US" lang="en-US"/>
                        <a:t>s</a:t>
                      </a:r>
                      <a:endParaRPr altLang="en-US" lang="zh-CN"/>
                    </a:p>
                  </a:txBody>
                  <a:tcPr marL="8572" marR="8572" marT="0" marB="0"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c>
                  <a:txBody>
                    <a:bodyPr/>
                    <a:p>
                      <a:r>
                        <a:rPr altLang="en-US" lang="en-US"/>
                        <a:t>F</a:t>
                      </a:r>
                      <a:r>
                        <a:rPr altLang="en-US" lang="en-US"/>
                        <a:t>u</a:t>
                      </a:r>
                      <a:r>
                        <a:rPr altLang="en-US" lang="en-US"/>
                        <a:t>l</a:t>
                      </a:r>
                      <a:r>
                        <a:rPr altLang="en-US" lang="en-US"/>
                        <a:t>l</a:t>
                      </a:r>
                      <a:r>
                        <a:rPr altLang="en-US" lang="en-US"/>
                        <a:t>y</a:t>
                      </a:r>
                      <a:r>
                        <a:rPr altLang="en-US" lang="en-US"/>
                        <a:t> </a:t>
                      </a:r>
                      <a:r>
                        <a:rPr altLang="en-US" lang="en-US"/>
                        <a:t>m</a:t>
                      </a:r>
                      <a:r>
                        <a:rPr altLang="en-US" lang="en-US"/>
                        <a:t>e</a:t>
                      </a:r>
                      <a:r>
                        <a:rPr altLang="en-US" lang="en-US"/>
                        <a:t>e</a:t>
                      </a:r>
                      <a:r>
                        <a:rPr altLang="en-US" lang="en-US"/>
                        <a:t>t</a:t>
                      </a:r>
                      <a:r>
                        <a:rPr altLang="en-US" lang="en-US"/>
                        <a:t>s</a:t>
                      </a:r>
                      <a:endParaRPr altLang="en-US" lang="zh-CN"/>
                    </a:p>
                  </a:txBody>
                  <a:tcPr marL="8572" marR="8572" marT="0" marB="0"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c>
                  <a:txBody>
                    <a:bodyPr/>
                    <a:p>
                      <a:r>
                        <a:rPr altLang="en-US" lang="en-US"/>
                        <a:t>2</a:t>
                      </a:r>
                      <a:endParaRPr altLang="en-US" lang="zh-CN"/>
                    </a:p>
                  </a:txBody>
                  <a:tcPr marL="8572" marR="8572" marT="0" marB="0"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r>
              <a:tr h="985073">
                <a:tc>
                  <a:txBody>
                    <a:bodyPr/>
                    <a:p>
                      <a:r>
                        <a:rPr altLang="en-US" lang="en-US"/>
                        <a:t>2</a:t>
                      </a:r>
                      <a:r>
                        <a:rPr altLang="en-US" lang="en-US"/>
                        <a:t>7</a:t>
                      </a:r>
                      <a:r>
                        <a:rPr altLang="en-US" lang="en-US"/>
                        <a:t>0</a:t>
                      </a:r>
                      <a:r>
                        <a:rPr altLang="en-US" lang="en-US"/>
                        <a:t>9</a:t>
                      </a:r>
                      <a:endParaRPr altLang="en-US" lang="zh-CN"/>
                    </a:p>
                  </a:txBody>
                  <a:tcPr marL="8572" marR="8572" marT="0" marB="0"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c>
                  <a:txBody>
                    <a:bodyPr/>
                    <a:p>
                      <a:r>
                        <a:rPr altLang="en-US" lang="en-US"/>
                        <a:t>Emily</a:t>
                      </a:r>
                      <a:endParaRPr altLang="en-US" lang="zh-CN"/>
                    </a:p>
                  </a:txBody>
                  <a:tcPr marL="8572" marR="8572" marT="0" marB="0"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c>
                  <a:txBody>
                    <a:bodyPr/>
                    <a:p>
                      <a:r>
                        <a:rPr altLang="en-US" lang="en-US"/>
                        <a:t>S</a:t>
                      </a:r>
                      <a:r>
                        <a:rPr altLang="en-US" lang="en-US"/>
                        <a:t>a</a:t>
                      </a:r>
                      <a:r>
                        <a:rPr altLang="en-US" lang="en-US"/>
                        <a:t>l</a:t>
                      </a:r>
                      <a:r>
                        <a:rPr altLang="en-US" lang="en-US"/>
                        <a:t>e</a:t>
                      </a:r>
                      <a:r>
                        <a:rPr altLang="en-US" lang="en-US"/>
                        <a:t>s</a:t>
                      </a:r>
                      <a:endParaRPr altLang="en-US" lang="zh-CN"/>
                    </a:p>
                  </a:txBody>
                  <a:tcPr marL="8572" marR="8572" marT="0" marB="0"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c>
                  <a:txBody>
                    <a:bodyPr/>
                    <a:p>
                      <a:r>
                        <a:rPr altLang="en-US" lang="en-US"/>
                        <a:t>F</a:t>
                      </a:r>
                      <a:r>
                        <a:rPr altLang="en-US" lang="en-US"/>
                        <a:t>u</a:t>
                      </a:r>
                      <a:r>
                        <a:rPr altLang="en-US" lang="en-US"/>
                        <a:t>l</a:t>
                      </a:r>
                      <a:r>
                        <a:rPr altLang="en-US" lang="en-US"/>
                        <a:t>l</a:t>
                      </a:r>
                      <a:r>
                        <a:rPr altLang="en-US" lang="en-US"/>
                        <a:t>y</a:t>
                      </a:r>
                      <a:r>
                        <a:rPr altLang="en-US" lang="en-US"/>
                        <a:t> </a:t>
                      </a:r>
                      <a:r>
                        <a:rPr altLang="en-US" lang="en-US"/>
                        <a:t>m</a:t>
                      </a:r>
                      <a:r>
                        <a:rPr altLang="en-US" lang="en-US"/>
                        <a:t>e</a:t>
                      </a:r>
                      <a:r>
                        <a:rPr altLang="en-US" lang="en-US"/>
                        <a:t>e</a:t>
                      </a:r>
                      <a:r>
                        <a:rPr altLang="en-US" lang="en-US"/>
                        <a:t>t</a:t>
                      </a:r>
                      <a:r>
                        <a:rPr altLang="en-US" lang="en-US"/>
                        <a:t>s</a:t>
                      </a:r>
                      <a:endParaRPr altLang="en-US" lang="zh-CN"/>
                    </a:p>
                  </a:txBody>
                  <a:tcPr marL="8572" marR="8572" marT="0" marB="0"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c>
                  <a:txBody>
                    <a:bodyPr/>
                    <a:p>
                      <a:r>
                        <a:rPr altLang="en-US" lang="en-US"/>
                        <a:t>2</a:t>
                      </a:r>
                      <a:endParaRPr altLang="en-US" lang="zh-CN"/>
                    </a:p>
                  </a:txBody>
                  <a:tcPr marL="8572" marR="8572" marT="0" marB="0"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r>
              <a:tr h="985073">
                <a:tc>
                  <a:txBody>
                    <a:bodyPr/>
                    <a:p>
                      <a:r>
                        <a:rPr altLang="en-US" lang="en-US"/>
                        <a:t>2</a:t>
                      </a:r>
                      <a:r>
                        <a:rPr altLang="en-US" lang="en-US"/>
                        <a:t>7</a:t>
                      </a:r>
                      <a:r>
                        <a:rPr altLang="en-US" lang="en-US"/>
                        <a:t>1</a:t>
                      </a:r>
                      <a:r>
                        <a:rPr altLang="en-US" lang="en-US"/>
                        <a:t>0</a:t>
                      </a:r>
                      <a:endParaRPr altLang="en-US" lang="zh-CN"/>
                    </a:p>
                  </a:txBody>
                  <a:tcPr marL="8572" marR="8572" marT="0" marB="0"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c>
                  <a:txBody>
                    <a:bodyPr/>
                    <a:p>
                      <a:r>
                        <a:rPr altLang="en-US" lang="en-US"/>
                        <a:t>Madyson</a:t>
                      </a:r>
                      <a:endParaRPr altLang="en-US" lang="zh-CN"/>
                    </a:p>
                  </a:txBody>
                  <a:tcPr marL="8572" marR="8572" marT="0" marB="0"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c>
                  <a:txBody>
                    <a:bodyPr/>
                    <a:p>
                      <a:r>
                        <a:rPr altLang="en-US" lang="en-US"/>
                        <a:t>S</a:t>
                      </a:r>
                      <a:r>
                        <a:rPr altLang="en-US" lang="en-US"/>
                        <a:t>a</a:t>
                      </a:r>
                      <a:r>
                        <a:rPr altLang="en-US" lang="en-US"/>
                        <a:t>l</a:t>
                      </a:r>
                      <a:r>
                        <a:rPr altLang="en-US" lang="en-US"/>
                        <a:t>e</a:t>
                      </a:r>
                      <a:r>
                        <a:rPr altLang="en-US" lang="en-US"/>
                        <a:t>s</a:t>
                      </a:r>
                      <a:endParaRPr altLang="en-US" lang="zh-CN"/>
                    </a:p>
                  </a:txBody>
                  <a:tcPr marL="8572" marR="8572" marT="0" marB="0"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c>
                  <a:txBody>
                    <a:bodyPr/>
                    <a:p>
                      <a:r>
                        <a:rPr altLang="en-US" lang="en-US"/>
                        <a:t>F</a:t>
                      </a:r>
                      <a:r>
                        <a:rPr altLang="en-US" lang="en-US"/>
                        <a:t>u</a:t>
                      </a:r>
                      <a:r>
                        <a:rPr altLang="en-US" lang="en-US"/>
                        <a:t>l</a:t>
                      </a:r>
                      <a:r>
                        <a:rPr altLang="en-US" lang="en-US"/>
                        <a:t>l</a:t>
                      </a:r>
                      <a:r>
                        <a:rPr altLang="en-US" lang="en-US"/>
                        <a:t>y</a:t>
                      </a:r>
                      <a:r>
                        <a:rPr altLang="en-US" lang="en-US"/>
                        <a:t> </a:t>
                      </a:r>
                      <a:r>
                        <a:rPr altLang="en-US" lang="en-US"/>
                        <a:t>m</a:t>
                      </a:r>
                      <a:r>
                        <a:rPr altLang="en-US" lang="en-US"/>
                        <a:t>e</a:t>
                      </a:r>
                      <a:r>
                        <a:rPr altLang="en-US" lang="en-US"/>
                        <a:t>e</a:t>
                      </a:r>
                      <a:r>
                        <a:rPr altLang="en-US" lang="en-US"/>
                        <a:t>t</a:t>
                      </a:r>
                      <a:r>
                        <a:rPr altLang="en-US" lang="en-US"/>
                        <a:t>s</a:t>
                      </a:r>
                      <a:endParaRPr altLang="en-US" lang="zh-CN"/>
                    </a:p>
                  </a:txBody>
                  <a:tcPr marL="8572" marR="8572" marT="0" marB="0"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c>
                  <a:txBody>
                    <a:bodyPr/>
                    <a:p>
                      <a:r>
                        <a:rPr altLang="en-US" lang="en-US"/>
                        <a:t>5</a:t>
                      </a:r>
                      <a:endParaRPr altLang="en-US" lang="zh-CN"/>
                    </a:p>
                  </a:txBody>
                  <a:tcPr marL="8572" marR="8572" marT="0" marB="0"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r>
              <a:tr h="985073">
                <a:tc>
                  <a:txBody>
                    <a:bodyPr/>
                    <a:p>
                      <a:r>
                        <a:rPr altLang="en-US" lang="en-US"/>
                        <a:t>2</a:t>
                      </a:r>
                      <a:r>
                        <a:rPr altLang="en-US" lang="en-US"/>
                        <a:t>7</a:t>
                      </a:r>
                      <a:r>
                        <a:rPr altLang="en-US" lang="en-US"/>
                        <a:t>1</a:t>
                      </a:r>
                      <a:r>
                        <a:rPr altLang="en-US" lang="en-US"/>
                        <a:t>1</a:t>
                      </a:r>
                      <a:endParaRPr altLang="en-US" lang="zh-CN"/>
                    </a:p>
                  </a:txBody>
                  <a:tcPr marL="8572" marR="8572" marT="0" marB="0"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c>
                  <a:txBody>
                    <a:bodyPr/>
                    <a:p>
                      <a:r>
                        <a:rPr altLang="en-US" lang="en-US"/>
                        <a:t>Rachel</a:t>
                      </a:r>
                      <a:endParaRPr altLang="en-US" lang="zh-CN"/>
                    </a:p>
                  </a:txBody>
                  <a:tcPr marL="8572" marR="8572" marT="0" marB="0"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c>
                  <a:txBody>
                    <a:bodyPr/>
                    <a:p>
                      <a:r>
                        <a:rPr altLang="en-US" lang="en-US"/>
                        <a:t>S</a:t>
                      </a:r>
                      <a:r>
                        <a:rPr altLang="en-US" lang="en-US"/>
                        <a:t>a</a:t>
                      </a:r>
                      <a:r>
                        <a:rPr altLang="en-US" lang="en-US"/>
                        <a:t>l</a:t>
                      </a:r>
                      <a:r>
                        <a:rPr altLang="en-US" lang="en-US"/>
                        <a:t>e</a:t>
                      </a:r>
                      <a:r>
                        <a:rPr altLang="en-US" lang="en-US"/>
                        <a:t>s</a:t>
                      </a:r>
                      <a:endParaRPr altLang="en-US" lang="zh-CN"/>
                    </a:p>
                  </a:txBody>
                  <a:tcPr marL="8572" marR="8572" marT="0" marB="0"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c>
                  <a:txBody>
                    <a:bodyPr/>
                    <a:p>
                      <a:r>
                        <a:rPr altLang="en-US" lang="en-US"/>
                        <a:t>F</a:t>
                      </a:r>
                      <a:r>
                        <a:rPr altLang="en-US" lang="en-US"/>
                        <a:t>u</a:t>
                      </a:r>
                      <a:r>
                        <a:rPr altLang="en-US" lang="en-US"/>
                        <a:t>l</a:t>
                      </a:r>
                      <a:r>
                        <a:rPr altLang="en-US" lang="en-US"/>
                        <a:t>l</a:t>
                      </a:r>
                      <a:r>
                        <a:rPr altLang="en-US" lang="en-US"/>
                        <a:t>y</a:t>
                      </a:r>
                      <a:r>
                        <a:rPr altLang="en-US" lang="en-US"/>
                        <a:t> </a:t>
                      </a:r>
                      <a:r>
                        <a:rPr altLang="en-US" lang="en-US"/>
                        <a:t>m</a:t>
                      </a:r>
                      <a:r>
                        <a:rPr altLang="en-US" lang="en-US"/>
                        <a:t>e</a:t>
                      </a:r>
                      <a:r>
                        <a:rPr altLang="en-US" lang="en-US"/>
                        <a:t>e</a:t>
                      </a:r>
                      <a:r>
                        <a:rPr altLang="en-US" lang="en-US"/>
                        <a:t>t</a:t>
                      </a:r>
                      <a:r>
                        <a:rPr altLang="en-US" lang="en-US"/>
                        <a:t>s</a:t>
                      </a:r>
                      <a:endParaRPr altLang="en-US" lang="zh-CN"/>
                    </a:p>
                  </a:txBody>
                  <a:tcPr marL="8572" marR="8572" marT="0" marB="0"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c>
                  <a:txBody>
                    <a:bodyPr/>
                    <a:p>
                      <a:r>
                        <a:rPr altLang="en-US" lang="en-US"/>
                        <a:t>2</a:t>
                      </a:r>
                      <a:endParaRPr altLang="en-US" lang="zh-CN"/>
                    </a:p>
                  </a:txBody>
                  <a:tcPr marL="8572" marR="8572" marT="0" marB="0"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r>
              <a:tr h="985073">
                <a:tc>
                  <a:txBody>
                    <a:bodyPr/>
                    <a:p>
                      <a:r>
                        <a:rPr altLang="en-US" lang="en-US"/>
                        <a:t>2</a:t>
                      </a:r>
                      <a:r>
                        <a:rPr altLang="en-US" lang="en-US"/>
                        <a:t>7</a:t>
                      </a:r>
                      <a:r>
                        <a:rPr altLang="en-US" lang="en-US"/>
                        <a:t>1</a:t>
                      </a:r>
                      <a:r>
                        <a:rPr altLang="en-US" lang="en-US"/>
                        <a:t>2</a:t>
                      </a:r>
                      <a:endParaRPr altLang="en-US" lang="zh-CN"/>
                    </a:p>
                  </a:txBody>
                  <a:tcPr marL="8572" marR="8572" marT="0" marB="0"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c>
                  <a:txBody>
                    <a:bodyPr/>
                    <a:p>
                      <a:r>
                        <a:rPr altLang="en-US" lang="en-US"/>
                        <a:t>Helen</a:t>
                      </a:r>
                      <a:endParaRPr altLang="en-US" lang="zh-CN"/>
                    </a:p>
                  </a:txBody>
                  <a:tcPr marL="8572" marR="8572" marT="0" marB="0"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c>
                  <a:txBody>
                    <a:bodyPr/>
                    <a:p>
                      <a:r>
                        <a:rPr altLang="en-US" lang="en-US"/>
                        <a:t>S</a:t>
                      </a:r>
                      <a:r>
                        <a:rPr altLang="en-US" lang="en-US"/>
                        <a:t>a</a:t>
                      </a:r>
                      <a:r>
                        <a:rPr altLang="en-US" lang="en-US"/>
                        <a:t>l</a:t>
                      </a:r>
                      <a:r>
                        <a:rPr altLang="en-US" lang="en-US"/>
                        <a:t>e</a:t>
                      </a:r>
                      <a:r>
                        <a:rPr altLang="en-US" lang="en-US"/>
                        <a:t>s</a:t>
                      </a:r>
                      <a:endParaRPr altLang="en-US" lang="zh-CN"/>
                    </a:p>
                  </a:txBody>
                  <a:tcPr marL="8572" marR="8572" marT="0" marB="0"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c>
                  <a:txBody>
                    <a:bodyPr/>
                    <a:p>
                      <a:r>
                        <a:rPr altLang="en-US" lang="en-US"/>
                        <a:t>F</a:t>
                      </a:r>
                      <a:r>
                        <a:rPr altLang="en-US" lang="en-US"/>
                        <a:t>u</a:t>
                      </a:r>
                      <a:r>
                        <a:rPr altLang="en-US" lang="en-US"/>
                        <a:t>l</a:t>
                      </a:r>
                      <a:r>
                        <a:rPr altLang="en-US" lang="en-US"/>
                        <a:t>l</a:t>
                      </a:r>
                      <a:r>
                        <a:rPr altLang="en-US" lang="en-US"/>
                        <a:t>y</a:t>
                      </a:r>
                      <a:r>
                        <a:rPr altLang="en-US" lang="en-US"/>
                        <a:t> </a:t>
                      </a:r>
                      <a:r>
                        <a:rPr altLang="en-US" lang="en-US"/>
                        <a:t>m</a:t>
                      </a:r>
                      <a:r>
                        <a:rPr altLang="en-US" lang="en-US"/>
                        <a:t>e</a:t>
                      </a:r>
                      <a:r>
                        <a:rPr altLang="en-US" lang="en-US"/>
                        <a:t>e</a:t>
                      </a:r>
                      <a:r>
                        <a:rPr altLang="en-US" lang="en-US"/>
                        <a:t>t</a:t>
                      </a:r>
                      <a:r>
                        <a:rPr altLang="en-US" lang="en-US"/>
                        <a:t>s</a:t>
                      </a:r>
                      <a:endParaRPr altLang="en-US" lang="zh-CN"/>
                    </a:p>
                  </a:txBody>
                  <a:tcPr marL="8572" marR="8572" marT="0" marB="0"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c>
                  <a:txBody>
                    <a:bodyPr/>
                    <a:p>
                      <a:r>
                        <a:rPr altLang="en-US" lang="en-US"/>
                        <a:t>1</a:t>
                      </a:r>
                      <a:endParaRPr altLang="en-US" lang="zh-CN"/>
                    </a:p>
                  </a:txBody>
                  <a:tcPr marL="8572" marR="8572" marT="0" marB="0" anchor="b">
                    <a:lnL w="2857" cmpd="sng">
                      <a:solidFill>
                        <a:srgbClr val="000000"/>
                      </a:solidFill>
                      <a:prstDash val="solid"/>
                    </a:lnL>
                    <a:lnR w="2857" cmpd="sng">
                      <a:solidFill>
                        <a:srgbClr val="000000"/>
                      </a:solidFill>
                      <a:prstDash val="solid"/>
                    </a:lnR>
                    <a:lnT w="2857" cmpd="sng">
                      <a:solidFill>
                        <a:srgbClr val="000000"/>
                      </a:solidFill>
                      <a:prstDash val="solid"/>
                    </a:lnT>
                    <a:lnB w="2857" cmpd="sng">
                      <a:solidFill>
                        <a:srgbClr val="000000"/>
                      </a:solidFill>
                      <a:prstDash val="solid"/>
                    </a:lnB>
                  </a:tcPr>
                </a:tc>
              </a:tr>
            </a:tbl>
          </a:graphicData>
        </a:graphic>
      </p:graphicFrame>
      <p:sp>
        <p:nvSpPr>
          <p:cNvPr id="1048712" name=""/>
          <p:cNvSpPr txBox="1"/>
          <p:nvPr/>
        </p:nvSpPr>
        <p:spPr>
          <a:xfrm>
            <a:off x="4096000" y="3219450"/>
            <a:ext cx="4000000" cy="370840"/>
          </a:xfrm>
          <a:prstGeom prst="rect"/>
        </p:spPr>
        <p:txBody>
          <a:bodyPr rtlCol="0" wrap="square">
            <a:spAutoFit/>
          </a:bodyPr>
          <a:p>
            <a:r>
              <a:rPr sz="2800" lang="en-IN">
                <a:solidFill>
                  <a:srgbClr val="000000"/>
                </a:solidFill>
              </a:rPr>
              <a:t/>
            </a:r>
            <a:endParaRPr sz="2800" lang="en-IN">
              <a:solidFill>
                <a:srgbClr val="000000"/>
              </a:solidFill>
            </a:endParaRPr>
          </a:p>
        </p:txBody>
      </p:sp>
      <p:sp>
        <p:nvSpPr>
          <p:cNvPr id="1048713" name=""/>
          <p:cNvSpPr txBox="1"/>
          <p:nvPr/>
        </p:nvSpPr>
        <p:spPr>
          <a:xfrm>
            <a:off x="755331" y="5715635"/>
            <a:ext cx="6808528" cy="929640"/>
          </a:xfrm>
          <a:prstGeom prst="rect"/>
        </p:spPr>
        <p:txBody>
          <a:bodyPr rtlCol="0" wrap="square">
            <a:spAutoFit/>
          </a:bodyPr>
          <a:p>
            <a:r>
              <a:rPr sz="2800" lang="en-US">
                <a:solidFill>
                  <a:srgbClr val="000000"/>
                </a:solidFill>
              </a:rPr>
              <a:t>Interpretation: </a:t>
            </a:r>
            <a:endParaRPr sz="2800" lang="en-IN">
              <a:solidFill>
                <a:srgbClr val="000000"/>
              </a:solidFill>
            </a:endParaRPr>
          </a:p>
          <a:p>
            <a:r>
              <a:rPr sz="2800" lang="en-US">
                <a:solidFill>
                  <a:srgbClr val="000000"/>
                </a:solidFill>
              </a:rPr>
              <a:t>For the employee I'd compare with fully meets </a:t>
            </a:r>
            <a:r>
              <a:rPr sz="2800" lang="en-US">
                <a:solidFill>
                  <a:srgbClr val="000000"/>
                </a:solidFill>
              </a:rPr>
              <a:t>4</a:t>
            </a:r>
            <a:r>
              <a:rPr sz="2800" lang="en-US">
                <a:solidFill>
                  <a:srgbClr val="000000"/>
                </a:solidFill>
              </a:rPr>
              <a:t>1</a:t>
            </a:r>
            <a:r>
              <a:rPr sz="2800" lang="en-US">
                <a:solidFill>
                  <a:srgbClr val="000000"/>
                </a:solidFill>
              </a:rPr>
              <a:t>.</a:t>
            </a:r>
            <a:r>
              <a:rPr sz="2800" lang="en-US">
                <a:solidFill>
                  <a:srgbClr val="000000"/>
                </a:solidFill>
              </a:rPr>
              <a:t>7</a:t>
            </a:r>
            <a:r>
              <a:rPr sz="2800" lang="en-US">
                <a:solidFill>
                  <a:srgbClr val="000000"/>
                </a:solidFill>
              </a:rPr>
              <a:t>%</a:t>
            </a:r>
            <a:r>
              <a:rPr sz="2800" lang="en-US">
                <a:solidFill>
                  <a:srgbClr val="000000"/>
                </a:solidFill>
              </a:rPr>
              <a:t>  increase other then will all are decrease</a:t>
            </a:r>
            <a:endParaRPr sz="2800" lang="en-IN">
              <a:solidFill>
                <a:srgbClr val="000000"/>
              </a:solidFill>
            </a:endParaRPr>
          </a:p>
        </p:txBody>
      </p:sp>
      <p:pic>
        <p:nvPicPr>
          <p:cNvPr id="2097170" name=""/>
          <p:cNvPicPr>
            <a:picLocks/>
          </p:cNvPicPr>
          <p:nvPr/>
        </p:nvPicPr>
        <p:blipFill>
          <a:blip xmlns:r="http://schemas.openxmlformats.org/officeDocument/2006/relationships" r:embed="rId2"/>
          <a:stretch>
            <a:fillRect/>
          </a:stretch>
        </p:blipFill>
        <p:spPr>
          <a:xfrm rot="0">
            <a:off x="403992" y="1166872"/>
            <a:ext cx="5961429" cy="4264738"/>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8" name="Title 1"/>
          <p:cNvSpPr>
            <a:spLocks noGrp="1"/>
          </p:cNvSpPr>
          <p:nvPr>
            <p:ph type="title"/>
          </p:nvPr>
        </p:nvSpPr>
        <p:spPr>
          <a:xfrm>
            <a:off x="755332" y="385444"/>
            <a:ext cx="10681335" cy="4953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9" name="TextBox 3"/>
          <p:cNvSpPr txBox="1"/>
          <p:nvPr/>
        </p:nvSpPr>
        <p:spPr>
          <a:xfrm>
            <a:off x="631031" y="1726793"/>
            <a:ext cx="8521898" cy="1158241"/>
          </a:xfrm>
          <a:prstGeom prst="rect"/>
          <a:noFill/>
        </p:spPr>
        <p:txBody>
          <a:bodyPr wrap="square">
            <a:spAutoFit/>
          </a:bodyPr>
          <a:p>
            <a:r>
              <a:rPr lang="en-US"/>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4356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085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5486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5086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085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2885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4356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xfrm>
            <a:off x="11353418" y="6473337"/>
            <a:ext cx="151129" cy="1085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TextBox 10"/>
          <p:cNvSpPr txBox="1"/>
          <p:nvPr/>
        </p:nvSpPr>
        <p:spPr>
          <a:xfrm>
            <a:off x="1526977" y="2274838"/>
            <a:ext cx="6101952" cy="980441"/>
          </a:xfrm>
          <a:prstGeom prst="rect"/>
          <a:noFill/>
        </p:spPr>
        <p:txBody>
          <a:bodyPr wrap="square">
            <a:spAutoFit/>
          </a:bodyPr>
          <a:p>
            <a:r>
              <a:rPr lang="en-GB"/>
              <a:t>A</a:t>
            </a:r>
            <a:r>
              <a:rPr lang="en-US"/>
              <a:t>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4356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xfrm>
            <a:off x="11353418" y="6473337"/>
            <a:ext cx="151129" cy="1085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2274094" y="3269397"/>
            <a:ext cx="6641305" cy="5740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TextBox 11"/>
          <p:cNvSpPr txBox="1"/>
          <p:nvPr/>
        </p:nvSpPr>
        <p:spPr>
          <a:xfrm>
            <a:off x="892969" y="2047756"/>
            <a:ext cx="7608094" cy="1336041"/>
          </a:xfrm>
          <a:prstGeom prst="rect"/>
          <a:noFill/>
        </p:spPr>
        <p:txBody>
          <a:bodyPr wrap="square">
            <a:spAutoFit/>
          </a:bodyPr>
          <a:p>
            <a:r>
              <a:rPr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3467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xfrm>
            <a:off x="11353418" y="6473337"/>
            <a:ext cx="151129" cy="1085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TextBox 8"/>
          <p:cNvSpPr txBox="1"/>
          <p:nvPr/>
        </p:nvSpPr>
        <p:spPr>
          <a:xfrm>
            <a:off x="1571625" y="2238375"/>
            <a:ext cx="7581304" cy="802640"/>
          </a:xfrm>
          <a:prstGeom prst="rect"/>
          <a:noFill/>
        </p:spPr>
        <p:txBody>
          <a:bodyPr wrap="square">
            <a:spAutoFit/>
          </a:bodyPr>
          <a:p>
            <a:r>
              <a:rPr lang="en-US"/>
              <a:t>Human Resources (HR) Managers:</a:t>
            </a:r>
            <a:endParaRPr lang="en-GB"/>
          </a:p>
          <a:p>
            <a:r>
              <a:rPr lang="en-US"/>
              <a:t>Department Managers/Supervisors:</a:t>
            </a:r>
            <a:endParaRPr lang="en-GB"/>
          </a:p>
          <a:p>
            <a:r>
              <a:rPr lang="en-US"/>
              <a:t>Senior Management/Executives:</a:t>
            </a:r>
            <a:endParaRPr lang="en-GB"/>
          </a:p>
          <a:p>
            <a:r>
              <a:rPr lang="en-US"/>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3816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xfrm>
            <a:off x="11353418" y="6473337"/>
            <a:ext cx="151129" cy="1085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TextBox 9"/>
          <p:cNvSpPr txBox="1"/>
          <p:nvPr/>
        </p:nvSpPr>
        <p:spPr>
          <a:xfrm>
            <a:off x="3050976" y="1726793"/>
            <a:ext cx="6581179" cy="1869441"/>
          </a:xfrm>
          <a:prstGeom prst="rect"/>
          <a:noFill/>
        </p:spPr>
        <p:txBody>
          <a:bodyPr wrap="square">
            <a:spAutoFit/>
          </a:bodyPr>
          <a:p>
            <a:r>
              <a:rPr lang="en-US"/>
              <a:t>Data-Driven Insights: Enables managers to makeinformed decisions based on accurate, real-time performance data.</a:t>
            </a:r>
            <a:endParaRPr lang="en-GB"/>
          </a:p>
          <a:p>
            <a:r>
              <a:rPr lang="en-US"/>
              <a:t>Improved Efficiency: Automates the data collection and analysis process, saving time and reducing manualerrors.</a:t>
            </a:r>
            <a:endParaRPr lang="en-GB"/>
          </a:p>
          <a:p>
            <a:r>
              <a:rPr lang="en-US"/>
              <a:t>Enhanced Employee Development: Identifies training needs and development opportunities, leading to a more skilled workforce.</a:t>
            </a:r>
            <a:endParaRPr lang="en-GB"/>
          </a:p>
          <a:p>
            <a:r>
              <a:rPr lang="en-US"/>
              <a:t>Better Performance Management: Helps in recognizing top performers and addressing underperformance, ultimately improving overall productivity.</a:t>
            </a:r>
            <a:endParaRPr lang="en-GB"/>
          </a:p>
          <a:p>
            <a:r>
              <a:rPr lang="en-US"/>
              <a:t>Cost-Effective Solution: Leverages the widely accessible Excel platform, avoiding the need for expensive software or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495301"/>
          </a:xfrm>
        </p:spPr>
        <p:txBody>
          <a:bodyPr/>
          <a:p>
            <a:r>
              <a:rPr dirty="0" lang="en-IN"/>
              <a:t>Dataset Description</a:t>
            </a:r>
          </a:p>
        </p:txBody>
      </p:sp>
      <p:sp>
        <p:nvSpPr>
          <p:cNvPr id="1048670" name="TextBox 3"/>
          <p:cNvSpPr txBox="1"/>
          <p:nvPr/>
        </p:nvSpPr>
        <p:spPr>
          <a:xfrm>
            <a:off x="755332" y="1311295"/>
            <a:ext cx="9067324" cy="1336041"/>
          </a:xfrm>
          <a:prstGeom prst="rect"/>
          <a:noFill/>
        </p:spPr>
        <p:txBody>
          <a:bodyPr wrap="square">
            <a:spAutoFit/>
          </a:bodyPr>
          <a:p>
            <a:r>
              <a:rPr lang="en-US"/>
              <a:t>Descriptions for each of the columns in the dataset:1. Employee ID: Unique identifier for each employee in the organization.2. First Name: The first name of the employee. 3. Last Name: The last name of the employee.4. Email: The email address associated with the employee's communication within the organization. 5. Business Unit: The specific business unit or department to which the employee belongs.6. State: The state or region where the employee is located.7. Job Function: A brief description of the employee's primary job function or role.8. Gender: A code representing the gender of the employee (e.g., M for Male, F for Female, N for Non-bin9. Performance Score: A score indicating the employee's performance level (e.g.. Excellent, Satisfactory.Needs Improvement). 10. Current Employee Rating: The current rating or evaluation of the employee's overall performance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4356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085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381250" y="1695451"/>
            <a:ext cx="9239250" cy="1767841"/>
          </a:xfrm>
          <a:prstGeom prst="rect"/>
          <a:noFill/>
        </p:spPr>
        <p:txBody>
          <a:bodyPr rtlCol="0" wrap="square">
            <a:spAutoFit/>
          </a:bodyPr>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1.Accessibility Empowerment: Redefines accessiblity with hands-free interaction</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2. Seamless Tech Integration Deep leaming meets everyday computing tasks</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3. Precision and Efficiency Boost: Real-time accuracy enhances productivity.</a:t>
            </a:r>
            <a:endParaRPr b="0" sz="2800" i="0" lang="en-GB">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sz="2800" i="0" lang="en-US">
                <a:solidFill>
                  <a:srgbClr val="0D0D0D"/>
                </a:solidFill>
                <a:effectLst/>
                <a:latin typeface="Times New Roman" panose="02020603050405020304" pitchFamily="18" charset="0"/>
                <a:cs typeface="Times New Roman" panose="02020603050405020304" pitchFamily="18" charset="0"/>
              </a:rPr>
              <a:t>4. Engaging User Experience: Dynamic, interactive interface 5. Versatile Application Scope: Adaptable across diversedomains.Educational Impact Amplified Fosters interactive learning environments7.Future-Proof Innovation: Leading-edge tech redeftines human-computer interaction</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2024-03-29T04:07:22Z</dcterms:created>
  <dcterms:modified xsi:type="dcterms:W3CDTF">2024-08-31T04:16:19Z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3aaecac8e82445c8b819baf157f2f62a</vt:lpwstr>
  </property>
</Properties>
</file>