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40BC2-15C1-421A-ABCD-A607058F80F1}" v="1" dt="2024-04-03T18:17:27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dharshini Babu" userId="bb554d750361cd04" providerId="LiveId" clId="{6C740BC2-15C1-421A-ABCD-A607058F80F1}"/>
    <pc:docChg chg="undo custSel modSld">
      <pc:chgData name="Devadharshini Babu" userId="bb554d750361cd04" providerId="LiveId" clId="{6C740BC2-15C1-421A-ABCD-A607058F80F1}" dt="2024-04-03T18:23:35.444" v="30" actId="20577"/>
      <pc:docMkLst>
        <pc:docMk/>
      </pc:docMkLst>
      <pc:sldChg chg="addSp delSp modSp mod">
        <pc:chgData name="Devadharshini Babu" userId="bb554d750361cd04" providerId="LiveId" clId="{6C740BC2-15C1-421A-ABCD-A607058F80F1}" dt="2024-04-03T18:23:35.444" v="30" actId="20577"/>
        <pc:sldMkLst>
          <pc:docMk/>
          <pc:sldMk cId="2875546143" sldId="257"/>
        </pc:sldMkLst>
        <pc:spChg chg="add del mod">
          <ac:chgData name="Devadharshini Babu" userId="bb554d750361cd04" providerId="LiveId" clId="{6C740BC2-15C1-421A-ABCD-A607058F80F1}" dt="2024-04-03T18:23:35.444" v="30" actId="20577"/>
          <ac:spMkLst>
            <pc:docMk/>
            <pc:sldMk cId="2875546143" sldId="257"/>
            <ac:spMk id="5" creationId="{706C489F-5D18-1BBF-8A4C-575E372B14DA}"/>
          </ac:spMkLst>
        </pc:spChg>
        <pc:spChg chg="add mod">
          <ac:chgData name="Devadharshini Babu" userId="bb554d750361cd04" providerId="LiveId" clId="{6C740BC2-15C1-421A-ABCD-A607058F80F1}" dt="2024-04-03T18:22:29.372" v="16" actId="255"/>
          <ac:spMkLst>
            <pc:docMk/>
            <pc:sldMk cId="2875546143" sldId="257"/>
            <ac:spMk id="6" creationId="{6F1FB06B-F70E-AFBE-56A4-A988DAB487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95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9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30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2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E2B3-8B32-46DF-B70B-1F0B21A04FF2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61B7FAE-B82D-45FF-A9E6-72D9043AE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FBF5-8A61-F8A4-36DF-CB0A89F59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DEEP LEARNING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CDFF0-DC45-132C-B789-402CEA504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1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29BA-3C8B-F389-F384-F1A72F6C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PROJECT</a:t>
            </a:r>
            <a:r>
              <a:rPr lang="en-IN" sz="3600" spc="-90" dirty="0"/>
              <a:t> </a:t>
            </a:r>
            <a:r>
              <a:rPr lang="en-IN" sz="3600" spc="-10" dirty="0"/>
              <a:t>TITLE</a:t>
            </a:r>
            <a:br>
              <a:rPr lang="en-IN" sz="3600" spc="-10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C489F-5D18-1BBF-8A4C-575E372B14DA}"/>
              </a:ext>
            </a:extLst>
          </p:cNvPr>
          <p:cNvSpPr txBox="1"/>
          <p:nvPr/>
        </p:nvSpPr>
        <p:spPr>
          <a:xfrm>
            <a:off x="1535185" y="1270000"/>
            <a:ext cx="74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ITEM CLASSIFICATION USING CNN</a:t>
            </a:r>
            <a:endParaRPr lang="en-IN" sz="20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FB06B-F70E-AFBE-56A4-A988DAB48742}"/>
              </a:ext>
            </a:extLst>
          </p:cNvPr>
          <p:cNvSpPr txBox="1"/>
          <p:nvPr/>
        </p:nvSpPr>
        <p:spPr>
          <a:xfrm>
            <a:off x="1677799" y="1930400"/>
            <a:ext cx="7759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fashion item classification system using Convolutional Neural Networks (CNNs) to categorize images from the Fashion-MNIST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designing the CNN architecture, optimizing hyperparameters, and training the model with augmented data.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create a precise and effective system capable of recognizing various types of clothing and accessories across diverse applications and user groups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5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Söhne</vt:lpstr>
      <vt:lpstr>Times New Roman</vt:lpstr>
      <vt:lpstr>Trebuchet MS</vt:lpstr>
      <vt:lpstr>Wingdings 3</vt:lpstr>
      <vt:lpstr>Facet</vt:lpstr>
      <vt:lpstr>DEEP LEARNING USING CNN</vt:lpstr>
      <vt:lpstr>PROJECT 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USING CNN</dc:title>
  <dc:creator>Devadharshini Babu</dc:creator>
  <cp:lastModifiedBy>Devadharshini Babu</cp:lastModifiedBy>
  <cp:revision>1</cp:revision>
  <dcterms:created xsi:type="dcterms:W3CDTF">2024-04-03T18:00:33Z</dcterms:created>
  <dcterms:modified xsi:type="dcterms:W3CDTF">2024-04-03T18:23:42Z</dcterms:modified>
</cp:coreProperties>
</file>