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72" r:id="rId1"/>
  </p:sldMasterIdLst>
  <p:notesMasterIdLst>
    <p:notesMasterId r:id="rId2"/>
  </p:notesMasterIdLst>
  <p:sldIdLst>
    <p:sldId id="298" r:id="rId3"/>
    <p:sldId id="299" r:id="rId4"/>
    <p:sldId id="300" r:id="rId5"/>
    <p:sldId id="301" r:id="rId6"/>
    <p:sldId id="302" r:id="rId7"/>
    <p:sldId id="303" r:id="rId8"/>
    <p:sldId id="304" r:id="rId9"/>
    <p:sldId id="305" r:id="rId10"/>
    <p:sldId id="306" r:id="rId11"/>
    <p:sldId id="307" r:id="rId12"/>
    <p:sldId id="309" r:id="rId13"/>
    <p:sldId id="310" r:id="rId14"/>
    <p:sldId id="311"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3"/>
        <p:cNvGrpSpPr/>
        <p:nvPr/>
      </p:nvGrpSpPr>
      <p:grpSpPr>
        <a:xfrm>
          <a:off x="0" y="0"/>
          <a:ext cx="0" cy="0"/>
          <a:chOff x="0" y="0"/>
          <a:chExt cx="0" cy="0"/>
        </a:xfrm>
      </p:grpSpPr>
      <p:sp>
        <p:nvSpPr>
          <p:cNvPr id="1048657"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58"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80"/>
        <p:cNvGrpSpPr/>
        <p:nvPr/>
      </p:nvGrpSpPr>
      <p:grpSpPr>
        <a:xfrm>
          <a:off x="0" y="0"/>
          <a:ext cx="0" cy="0"/>
          <a:chOff x="0" y="0"/>
          <a:chExt cx="0" cy="0"/>
        </a:xfrm>
      </p:grpSpPr>
      <p:sp>
        <p:nvSpPr>
          <p:cNvPr id="1048634"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5"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67"/>
        <p:cNvGrpSpPr/>
        <p:nvPr/>
      </p:nvGrpSpPr>
      <p:grpSpPr>
        <a:xfrm>
          <a:off x="0" y="0"/>
          <a:ext cx="0" cy="0"/>
          <a:chOff x="0" y="0"/>
          <a:chExt cx="0" cy="0"/>
        </a:xfrm>
      </p:grpSpPr>
      <p:sp>
        <p:nvSpPr>
          <p:cNvPr id="104867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92"/>
        <p:cNvGrpSpPr/>
        <p:nvPr/>
      </p:nvGrpSpPr>
      <p:grpSpPr>
        <a:xfrm>
          <a:off x="0" y="0"/>
          <a:ext cx="0" cy="0"/>
          <a:chOff x="0" y="0"/>
          <a:chExt cx="0" cy="0"/>
        </a:xfrm>
      </p:grpSpPr>
      <p:sp>
        <p:nvSpPr>
          <p:cNvPr id="104869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18"/>
        <p:cNvGrpSpPr/>
        <p:nvPr/>
      </p:nvGrpSpPr>
      <p:grpSpPr>
        <a:xfrm>
          <a:off x="0" y="0"/>
          <a:ext cx="0" cy="0"/>
          <a:chOff x="0" y="0"/>
          <a:chExt cx="0" cy="0"/>
        </a:xfrm>
      </p:grpSpPr>
      <p:sp>
        <p:nvSpPr>
          <p:cNvPr id="1048643"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4"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32"/>
        <p:cNvGrpSpPr/>
        <p:nvPr/>
      </p:nvGrpSpPr>
      <p:grpSpPr>
        <a:xfrm>
          <a:off x="0" y="0"/>
          <a:ext cx="0" cy="0"/>
          <a:chOff x="0" y="0"/>
          <a:chExt cx="0" cy="0"/>
        </a:xfrm>
      </p:grpSpPr>
      <p:sp>
        <p:nvSpPr>
          <p:cNvPr id="1048625"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6"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45"/>
        <p:cNvGrpSpPr/>
        <p:nvPr/>
      </p:nvGrpSpPr>
      <p:grpSpPr>
        <a:xfrm>
          <a:off x="0" y="0"/>
          <a:ext cx="0" cy="0"/>
          <a:chOff x="0" y="0"/>
          <a:chExt cx="0" cy="0"/>
        </a:xfrm>
      </p:grpSpPr>
      <p:sp>
        <p:nvSpPr>
          <p:cNvPr id="1048613"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4"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 name="Shape 151"/>
        <p:cNvGrpSpPr/>
        <p:nvPr/>
      </p:nvGrpSpPr>
      <p:grpSpPr>
        <a:xfrm>
          <a:off x="0" y="0"/>
          <a:ext cx="0" cy="0"/>
          <a:chOff x="0" y="0"/>
          <a:chExt cx="0" cy="0"/>
        </a:xfrm>
      </p:grpSpPr>
      <p:sp>
        <p:nvSpPr>
          <p:cNvPr id="1048601"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2"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62"/>
        <p:cNvGrpSpPr/>
        <p:nvPr/>
      </p:nvGrpSpPr>
      <p:grpSpPr>
        <a:xfrm>
          <a:off x="0" y="0"/>
          <a:ext cx="0" cy="0"/>
          <a:chOff x="0" y="0"/>
          <a:chExt cx="0" cy="0"/>
        </a:xfrm>
      </p:grpSpPr>
      <p:sp>
        <p:nvSpPr>
          <p:cNvPr id="1048609"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0"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174"/>
        <p:cNvGrpSpPr/>
        <p:nvPr/>
      </p:nvGrpSpPr>
      <p:grpSpPr>
        <a:xfrm>
          <a:off x="0" y="0"/>
          <a:ext cx="0" cy="0"/>
          <a:chOff x="0" y="0"/>
          <a:chExt cx="0" cy="0"/>
        </a:xfrm>
      </p:grpSpPr>
      <p:sp>
        <p:nvSpPr>
          <p:cNvPr id="104861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1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45" name="Shape 25"/>
        <p:cNvGrpSpPr/>
        <p:nvPr/>
      </p:nvGrpSpPr>
      <p:grpSpPr>
        <a:xfrm>
          <a:off x="0" y="0"/>
          <a:ext cx="0" cy="0"/>
          <a:chOff x="0" y="0"/>
          <a:chExt cx="0" cy="0"/>
        </a:xfrm>
      </p:grpSpPr>
      <p:sp>
        <p:nvSpPr>
          <p:cNvPr id="1048645"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46"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7"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8"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49"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8" name="Shape 31"/>
        <p:cNvGrpSpPr/>
        <p:nvPr/>
      </p:nvGrpSpPr>
      <p:grpSpPr>
        <a:xfrm>
          <a:off x="0" y="0"/>
          <a:ext cx="0" cy="0"/>
          <a:chOff x="0" y="0"/>
          <a:chExt cx="0" cy="0"/>
        </a:xfrm>
      </p:grpSpPr>
      <p:sp>
        <p:nvSpPr>
          <p:cNvPr id="1048591"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6" name="Shape 57"/>
        <p:cNvGrpSpPr/>
        <p:nvPr/>
      </p:nvGrpSpPr>
      <p:grpSpPr>
        <a:xfrm>
          <a:off x="0" y="0"/>
          <a:ext cx="0" cy="0"/>
          <a:chOff x="0" y="0"/>
          <a:chExt cx="0" cy="0"/>
        </a:xfrm>
      </p:grpSpPr>
      <p:grpSp>
        <p:nvGrpSpPr>
          <p:cNvPr id="47" name="Google Shape;58;p7"/>
          <p:cNvGrpSpPr/>
          <p:nvPr/>
        </p:nvGrpSpPr>
        <p:grpSpPr>
          <a:xfrm>
            <a:off x="876299" y="990600"/>
            <a:ext cx="1743075" cy="1333500"/>
            <a:chOff x="742950" y="1104900"/>
            <a:chExt cx="1743075" cy="1333500"/>
          </a:xfrm>
        </p:grpSpPr>
        <p:sp>
          <p:nvSpPr>
            <p:cNvPr id="1048650"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52"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3"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4"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60"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55"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56"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rshini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k</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Shape 183"/>
        <p:cNvGrpSpPr/>
        <p:nvPr/>
      </p:nvGrpSpPr>
      <p:grpSpPr>
        <a:xfrm>
          <a:off x="0" y="0"/>
          <a:ext cx="0" cy="0"/>
          <a:chOff x="0" y="0"/>
          <a:chExt cx="0" cy="0"/>
        </a:xfrm>
      </p:grpSpPr>
      <p:sp>
        <p:nvSpPr>
          <p:cNvPr id="1048627"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28"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9"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7"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31"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32"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33"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50" name="Shape 70"/>
        <p:cNvGrpSpPr/>
        <p:nvPr/>
      </p:nvGrpSpPr>
      <p:grpSpPr>
        <a:xfrm>
          <a:off x="0" y="0"/>
          <a:ext cx="0" cy="0"/>
          <a:chOff x="0" y="0"/>
          <a:chExt cx="0" cy="0"/>
        </a:xfrm>
      </p:grpSpPr>
      <p:sp>
        <p:nvSpPr>
          <p:cNvPr id="104866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51" name="Google Shape;72;p8"/>
          <p:cNvGrpSpPr/>
          <p:nvPr/>
        </p:nvGrpSpPr>
        <p:grpSpPr>
          <a:xfrm>
            <a:off x="7448612" y="0"/>
            <a:ext cx="4743796" cy="6858466"/>
            <a:chOff x="7448612" y="0"/>
            <a:chExt cx="4743796" cy="6858466"/>
          </a:xfrm>
        </p:grpSpPr>
        <p:sp>
          <p:nvSpPr>
            <p:cNvPr id="104866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7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52" name="Google Shape;87;p8"/>
          <p:cNvGrpSpPr/>
          <p:nvPr/>
        </p:nvGrpSpPr>
        <p:grpSpPr>
          <a:xfrm>
            <a:off x="466725" y="6410325"/>
            <a:ext cx="3705225" cy="295275"/>
            <a:chOff x="466725" y="6410325"/>
            <a:chExt cx="3705225" cy="295275"/>
          </a:xfrm>
        </p:grpSpPr>
        <p:pic>
          <p:nvPicPr>
            <p:cNvPr id="2097161"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62"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7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7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55" name="Shape 95"/>
        <p:cNvGrpSpPr/>
        <p:nvPr/>
      </p:nvGrpSpPr>
      <p:grpSpPr>
        <a:xfrm>
          <a:off x="0" y="0"/>
          <a:ext cx="0" cy="0"/>
          <a:chOff x="0" y="0"/>
          <a:chExt cx="0" cy="0"/>
        </a:xfrm>
      </p:grpSpPr>
      <p:sp>
        <p:nvSpPr>
          <p:cNvPr id="104867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56" name="Google Shape;97;p9"/>
          <p:cNvGrpSpPr/>
          <p:nvPr/>
        </p:nvGrpSpPr>
        <p:grpSpPr>
          <a:xfrm>
            <a:off x="7448612" y="0"/>
            <a:ext cx="4743796" cy="6858466"/>
            <a:chOff x="7448612" y="0"/>
            <a:chExt cx="4743796" cy="6858466"/>
          </a:xfrm>
        </p:grpSpPr>
        <p:sp>
          <p:nvSpPr>
            <p:cNvPr id="104868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8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3"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57" name="Google Shape;112;p9"/>
          <p:cNvGrpSpPr/>
          <p:nvPr/>
        </p:nvGrpSpPr>
        <p:grpSpPr>
          <a:xfrm>
            <a:off x="47625" y="3819523"/>
            <a:ext cx="4124325" cy="3009898"/>
            <a:chOff x="47625" y="3819523"/>
            <a:chExt cx="4124325" cy="3009898"/>
          </a:xfrm>
        </p:grpSpPr>
        <p:pic>
          <p:nvPicPr>
            <p:cNvPr id="2097164"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65"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9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9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9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121"/>
        <p:cNvGrpSpPr/>
        <p:nvPr/>
      </p:nvGrpSpPr>
      <p:grpSpPr>
        <a:xfrm>
          <a:off x="0" y="0"/>
          <a:ext cx="0" cy="0"/>
          <a:chOff x="0" y="0"/>
          <a:chExt cx="0" cy="0"/>
        </a:xfrm>
      </p:grpSpPr>
      <p:grpSp>
        <p:nvGrpSpPr>
          <p:cNvPr id="42" name="Google Shape;122;p10"/>
          <p:cNvGrpSpPr/>
          <p:nvPr/>
        </p:nvGrpSpPr>
        <p:grpSpPr>
          <a:xfrm>
            <a:off x="7991475" y="2933700"/>
            <a:ext cx="2762250" cy="3257550"/>
            <a:chOff x="7991475" y="2933700"/>
            <a:chExt cx="2762250" cy="3257550"/>
          </a:xfrm>
        </p:grpSpPr>
        <p:sp>
          <p:nvSpPr>
            <p:cNvPr id="1048636"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38"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9"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40"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1"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42"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Shape 135"/>
        <p:cNvGrpSpPr/>
        <p:nvPr/>
      </p:nvGrpSpPr>
      <p:grpSpPr>
        <a:xfrm>
          <a:off x="0" y="0"/>
          <a:ext cx="0" cy="0"/>
          <a:chOff x="0" y="0"/>
          <a:chExt cx="0" cy="0"/>
        </a:xfrm>
      </p:grpSpPr>
      <p:grpSp>
        <p:nvGrpSpPr>
          <p:cNvPr id="35" name="Google Shape;136;p11"/>
          <p:cNvGrpSpPr/>
          <p:nvPr/>
        </p:nvGrpSpPr>
        <p:grpSpPr>
          <a:xfrm>
            <a:off x="8658225" y="2647950"/>
            <a:ext cx="3533775" cy="3810000"/>
            <a:chOff x="8658225" y="2647950"/>
            <a:chExt cx="3533775" cy="3810000"/>
          </a:xfrm>
        </p:grpSpPr>
        <p:sp>
          <p:nvSpPr>
            <p:cNvPr id="1048619"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0"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21"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56"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23"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24"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Shape 148"/>
        <p:cNvGrpSpPr/>
        <p:nvPr/>
      </p:nvGrpSpPr>
      <p:grpSpPr>
        <a:xfrm>
          <a:off x="0" y="0"/>
          <a:ext cx="0" cy="0"/>
          <a:chOff x="0" y="0"/>
          <a:chExt cx="0" cy="0"/>
        </a:xfrm>
      </p:grpSpPr>
      <p:sp>
        <p:nvSpPr>
          <p:cNvPr id="1048611"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12"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9" name="Shape 154"/>
        <p:cNvGrpSpPr/>
        <p:nvPr/>
      </p:nvGrpSpPr>
      <p:grpSpPr>
        <a:xfrm>
          <a:off x="0" y="0"/>
          <a:ext cx="0" cy="0"/>
          <a:chOff x="0" y="0"/>
          <a:chExt cx="0" cy="0"/>
        </a:xfrm>
      </p:grpSpPr>
      <p:sp>
        <p:nvSpPr>
          <p:cNvPr id="1048595"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6"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8"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5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599"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00"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Shape 165"/>
        <p:cNvGrpSpPr/>
        <p:nvPr/>
      </p:nvGrpSpPr>
      <p:grpSpPr>
        <a:xfrm>
          <a:off x="0" y="0"/>
          <a:ext cx="0" cy="0"/>
          <a:chOff x="0" y="0"/>
          <a:chExt cx="0" cy="0"/>
        </a:xfrm>
      </p:grpSpPr>
      <p:pic>
        <p:nvPicPr>
          <p:cNvPr id="209715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03"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4"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5"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6"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5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07"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08"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 name="Shape 177"/>
        <p:cNvGrpSpPr/>
        <p:nvPr/>
      </p:nvGrpSpPr>
      <p:grpSpPr>
        <a:xfrm>
          <a:off x="0" y="0"/>
          <a:ext cx="0" cy="0"/>
          <a:chOff x="0" y="0"/>
          <a:chExt cx="0" cy="0"/>
        </a:xfrm>
      </p:grpSpPr>
      <p:sp>
        <p:nvSpPr>
          <p:cNvPr id="104861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1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2024-08-28T21:42:38Z</dcterms:created>
  <dcterms:modified xsi:type="dcterms:W3CDTF">2024-09-12T05:21:46Z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3b3dc3b72e844d99ab0100162c4e2100</vt:lpwstr>
  </property>
</Properties>
</file>