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1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D3BF6-9CA1-4521-ADE9-26A402693071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3CCEBB-643B-43CD-B6A4-AD35244DC3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78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ACA1B-0FD2-5D0E-81CB-54255D933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621963-B37E-1505-1587-C9EA18558D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C51FD-7F09-DA92-362D-CC69A0511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D87-17BF-4932-867A-3514D04F4F37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FCBE1-25F9-00A0-5C84-DA8CF3B2E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90282-3443-7578-F739-CB2B88026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289B-6FBB-4CB3-A152-B74472C4B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9806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655B8-109C-937F-C535-F999FF653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4B148F-CB9F-C5C6-3E92-294A36BF3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6D187-3E81-8ABD-F0F8-0692240C9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D87-17BF-4932-867A-3514D04F4F37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5E39F-821A-6442-61E3-435FD5EC0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A4DDC-00FB-1B60-DBA4-F60C9F5C5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289B-6FBB-4CB3-A152-B74472C4B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287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0BFC6F-33E0-8B12-CD52-BB24B52128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99FC35-28EF-4290-AE82-14725D432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9B6DB-3238-E465-7D3B-688C377CD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D87-17BF-4932-867A-3514D04F4F37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E145A-EF62-1A9E-BDDD-1C3AC6A89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1A096-E25B-280F-4026-BE471EED1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289B-6FBB-4CB3-A152-B74472C4B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649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  <p:extLst>
      <p:ext uri="{BB962C8B-B14F-4D97-AF65-F5344CB8AC3E}">
        <p14:creationId xmlns:p14="http://schemas.microsoft.com/office/powerpoint/2010/main" val="21133588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45177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  <p:extLst>
      <p:ext uri="{BB962C8B-B14F-4D97-AF65-F5344CB8AC3E}">
        <p14:creationId xmlns:p14="http://schemas.microsoft.com/office/powerpoint/2010/main" val="40315614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D9BD6-A39D-D085-2DC6-F898711D0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BE308-A1B0-3FB6-46E9-ED77115B1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7ADAB-1747-B128-5359-73686C835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D87-17BF-4932-867A-3514D04F4F37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0D991-238A-D166-8EDE-5FBB30867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A1598-AE9C-46FF-E291-7685C4008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289B-6FBB-4CB3-A152-B74472C4B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8663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FE5CF-B3E7-EA9E-6004-456718E2E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621F1F-85F5-3A0A-C53F-215D8681C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C162E-1A24-F846-55E6-21A65D089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D87-17BF-4932-867A-3514D04F4F37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AB085-6F4B-F090-CBAC-77FD6AA05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9CA2-383A-0ECB-6C02-47329DC59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289B-6FBB-4CB3-A152-B74472C4B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4192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943A9-5449-FDCE-ECCB-610CF8E66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8B6D1-6973-6B78-F68E-201C4FABB7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93C90C-E4CE-176F-4BD7-75C7D3CAC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C7D3F3-45F7-3BB2-A67C-997577373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D87-17BF-4932-867A-3514D04F4F37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F76A35-1436-ECC7-278E-92B746383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8ABAD-8BB7-CCC5-5C4F-F3DD7B49A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289B-6FBB-4CB3-A152-B74472C4B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715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A1FEC-4BAE-5381-88E5-34129D86F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5D0F1F-49AE-19BD-5974-8401C7230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0781EE-9EB0-96FD-B72A-366935B70E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F71F5C-A33C-7F27-928E-E84733036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4ECAE9-C4FE-D2E8-0072-57EED123DF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45D676-FB60-10DA-D059-3B4875DEA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D87-17BF-4932-867A-3514D04F4F37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FDCE06-D7A5-9EC3-BAD0-58D198006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03F9F0-8178-36F3-8A0F-182238F15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289B-6FBB-4CB3-A152-B74472C4B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665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90BF1-8E31-9EC5-6918-A0E207E02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935519-CAF8-B688-1228-7D7111C60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D87-17BF-4932-867A-3514D04F4F37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398DDA-6EA4-B334-99FE-39AEC91FB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980ACC-6722-1DD0-9201-2D49A505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289B-6FBB-4CB3-A152-B74472C4B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975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A997D0-F629-CC58-D5B4-8FE76E750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D87-17BF-4932-867A-3514D04F4F37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8A9458-16C1-753D-7238-073DD9DCF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EE0940-3E7C-782C-15AA-17F75DDEC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289B-6FBB-4CB3-A152-B74472C4B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922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9A1C2-48DA-8E44-E8AD-009094BCA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4DF1A-1CCF-BCC6-C146-2CFB5CBE9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50DD3F-E49A-B798-E361-B6E7DEDA39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244D5-32B9-51A2-4A01-EB5F8890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D87-17BF-4932-867A-3514D04F4F37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EF2E85-D7E8-D958-7D6C-A6E5A4E79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F08744-85DD-5002-9072-FE6DD24A1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289B-6FBB-4CB3-A152-B74472C4B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511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691CC-ED45-D559-CBC7-64430ED68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673568-40BA-EB9F-87C9-B4D695F97A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2FBC72-4A0B-A722-8ED3-2945B07E9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3959B1-5539-C8C1-9183-2A0328436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A2D87-17BF-4932-867A-3514D04F4F37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B1F79B-28CA-F8D7-9644-BB1733FE9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6377A-BE6A-4E71-2C31-5172AD2F7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0289B-6FBB-4CB3-A152-B74472C4B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667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D03900-067F-5899-99D1-A1A6548EC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88D97-30B1-BFEC-A6E1-EDF4A04F5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D0076-730C-A090-E158-4607C9A62A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A2D87-17BF-4932-867A-3514D04F4F37}" type="datetimeFigureOut">
              <a:rPr lang="en-IN" smtClean="0"/>
              <a:t>23-02-2024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F1B38-52DA-0559-2EDD-20DA783463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DC016-872D-3B89-8957-B2FD59F06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0289B-6FBB-4CB3-A152-B74472C4B8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620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388322" y="423933"/>
            <a:ext cx="11041678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Details of the Team and Problem Statement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388322" y="1679006"/>
            <a:ext cx="11481124" cy="4861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TEAM NAME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: TECH_BOSS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   </a:t>
            </a:r>
            <a:b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</a:b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IDEA TITLE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: ELECTRIC VECHICLE CHARGING SYSTEM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</a:b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TEAM LEADER NAME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: DEVADHARSHINI U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</a:b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DOMAIN NAME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: SMART CITY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Frankli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Franklin Gothic"/>
              </a:rPr>
              <a:t>PROBLEM STATEMENT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Franklin Gothic"/>
              </a:rPr>
              <a:t>:  LACK OF ADEQUATE CHARGING STATIONS AND NO MEANS OF COMMUNICATION WITH VEHICLE DRIVERS , ABOUT THE CURRENT CAPACITY OF CHARGING STATIONS.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b="1" dirty="0">
              <a:solidFill>
                <a:schemeClr val="tx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pic>
        <p:nvPicPr>
          <p:cNvPr id="4" name="Google Shape;37;p6">
            <a:extLst>
              <a:ext uri="{FF2B5EF4-FFF2-40B4-BE49-F238E27FC236}">
                <a16:creationId xmlns:a16="http://schemas.microsoft.com/office/drawing/2014/main" id="{4EACE232-F544-49C9-85AD-7BFA4C72A32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40175" y="4109972"/>
            <a:ext cx="7378799" cy="28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9DB0D12B-0496-4E5B-A1B6-7A15A3C79BC3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73" b="16965"/>
          <a:stretch/>
        </p:blipFill>
        <p:spPr>
          <a:xfrm>
            <a:off x="8209794" y="5282004"/>
            <a:ext cx="2891946" cy="1535347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652493" y="144262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Idea/Approach Details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0" y="6610349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dirty="0"/>
          </a:p>
        </p:txBody>
      </p:sp>
      <p:sp>
        <p:nvSpPr>
          <p:cNvPr id="222" name="Google Shape;222;p2"/>
          <p:cNvSpPr txBox="1"/>
          <p:nvPr/>
        </p:nvSpPr>
        <p:spPr>
          <a:xfrm>
            <a:off x="7311198" y="3746657"/>
            <a:ext cx="4689138" cy="1456187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Technology stack here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FRONT END : FLUTTER </a:t>
            </a:r>
            <a:r>
              <a:rPr lang="en-US"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AND D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</a:t>
            </a:r>
            <a:r>
              <a:rPr lang="en-US" sz="1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RT</a:t>
            </a:r>
            <a:endParaRPr lang="en-US"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BACK EN</a:t>
            </a:r>
            <a:r>
              <a:rPr lang="en-US" sz="16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D : GCP</a:t>
            </a:r>
          </a:p>
          <a:p>
            <a:pPr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WEB SOCKET CREATION IN API CALL(OCPP)  </a:t>
            </a:r>
            <a:endParaRPr dirty="0">
              <a:solidFill>
                <a:schemeClr val="bg1">
                  <a:lumMod val="50000"/>
                </a:schemeClr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064722-4306-48B4-AE79-7231F0604E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8335" y="259156"/>
            <a:ext cx="1618962" cy="34083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EA604A-FD00-4089-8097-E0CC7F5F5D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7057" y="259156"/>
            <a:ext cx="1583809" cy="3317963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D34CD36-12F1-4C86-B1AB-1FEC2BD30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228" y="755125"/>
            <a:ext cx="6239195" cy="3893878"/>
          </a:xfrm>
        </p:spPr>
        <p:txBody>
          <a:bodyPr/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recent years, urban areas have faced increasing challenges related to traffic congestion, air pollution, and carbon emissions. 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Electric vehicles (EVs) present a promising solution to address these issues while promoting sustainable transportation.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an user-friendly EV charging network booths that maximizes the renewable energy consumption in road transportation which in turn helps to achieve net zero.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Robust charging infrastructure for EV cars, buses, 2-wheelers &amp; 3-wheelers. 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stations are certainly the future. Real time availability of charging stations &amp; capacity open source.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Slot booking &amp; waiting options available at inbuilt lounges. AI integrated location &amp; capacity tracker Integration of alternatives like solar panels during uncertainty.</a:t>
            </a:r>
          </a:p>
          <a:p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0115F6-EE96-44B8-B91B-9008D624BC1C}"/>
              </a:ext>
            </a:extLst>
          </p:cNvPr>
          <p:cNvSpPr txBox="1"/>
          <p:nvPr/>
        </p:nvSpPr>
        <p:spPr>
          <a:xfrm rot="5400000">
            <a:off x="8815049" y="7568695"/>
            <a:ext cx="48811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EV MANAGEMENT</a:t>
            </a:r>
            <a:endParaRPr lang="en-IN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808522" y="-27303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Idea/Approach Details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1" y="983022"/>
            <a:ext cx="5780808" cy="559684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spcBef>
                <a:spcPts val="0"/>
              </a:spcBef>
              <a:buFont typeface="Noto Sans Symbols"/>
              <a:buChar char="⮚"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  <a:buFont typeface="Noto Sans Symbols"/>
              <a:buChar char="⮚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Impact: EVs produce zero tailpipe emissions, reducing air pollution and mitigating climate change.</a:t>
            </a: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  <a:buFont typeface="Noto Sans Symbols"/>
              <a:buChar char="⮚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Savings: Lower operating costs due to reduced fuel and maintenance expenses compared to traditional vehicles.</a:t>
            </a: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  <a:buFont typeface="Noto Sans Symbols"/>
              <a:buChar char="⮚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Efficiency: EVs are more efficient in converting energy from the grid to power the vehicle compared to internal combustion engine vehicles.</a:t>
            </a: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  <a:buFont typeface="Noto Sans Symbols"/>
              <a:buChar char="⮚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Public Health: Reduced emissions lead to cleaner air, resulting in fewer respiratory illnesses and improved public health.</a:t>
            </a:r>
          </a:p>
          <a:p>
            <a:pPr marL="285750" lvl="0" indent="-285750">
              <a:lnSpc>
                <a:spcPct val="100000"/>
              </a:lnSpc>
              <a:spcBef>
                <a:spcPts val="0"/>
              </a:spcBef>
              <a:buFont typeface="Noto Sans Symbols"/>
              <a:buChar char="⮚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Noise Reduction: Electric motors operate quietly, contributing to quieter and more peaceful urban environments.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0" y="638985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Describe your Use Cases here 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0" y="6610349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dirty="0"/>
          </a:p>
        </p:txBody>
      </p:sp>
      <p:sp>
        <p:nvSpPr>
          <p:cNvPr id="231" name="Google Shape;231;p3"/>
          <p:cNvSpPr txBox="1"/>
          <p:nvPr/>
        </p:nvSpPr>
        <p:spPr>
          <a:xfrm>
            <a:off x="6248399" y="638985"/>
            <a:ext cx="537485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tx1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Describe your Dependencies / Show stopper here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2" name="Google Shape;232;p3"/>
          <p:cNvSpPr txBox="1"/>
          <p:nvPr/>
        </p:nvSpPr>
        <p:spPr>
          <a:xfrm>
            <a:off x="5780809" y="983022"/>
            <a:ext cx="6411192" cy="559684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50000"/>
              </a:lnSpc>
              <a:buClr>
                <a:schemeClr val="dk1"/>
              </a:buClr>
              <a:buSzPts val="1600"/>
            </a:pPr>
            <a:r>
              <a:rPr lang="en-US" sz="1600" b="0" i="0" dirty="0">
                <a:solidFill>
                  <a:schemeClr val="dk1"/>
                </a:solidFill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The successful adoption and implementation of electric vehicles (EVs) depend on several key factors and dependencies:</a:t>
            </a: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dk1"/>
                </a:solidFill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Charging Infrastructure</a:t>
            </a: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dk1"/>
                </a:solidFill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Battery Technology</a:t>
            </a: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dk1"/>
                </a:solidFill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Government Policies and Incentives</a:t>
            </a: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dk1"/>
                </a:solidFill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Consumer Awareness and Education</a:t>
            </a: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dk1"/>
                </a:solidFill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Vehicle Affordability and Availability</a:t>
            </a:r>
          </a:p>
          <a:p>
            <a:pPr marL="285750" indent="-285750">
              <a:lnSpc>
                <a:spcPct val="150000"/>
              </a:lnSpc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dk1"/>
                </a:solidFill>
                <a:latin typeface="Times New Roman" panose="02020603050405020304" pitchFamily="18" charset="0"/>
                <a:ea typeface="Libre Franklin"/>
                <a:cs typeface="Times New Roman" panose="02020603050405020304" pitchFamily="18" charset="0"/>
                <a:sym typeface="Libre Franklin"/>
              </a:rPr>
              <a:t>Range and Charging Speeds Collaboration among stakeholders, including automakers, Environmental and Energy Policies</a:t>
            </a:r>
          </a:p>
        </p:txBody>
      </p:sp>
      <p:pic>
        <p:nvPicPr>
          <p:cNvPr id="8" name="Google Shape;76;p11">
            <a:extLst>
              <a:ext uri="{FF2B5EF4-FFF2-40B4-BE49-F238E27FC236}">
                <a16:creationId xmlns:a16="http://schemas.microsoft.com/office/drawing/2014/main" id="{7EA800A3-2DBA-BC6F-E963-AAB93383178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9826" y="4492787"/>
            <a:ext cx="5013157" cy="1888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221908" y="509119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 Details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237;p4"/>
          <p:cNvSpPr txBox="1">
            <a:spLocks/>
          </p:cNvSpPr>
          <p:nvPr/>
        </p:nvSpPr>
        <p:spPr>
          <a:xfrm>
            <a:off x="221908" y="4227819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b" anchorCtr="0">
            <a:norm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kern="120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Mentor/s Details </a:t>
            </a:r>
          </a:p>
        </p:txBody>
      </p:sp>
      <p:pic>
        <p:nvPicPr>
          <p:cNvPr id="6" name="table">
            <a:extLst>
              <a:ext uri="{FF2B5EF4-FFF2-40B4-BE49-F238E27FC236}">
                <a16:creationId xmlns:a16="http://schemas.microsoft.com/office/drawing/2014/main" id="{97EDF540-FD14-4D6E-B5D2-DD9CA1B6A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908" y="1403265"/>
            <a:ext cx="8572498" cy="2453831"/>
          </a:xfrm>
          <a:prstGeom prst="rect">
            <a:avLst/>
          </a:prstGeom>
        </p:spPr>
      </p:pic>
      <p:pic>
        <p:nvPicPr>
          <p:cNvPr id="9" name="table">
            <a:extLst>
              <a:ext uri="{FF2B5EF4-FFF2-40B4-BE49-F238E27FC236}">
                <a16:creationId xmlns:a16="http://schemas.microsoft.com/office/drawing/2014/main" id="{912E6EE7-B703-4B18-A942-FFACC701DB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908" y="4970508"/>
            <a:ext cx="8572501" cy="12676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388</Words>
  <Application>Microsoft Office PowerPoint</Application>
  <PresentationFormat>Widescreen</PresentationFormat>
  <Paragraphs>38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Arial</vt:lpstr>
      <vt:lpstr>Calibri</vt:lpstr>
      <vt:lpstr>Calibri Light</vt:lpstr>
      <vt:lpstr>Franklin Gothic</vt:lpstr>
      <vt:lpstr>Libre Franklin</vt:lpstr>
      <vt:lpstr>Noto Sans Symbols</vt:lpstr>
      <vt:lpstr>Times New Roman</vt:lpstr>
      <vt:lpstr>Wingdings</vt:lpstr>
      <vt:lpstr>Office Theme</vt:lpstr>
      <vt:lpstr>Basic Details of the Team and Problem Statement</vt:lpstr>
      <vt:lpstr>Idea/Approach Details</vt:lpstr>
      <vt:lpstr>Idea/Approach Details</vt:lpstr>
      <vt:lpstr>Team Member Details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Important Pointers for the Idea Submission</dc:title>
  <dc:creator>Sailesh B</dc:creator>
  <cp:lastModifiedBy>Devadharshini U</cp:lastModifiedBy>
  <cp:revision>17</cp:revision>
  <dcterms:created xsi:type="dcterms:W3CDTF">2023-04-10T09:05:58Z</dcterms:created>
  <dcterms:modified xsi:type="dcterms:W3CDTF">2024-02-23T05:57:33Z</dcterms:modified>
</cp:coreProperties>
</file>