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DC39-A332-446D-8F4B-152DB9AD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0D976-9EC5-41E8-AC11-31631923A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791F-E624-4579-A518-7D5DE04C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9CA3-3A56-4D3A-B86A-C1E78C59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3F2D-2184-4957-897D-096BB014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DCEB-AFB5-4330-B8CE-86B27922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D6870-9B34-42E0-B115-114DFB28B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33E84-C0CC-4BF7-B628-ED2D229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5B186-2C93-4D28-9EF0-D1A8D53D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7A94-9B8A-4D50-BA5D-9356366B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99D89-7C6F-44FA-83CD-A065BA175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0570-F18F-43B5-8C74-D2F7E766C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7F3D-548F-4D33-B7D4-F4B78778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BAE2-8599-4011-ADA8-2FBCA32E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54FF-E59C-4EAD-8E90-DDFB3C4A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184C-A304-4CEB-8ED7-44A269C7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511B-6B1E-4B68-8F7C-56BF0129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1DF6-8153-4F3C-9653-5767ACCA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1589-47A9-4CD5-8754-8EB244F2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D288-1AA9-424B-92CD-2A4B0255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D25E-EE33-4FA2-93B0-C9D0005B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8A1CD-506E-43BD-99C6-B0DB134A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B904-8258-4DE9-A7AF-7F8F69AA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233B-D832-4EA8-9C94-11A247C6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9517F-17CE-425A-8BFA-4D873114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7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E313-B51A-4066-ADF9-F526CE4D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859B-E009-4F0C-85DE-8E3FE6CC8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3E610-C839-4347-824E-ABC876F0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D570-AFFA-4942-90C8-54C6BBD3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A240-E377-49FC-834A-D011D001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2D09D-2122-47B3-B745-C16C7FA8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1E55-ADD4-4402-871D-999A49C2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24130-849E-4607-8BDE-CAC36FAB0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A580D-583B-44C9-86F0-BD8E45969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434EF-A81F-4E85-93FB-D04C8DF51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10515-AC38-46A8-9A25-440604217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B4488-39CD-4468-A37C-FB0BB6A9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FCAF8-2DC5-4D9D-9F81-0A34DCD1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FF09B-AD64-40D4-944B-2A63BC80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3398-D46E-4290-85CC-0B6830E0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643CE-1750-46AA-9D6D-756A1310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ED5D3-003A-4435-8B24-FE6F575D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C22F-A962-4E94-B7CD-799948BE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4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0B09A-40D3-426B-A344-076B02E2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4E906-AD77-4A0A-9AE8-A33B4DE9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71030-4E21-47A3-BCCA-757A4BDD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90AC-74E5-4915-8E96-450D8E81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D0C2-9350-4F64-ADA5-2AA6F392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FDDA-A353-441C-B679-739D28E2A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1CDA7-C52E-4172-9CB5-10D5A9DE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95B86-639C-4260-8DDD-28605756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E0E87-B1D4-4CEF-ADB3-248F2D16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9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3A09-7D52-49BA-8716-D7B80FC3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850CF-DB4B-4B95-964D-0BE7BE08B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D1D4E-5278-46B3-AA27-ABD207F75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3814C-478B-40F1-97D8-DC052707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D8379-A308-4365-9BB6-6690FEA9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ED3EB-7DB1-4534-8809-CBD2AA8B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C236A-CD64-4A3E-B8C1-7DCF116F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65281-2359-46BF-BB7F-4CC8C140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12B46-7DDB-4781-97A6-DB0A90415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4982-13C8-451D-8F69-BFF457E4A6F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4D31-D93C-4250-B0E8-7470CDE38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6A46-33D8-457D-8013-B3A8BB25A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AEE9-4150-4988-A620-F31057B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142E-3602-4DB0-9D4D-1D4B8ED68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877" y="174256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nn-NO" dirty="0"/>
            </a:br>
            <a:br>
              <a:rPr lang="nn-NO" dirty="0"/>
            </a:br>
            <a:br>
              <a:rPr lang="nn-NO" dirty="0"/>
            </a:b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TUGAS PRAKTIKUM BASIS DATA</a:t>
            </a:r>
            <a:b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Rangkum materi tutorial pembuatan Form dengan SubForm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ECB04-3A47-4E2B-9666-7C0FB3387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877" y="4603902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: Devafilla Rizqy Santosa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3120600026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: 1 D4 ITA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7BE6EB6-282E-4DEB-ADF2-7AE2EF58E6C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15251" y="27030"/>
            <a:ext cx="1876749" cy="18321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313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18E3769-B629-45FB-81CD-CF527FE52B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7384" y="160776"/>
            <a:ext cx="8567057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Mulailah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kami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DF812-C4FB-4F1A-A53D-B017130E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" y="563978"/>
            <a:ext cx="6596635" cy="865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708C3-8CAF-4BC4-9E72-74AE7398B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471" y="563978"/>
            <a:ext cx="3375940" cy="2865022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FA43950E-240D-4148-8CCC-C2B2626A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" y="142676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4CC0828-A64E-4057-A681-38F6E6EE2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4" y="3803271"/>
            <a:ext cx="10956471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Anda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dikaitkan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6307B2-947D-4D9B-8A30-DF5C3772A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4" y="4306550"/>
            <a:ext cx="2852495" cy="16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EFD210-7DB1-4841-9C97-F3C1A8CA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" y="78688"/>
            <a:ext cx="11940303" cy="52835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Setelah Anda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Access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tab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Access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menganggap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ditempatkan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Anda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52A71-ECD1-41DF-8360-333FF99F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763325"/>
            <a:ext cx="3631191" cy="358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5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AD77C22-5AD6-4899-8D61-099548774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" y="134419"/>
            <a:ext cx="12128390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ternyata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Setelah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ikuti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16FB45-CEFB-4CA4-B779-360715BBE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" y="705955"/>
            <a:ext cx="12128390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Desain,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tata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22B28FB-B438-4A07-8A0A-083A58E25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" y="2895167"/>
            <a:ext cx="12128390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Desain,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pita Desain.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Perpanjang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daftar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Wisaya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56BC34-5F6A-4E0D-8B53-B967F35E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" y="3457551"/>
            <a:ext cx="3959750" cy="2015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6D500D-2F23-4A7B-B10A-D1E48D3A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" y="1151692"/>
            <a:ext cx="4009220" cy="15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9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572690-48FE-4D5F-A153-499B20D5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6"/>
            <a:ext cx="6602320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Identifikasi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E2D96-449E-49CC-813F-8186C5EAB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3528"/>
            <a:ext cx="7830670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chevron,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2411B-CD57-4619-A653-494633CE7103}"/>
              </a:ext>
            </a:extLst>
          </p:cNvPr>
          <p:cNvSpPr txBox="1"/>
          <p:nvPr/>
        </p:nvSpPr>
        <p:spPr>
          <a:xfrm>
            <a:off x="-77194" y="616226"/>
            <a:ext cx="12346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Panduan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Karena Anda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Panduan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melakukannya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Next.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3F8384-5A07-4394-8FBC-D68FA0662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0" y="1083857"/>
            <a:ext cx="3967689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Beri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fsubOrders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Finish.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52C7B-FB1F-4036-854E-6CCD90BAF133}"/>
              </a:ext>
            </a:extLst>
          </p:cNvPr>
          <p:cNvSpPr txBox="1"/>
          <p:nvPr/>
        </p:nvSpPr>
        <p:spPr>
          <a:xfrm>
            <a:off x="-77194" y="1316101"/>
            <a:ext cx="11769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Alihkan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Tata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Letak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subformulir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ukurannya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1CD76-3E37-4E05-8277-CEE2435C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4" y="1666318"/>
            <a:ext cx="3204376" cy="20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3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   TUGAS PRAKTIKUM BASIS DATA Rangkum materi tutorial pembuatan Form dengan SubForm </vt:lpstr>
      <vt:lpstr>1. Mulailah dengan mengidentifikasi tabel yang akan Anda gunakan. Untuk contoh ini, kami akan menggunakan tabel Pesanan yang berisi data pesanan dan tabel Pelanggan yang berisi data pelanggan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Rangkum materi tutorial pembuatan Form dengan SubForm </dc:title>
  <dc:creator>Devafilla Rizqy Santosa</dc:creator>
  <cp:lastModifiedBy>Devafilla Rizqy Santosa</cp:lastModifiedBy>
  <cp:revision>8</cp:revision>
  <dcterms:created xsi:type="dcterms:W3CDTF">2021-03-28T09:39:10Z</dcterms:created>
  <dcterms:modified xsi:type="dcterms:W3CDTF">2021-03-28T10:08:56Z</dcterms:modified>
</cp:coreProperties>
</file>