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4"/>
  </p:sldMasterIdLst>
  <p:notesMasterIdLst>
    <p:notesMasterId r:id="rId14"/>
  </p:notesMasterIdLst>
  <p:sldIdLst>
    <p:sldId id="256" r:id="rId5"/>
    <p:sldId id="314" r:id="rId6"/>
    <p:sldId id="257" r:id="rId7"/>
    <p:sldId id="324" r:id="rId8"/>
    <p:sldId id="263" r:id="rId9"/>
    <p:sldId id="325" r:id="rId10"/>
    <p:sldId id="322" r:id="rId11"/>
    <p:sldId id="320" r:id="rId12"/>
    <p:sldId id="260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Segoe UI Variable Text Semibold" pitchFamily="2" charset="0"/>
      <p:bold r:id="rId19"/>
    </p:embeddedFont>
    <p:embeddedFont>
      <p:font typeface="Space Grotesk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B939D9-10D6-4CF5-A4F3-742D5A5531E1}" v="56" dt="2025-05-11T15:16:08.368"/>
  </p1510:revLst>
</p1510:revInfo>
</file>

<file path=ppt/tableStyles.xml><?xml version="1.0" encoding="utf-8"?>
<a:tblStyleLst xmlns:a="http://schemas.openxmlformats.org/drawingml/2006/main" def="{64FA3464-2595-41FB-AE34-5577922A8315}">
  <a:tblStyle styleId="{64FA3464-2595-41FB-AE34-5577922A83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>
          <a:extLst>
            <a:ext uri="{FF2B5EF4-FFF2-40B4-BE49-F238E27FC236}">
              <a16:creationId xmlns:a16="http://schemas.microsoft.com/office/drawing/2014/main" id="{75CDFE9B-0D4C-A81B-F936-5C0F7912D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:notes">
            <a:extLst>
              <a:ext uri="{FF2B5EF4-FFF2-40B4-BE49-F238E27FC236}">
                <a16:creationId xmlns:a16="http://schemas.microsoft.com/office/drawing/2014/main" id="{EDAAD109-9DD2-B9BC-4D91-71955BD391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p:notes">
            <a:extLst>
              <a:ext uri="{FF2B5EF4-FFF2-40B4-BE49-F238E27FC236}">
                <a16:creationId xmlns:a16="http://schemas.microsoft.com/office/drawing/2014/main" id="{FC6DBE78-CFF9-893C-3CDC-CC81401818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7688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>
          <a:extLst>
            <a:ext uri="{FF2B5EF4-FFF2-40B4-BE49-F238E27FC236}">
              <a16:creationId xmlns:a16="http://schemas.microsoft.com/office/drawing/2014/main" id="{0F50BC4D-165D-3F64-4FD0-9362E1122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:notes">
            <a:extLst>
              <a:ext uri="{FF2B5EF4-FFF2-40B4-BE49-F238E27FC236}">
                <a16:creationId xmlns:a16="http://schemas.microsoft.com/office/drawing/2014/main" id="{5F3DE596-7EC1-7046-F501-60CB63789E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p:notes">
            <a:extLst>
              <a:ext uri="{FF2B5EF4-FFF2-40B4-BE49-F238E27FC236}">
                <a16:creationId xmlns:a16="http://schemas.microsoft.com/office/drawing/2014/main" id="{179BFC4F-6DF5-11F8-BF6C-905A26D9E0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086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e43d05e22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1e43d05e22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>
          <a:extLst>
            <a:ext uri="{FF2B5EF4-FFF2-40B4-BE49-F238E27FC236}">
              <a16:creationId xmlns:a16="http://schemas.microsoft.com/office/drawing/2014/main" id="{65BAA013-4014-FEBE-AE9F-9D253FF0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2635377fd5_0_4:notes">
            <a:extLst>
              <a:ext uri="{FF2B5EF4-FFF2-40B4-BE49-F238E27FC236}">
                <a16:creationId xmlns:a16="http://schemas.microsoft.com/office/drawing/2014/main" id="{F00B2B0A-6BEE-A083-FF78-6D075DFDBE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2635377fd5_0_4:notes">
            <a:extLst>
              <a:ext uri="{FF2B5EF4-FFF2-40B4-BE49-F238E27FC236}">
                <a16:creationId xmlns:a16="http://schemas.microsoft.com/office/drawing/2014/main" id="{E469987B-68A3-F600-BAEE-2E698E38E9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112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>
          <a:extLst>
            <a:ext uri="{FF2B5EF4-FFF2-40B4-BE49-F238E27FC236}">
              <a16:creationId xmlns:a16="http://schemas.microsoft.com/office/drawing/2014/main" id="{9400B4B2-C95D-7F35-AB45-E7EC615F1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2635377fd5_0_4:notes">
            <a:extLst>
              <a:ext uri="{FF2B5EF4-FFF2-40B4-BE49-F238E27FC236}">
                <a16:creationId xmlns:a16="http://schemas.microsoft.com/office/drawing/2014/main" id="{42333AFA-E2C8-6CE2-F8C3-E66D56EBF0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2635377fd5_0_4:notes">
            <a:extLst>
              <a:ext uri="{FF2B5EF4-FFF2-40B4-BE49-F238E27FC236}">
                <a16:creationId xmlns:a16="http://schemas.microsoft.com/office/drawing/2014/main" id="{2AA59A0F-23FF-7526-E32D-03564227B6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433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>
          <a:extLst>
            <a:ext uri="{FF2B5EF4-FFF2-40B4-BE49-F238E27FC236}">
              <a16:creationId xmlns:a16="http://schemas.microsoft.com/office/drawing/2014/main" id="{03F6A0F4-487B-91A9-8F96-F9407529A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2635377fd5_0_4:notes">
            <a:extLst>
              <a:ext uri="{FF2B5EF4-FFF2-40B4-BE49-F238E27FC236}">
                <a16:creationId xmlns:a16="http://schemas.microsoft.com/office/drawing/2014/main" id="{2476B3B7-DF08-4F6D-192D-4BFD8B2CA2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2635377fd5_0_4:notes">
            <a:extLst>
              <a:ext uri="{FF2B5EF4-FFF2-40B4-BE49-F238E27FC236}">
                <a16:creationId xmlns:a16="http://schemas.microsoft.com/office/drawing/2014/main" id="{ECE83CB1-F848-FC4E-3031-2279E8934C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13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1e43d05e22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1e43d05e22e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46">
            <a:off x="3794675" y="3609338"/>
            <a:ext cx="3776700" cy="42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76225" y="1155875"/>
            <a:ext cx="4647900" cy="23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7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028675" y="2401850"/>
            <a:ext cx="508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22313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rot="406">
            <a:off x="2028675" y="3317775"/>
            <a:ext cx="5086500" cy="41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 rot="5400000">
            <a:off x="3204433" y="-993954"/>
            <a:ext cx="2735152" cy="1425954"/>
            <a:chOff x="1773694" y="-1034248"/>
            <a:chExt cx="733639" cy="382468"/>
          </a:xfrm>
        </p:grpSpPr>
        <p:sp>
          <p:nvSpPr>
            <p:cNvPr id="16" name="Google Shape;16;p3"/>
            <p:cNvSpPr/>
            <p:nvPr/>
          </p:nvSpPr>
          <p:spPr>
            <a:xfrm>
              <a:off x="2358629" y="-1034248"/>
              <a:ext cx="25529" cy="25529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cubicBezTo>
                    <a:pt x="1" y="168"/>
                    <a:pt x="49" y="216"/>
                    <a:pt x="109" y="216"/>
                  </a:cubicBezTo>
                  <a:cubicBezTo>
                    <a:pt x="169" y="216"/>
                    <a:pt x="217" y="168"/>
                    <a:pt x="217" y="108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2383099" y="-677427"/>
              <a:ext cx="25529" cy="25647"/>
            </a:xfrm>
            <a:custGeom>
              <a:avLst/>
              <a:gdLst/>
              <a:ahLst/>
              <a:cxnLst/>
              <a:rect l="l" t="t" r="r" b="b"/>
              <a:pathLst>
                <a:path w="217" h="218" extrusionOk="0">
                  <a:moveTo>
                    <a:pt x="108" y="1"/>
                  </a:moveTo>
                  <a:cubicBezTo>
                    <a:pt x="48" y="1"/>
                    <a:pt x="0" y="49"/>
                    <a:pt x="0" y="109"/>
                  </a:cubicBezTo>
                  <a:cubicBezTo>
                    <a:pt x="0" y="169"/>
                    <a:pt x="48" y="218"/>
                    <a:pt x="108" y="218"/>
                  </a:cubicBezTo>
                  <a:cubicBezTo>
                    <a:pt x="168" y="218"/>
                    <a:pt x="216" y="169"/>
                    <a:pt x="216" y="109"/>
                  </a:cubicBezTo>
                  <a:cubicBezTo>
                    <a:pt x="216" y="49"/>
                    <a:pt x="168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481686" y="-892485"/>
              <a:ext cx="25647" cy="25529"/>
            </a:xfrm>
            <a:custGeom>
              <a:avLst/>
              <a:gdLst/>
              <a:ahLst/>
              <a:cxnLst/>
              <a:rect l="l" t="t" r="r" b="b"/>
              <a:pathLst>
                <a:path w="218" h="217" extrusionOk="0">
                  <a:moveTo>
                    <a:pt x="109" y="0"/>
                  </a:moveTo>
                  <a:cubicBezTo>
                    <a:pt x="50" y="0"/>
                    <a:pt x="0" y="48"/>
                    <a:pt x="0" y="108"/>
                  </a:cubicBezTo>
                  <a:cubicBezTo>
                    <a:pt x="0" y="168"/>
                    <a:pt x="50" y="216"/>
                    <a:pt x="109" y="216"/>
                  </a:cubicBezTo>
                  <a:cubicBezTo>
                    <a:pt x="169" y="216"/>
                    <a:pt x="217" y="168"/>
                    <a:pt x="217" y="108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773694" y="-1024131"/>
              <a:ext cx="599990" cy="174585"/>
            </a:xfrm>
            <a:custGeom>
              <a:avLst/>
              <a:gdLst/>
              <a:ahLst/>
              <a:cxnLst/>
              <a:rect l="l" t="t" r="r" b="b"/>
              <a:pathLst>
                <a:path w="5100" h="1484" extrusionOk="0">
                  <a:moveTo>
                    <a:pt x="5080" y="1"/>
                  </a:moveTo>
                  <a:cubicBezTo>
                    <a:pt x="5069" y="1"/>
                    <a:pt x="5059" y="10"/>
                    <a:pt x="5059" y="21"/>
                  </a:cubicBezTo>
                  <a:lnTo>
                    <a:pt x="5059" y="1444"/>
                  </a:lnTo>
                  <a:lnTo>
                    <a:pt x="21" y="1444"/>
                  </a:lnTo>
                  <a:cubicBezTo>
                    <a:pt x="10" y="1444"/>
                    <a:pt x="0" y="1454"/>
                    <a:pt x="0" y="1465"/>
                  </a:cubicBezTo>
                  <a:cubicBezTo>
                    <a:pt x="0" y="1475"/>
                    <a:pt x="10" y="1484"/>
                    <a:pt x="21" y="1484"/>
                  </a:cubicBezTo>
                  <a:lnTo>
                    <a:pt x="5081" y="1484"/>
                  </a:lnTo>
                  <a:cubicBezTo>
                    <a:pt x="5091" y="1484"/>
                    <a:pt x="5100" y="1476"/>
                    <a:pt x="5100" y="1465"/>
                  </a:cubicBezTo>
                  <a:lnTo>
                    <a:pt x="5100" y="21"/>
                  </a:lnTo>
                  <a:cubicBezTo>
                    <a:pt x="5100" y="10"/>
                    <a:pt x="5090" y="1"/>
                    <a:pt x="5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781811" y="-882132"/>
              <a:ext cx="715046" cy="4823"/>
            </a:xfrm>
            <a:custGeom>
              <a:avLst/>
              <a:gdLst/>
              <a:ahLst/>
              <a:cxnLst/>
              <a:rect l="l" t="t" r="r" b="b"/>
              <a:pathLst>
                <a:path w="6078" h="41" extrusionOk="0">
                  <a:moveTo>
                    <a:pt x="21" y="1"/>
                  </a:moveTo>
                  <a:cubicBezTo>
                    <a:pt x="9" y="1"/>
                    <a:pt x="1" y="9"/>
                    <a:pt x="1" y="20"/>
                  </a:cubicBezTo>
                  <a:cubicBezTo>
                    <a:pt x="1" y="31"/>
                    <a:pt x="9" y="40"/>
                    <a:pt x="21" y="40"/>
                  </a:cubicBezTo>
                  <a:lnTo>
                    <a:pt x="6058" y="40"/>
                  </a:lnTo>
                  <a:cubicBezTo>
                    <a:pt x="6069" y="40"/>
                    <a:pt x="6078" y="31"/>
                    <a:pt x="6078" y="20"/>
                  </a:cubicBezTo>
                  <a:cubicBezTo>
                    <a:pt x="6078" y="9"/>
                    <a:pt x="6069" y="1"/>
                    <a:pt x="6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773812" y="-939073"/>
              <a:ext cx="624577" cy="276936"/>
            </a:xfrm>
            <a:custGeom>
              <a:avLst/>
              <a:gdLst/>
              <a:ahLst/>
              <a:cxnLst/>
              <a:rect l="l" t="t" r="r" b="b"/>
              <a:pathLst>
                <a:path w="5309" h="2354" extrusionOk="0">
                  <a:moveTo>
                    <a:pt x="21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2"/>
                    <a:pt x="10" y="41"/>
                    <a:pt x="21" y="41"/>
                  </a:cubicBezTo>
                  <a:lnTo>
                    <a:pt x="4605" y="41"/>
                  </a:lnTo>
                  <a:lnTo>
                    <a:pt x="4605" y="2333"/>
                  </a:lnTo>
                  <a:cubicBezTo>
                    <a:pt x="4605" y="2343"/>
                    <a:pt x="4614" y="2353"/>
                    <a:pt x="4625" y="2353"/>
                  </a:cubicBezTo>
                  <a:lnTo>
                    <a:pt x="5287" y="2353"/>
                  </a:lnTo>
                  <a:cubicBezTo>
                    <a:pt x="5298" y="2353"/>
                    <a:pt x="5307" y="2343"/>
                    <a:pt x="5308" y="2333"/>
                  </a:cubicBezTo>
                  <a:cubicBezTo>
                    <a:pt x="5308" y="2322"/>
                    <a:pt x="5299" y="2313"/>
                    <a:pt x="5288" y="2313"/>
                  </a:cubicBezTo>
                  <a:lnTo>
                    <a:pt x="4645" y="2313"/>
                  </a:lnTo>
                  <a:lnTo>
                    <a:pt x="4645" y="21"/>
                  </a:lnTo>
                  <a:cubicBezTo>
                    <a:pt x="4645" y="10"/>
                    <a:pt x="4636" y="1"/>
                    <a:pt x="4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3"/>
          <p:cNvGrpSpPr/>
          <p:nvPr/>
        </p:nvGrpSpPr>
        <p:grpSpPr>
          <a:xfrm rot="-5400000">
            <a:off x="3204433" y="4711521"/>
            <a:ext cx="2735152" cy="1425954"/>
            <a:chOff x="1773694" y="-1034248"/>
            <a:chExt cx="733639" cy="382468"/>
          </a:xfrm>
        </p:grpSpPr>
        <p:sp>
          <p:nvSpPr>
            <p:cNvPr id="23" name="Google Shape;23;p3"/>
            <p:cNvSpPr/>
            <p:nvPr/>
          </p:nvSpPr>
          <p:spPr>
            <a:xfrm>
              <a:off x="2358629" y="-1034248"/>
              <a:ext cx="25529" cy="25529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cubicBezTo>
                    <a:pt x="1" y="168"/>
                    <a:pt x="49" y="216"/>
                    <a:pt x="109" y="216"/>
                  </a:cubicBezTo>
                  <a:cubicBezTo>
                    <a:pt x="169" y="216"/>
                    <a:pt x="217" y="168"/>
                    <a:pt x="217" y="108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2383099" y="-677427"/>
              <a:ext cx="25529" cy="25647"/>
            </a:xfrm>
            <a:custGeom>
              <a:avLst/>
              <a:gdLst/>
              <a:ahLst/>
              <a:cxnLst/>
              <a:rect l="l" t="t" r="r" b="b"/>
              <a:pathLst>
                <a:path w="217" h="218" extrusionOk="0">
                  <a:moveTo>
                    <a:pt x="108" y="1"/>
                  </a:moveTo>
                  <a:cubicBezTo>
                    <a:pt x="48" y="1"/>
                    <a:pt x="0" y="49"/>
                    <a:pt x="0" y="109"/>
                  </a:cubicBezTo>
                  <a:cubicBezTo>
                    <a:pt x="0" y="169"/>
                    <a:pt x="48" y="218"/>
                    <a:pt x="108" y="218"/>
                  </a:cubicBezTo>
                  <a:cubicBezTo>
                    <a:pt x="168" y="218"/>
                    <a:pt x="216" y="169"/>
                    <a:pt x="216" y="109"/>
                  </a:cubicBezTo>
                  <a:cubicBezTo>
                    <a:pt x="216" y="49"/>
                    <a:pt x="168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2481686" y="-892485"/>
              <a:ext cx="25647" cy="25529"/>
            </a:xfrm>
            <a:custGeom>
              <a:avLst/>
              <a:gdLst/>
              <a:ahLst/>
              <a:cxnLst/>
              <a:rect l="l" t="t" r="r" b="b"/>
              <a:pathLst>
                <a:path w="218" h="217" extrusionOk="0">
                  <a:moveTo>
                    <a:pt x="109" y="0"/>
                  </a:moveTo>
                  <a:cubicBezTo>
                    <a:pt x="50" y="0"/>
                    <a:pt x="0" y="48"/>
                    <a:pt x="0" y="108"/>
                  </a:cubicBezTo>
                  <a:cubicBezTo>
                    <a:pt x="0" y="168"/>
                    <a:pt x="50" y="216"/>
                    <a:pt x="109" y="216"/>
                  </a:cubicBezTo>
                  <a:cubicBezTo>
                    <a:pt x="169" y="216"/>
                    <a:pt x="217" y="168"/>
                    <a:pt x="217" y="108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773694" y="-1024131"/>
              <a:ext cx="599990" cy="174585"/>
            </a:xfrm>
            <a:custGeom>
              <a:avLst/>
              <a:gdLst/>
              <a:ahLst/>
              <a:cxnLst/>
              <a:rect l="l" t="t" r="r" b="b"/>
              <a:pathLst>
                <a:path w="5100" h="1484" extrusionOk="0">
                  <a:moveTo>
                    <a:pt x="5080" y="1"/>
                  </a:moveTo>
                  <a:cubicBezTo>
                    <a:pt x="5069" y="1"/>
                    <a:pt x="5059" y="10"/>
                    <a:pt x="5059" y="21"/>
                  </a:cubicBezTo>
                  <a:lnTo>
                    <a:pt x="5059" y="1444"/>
                  </a:lnTo>
                  <a:lnTo>
                    <a:pt x="21" y="1444"/>
                  </a:lnTo>
                  <a:cubicBezTo>
                    <a:pt x="10" y="1444"/>
                    <a:pt x="0" y="1454"/>
                    <a:pt x="0" y="1465"/>
                  </a:cubicBezTo>
                  <a:cubicBezTo>
                    <a:pt x="0" y="1475"/>
                    <a:pt x="10" y="1484"/>
                    <a:pt x="21" y="1484"/>
                  </a:cubicBezTo>
                  <a:lnTo>
                    <a:pt x="5081" y="1484"/>
                  </a:lnTo>
                  <a:cubicBezTo>
                    <a:pt x="5091" y="1484"/>
                    <a:pt x="5100" y="1476"/>
                    <a:pt x="5100" y="1465"/>
                  </a:cubicBezTo>
                  <a:lnTo>
                    <a:pt x="5100" y="21"/>
                  </a:lnTo>
                  <a:cubicBezTo>
                    <a:pt x="5100" y="10"/>
                    <a:pt x="5090" y="1"/>
                    <a:pt x="5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781811" y="-882132"/>
              <a:ext cx="715046" cy="4823"/>
            </a:xfrm>
            <a:custGeom>
              <a:avLst/>
              <a:gdLst/>
              <a:ahLst/>
              <a:cxnLst/>
              <a:rect l="l" t="t" r="r" b="b"/>
              <a:pathLst>
                <a:path w="6078" h="41" extrusionOk="0">
                  <a:moveTo>
                    <a:pt x="21" y="1"/>
                  </a:moveTo>
                  <a:cubicBezTo>
                    <a:pt x="9" y="1"/>
                    <a:pt x="1" y="9"/>
                    <a:pt x="1" y="20"/>
                  </a:cubicBezTo>
                  <a:cubicBezTo>
                    <a:pt x="1" y="31"/>
                    <a:pt x="9" y="40"/>
                    <a:pt x="21" y="40"/>
                  </a:cubicBezTo>
                  <a:lnTo>
                    <a:pt x="6058" y="40"/>
                  </a:lnTo>
                  <a:cubicBezTo>
                    <a:pt x="6069" y="40"/>
                    <a:pt x="6078" y="31"/>
                    <a:pt x="6078" y="20"/>
                  </a:cubicBezTo>
                  <a:cubicBezTo>
                    <a:pt x="6078" y="9"/>
                    <a:pt x="6069" y="1"/>
                    <a:pt x="6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773812" y="-939073"/>
              <a:ext cx="624577" cy="276936"/>
            </a:xfrm>
            <a:custGeom>
              <a:avLst/>
              <a:gdLst/>
              <a:ahLst/>
              <a:cxnLst/>
              <a:rect l="l" t="t" r="r" b="b"/>
              <a:pathLst>
                <a:path w="5309" h="2354" extrusionOk="0">
                  <a:moveTo>
                    <a:pt x="21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2"/>
                    <a:pt x="10" y="41"/>
                    <a:pt x="21" y="41"/>
                  </a:cubicBezTo>
                  <a:lnTo>
                    <a:pt x="4605" y="41"/>
                  </a:lnTo>
                  <a:lnTo>
                    <a:pt x="4605" y="2333"/>
                  </a:lnTo>
                  <a:cubicBezTo>
                    <a:pt x="4605" y="2343"/>
                    <a:pt x="4614" y="2353"/>
                    <a:pt x="4625" y="2353"/>
                  </a:cubicBezTo>
                  <a:lnTo>
                    <a:pt x="5287" y="2353"/>
                  </a:lnTo>
                  <a:cubicBezTo>
                    <a:pt x="5298" y="2353"/>
                    <a:pt x="5307" y="2343"/>
                    <a:pt x="5308" y="2333"/>
                  </a:cubicBezTo>
                  <a:cubicBezTo>
                    <a:pt x="5308" y="2322"/>
                    <a:pt x="5299" y="2313"/>
                    <a:pt x="5288" y="2313"/>
                  </a:cubicBezTo>
                  <a:lnTo>
                    <a:pt x="4645" y="2313"/>
                  </a:lnTo>
                  <a:lnTo>
                    <a:pt x="4645" y="21"/>
                  </a:lnTo>
                  <a:cubicBezTo>
                    <a:pt x="4645" y="10"/>
                    <a:pt x="4636" y="1"/>
                    <a:pt x="4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3"/>
          <p:cNvGrpSpPr/>
          <p:nvPr/>
        </p:nvGrpSpPr>
        <p:grpSpPr>
          <a:xfrm rot="10800000">
            <a:off x="-10" y="4335051"/>
            <a:ext cx="2134124" cy="325598"/>
            <a:chOff x="4769056" y="3778684"/>
            <a:chExt cx="421964" cy="64378"/>
          </a:xfrm>
        </p:grpSpPr>
        <p:sp>
          <p:nvSpPr>
            <p:cNvPr id="30" name="Google Shape;30;p3"/>
            <p:cNvSpPr/>
            <p:nvPr/>
          </p:nvSpPr>
          <p:spPr>
            <a:xfrm>
              <a:off x="4824716" y="3805348"/>
              <a:ext cx="366304" cy="11152"/>
            </a:xfrm>
            <a:custGeom>
              <a:avLst/>
              <a:gdLst/>
              <a:ahLst/>
              <a:cxnLst/>
              <a:rect l="l" t="t" r="r" b="b"/>
              <a:pathLst>
                <a:path w="3613" h="110" extrusionOk="0">
                  <a:moveTo>
                    <a:pt x="1" y="0"/>
                  </a:moveTo>
                  <a:lnTo>
                    <a:pt x="1" y="109"/>
                  </a:lnTo>
                  <a:lnTo>
                    <a:pt x="3613" y="109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769056" y="3819339"/>
              <a:ext cx="53835" cy="11963"/>
            </a:xfrm>
            <a:custGeom>
              <a:avLst/>
              <a:gdLst/>
              <a:ahLst/>
              <a:cxnLst/>
              <a:rect l="l" t="t" r="r" b="b"/>
              <a:pathLst>
                <a:path w="531" h="118" extrusionOk="0">
                  <a:moveTo>
                    <a:pt x="59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91"/>
                    <a:pt x="27" y="118"/>
                    <a:pt x="59" y="118"/>
                  </a:cubicBezTo>
                  <a:lnTo>
                    <a:pt x="472" y="118"/>
                  </a:lnTo>
                  <a:cubicBezTo>
                    <a:pt x="504" y="118"/>
                    <a:pt x="530" y="91"/>
                    <a:pt x="530" y="59"/>
                  </a:cubicBezTo>
                  <a:cubicBezTo>
                    <a:pt x="530" y="27"/>
                    <a:pt x="504" y="0"/>
                    <a:pt x="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769056" y="3790546"/>
              <a:ext cx="53835" cy="11963"/>
            </a:xfrm>
            <a:custGeom>
              <a:avLst/>
              <a:gdLst/>
              <a:ahLst/>
              <a:cxnLst/>
              <a:rect l="l" t="t" r="r" b="b"/>
              <a:pathLst>
                <a:path w="531" h="118" extrusionOk="0">
                  <a:moveTo>
                    <a:pt x="59" y="1"/>
                  </a:moveTo>
                  <a:cubicBezTo>
                    <a:pt x="27" y="1"/>
                    <a:pt x="0" y="28"/>
                    <a:pt x="0" y="60"/>
                  </a:cubicBezTo>
                  <a:cubicBezTo>
                    <a:pt x="0" y="91"/>
                    <a:pt x="26" y="117"/>
                    <a:pt x="57" y="117"/>
                  </a:cubicBezTo>
                  <a:cubicBezTo>
                    <a:pt x="58" y="117"/>
                    <a:pt x="58" y="117"/>
                    <a:pt x="59" y="117"/>
                  </a:cubicBezTo>
                  <a:lnTo>
                    <a:pt x="472" y="117"/>
                  </a:lnTo>
                  <a:cubicBezTo>
                    <a:pt x="504" y="117"/>
                    <a:pt x="530" y="91"/>
                    <a:pt x="530" y="60"/>
                  </a:cubicBezTo>
                  <a:cubicBezTo>
                    <a:pt x="530" y="28"/>
                    <a:pt x="504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795822" y="3778786"/>
              <a:ext cx="59716" cy="64277"/>
            </a:xfrm>
            <a:custGeom>
              <a:avLst/>
              <a:gdLst/>
              <a:ahLst/>
              <a:cxnLst/>
              <a:rect l="l" t="t" r="r" b="b"/>
              <a:pathLst>
                <a:path w="589" h="634" extrusionOk="0">
                  <a:moveTo>
                    <a:pt x="0" y="0"/>
                  </a:moveTo>
                  <a:lnTo>
                    <a:pt x="0" y="633"/>
                  </a:lnTo>
                  <a:lnTo>
                    <a:pt x="272" y="633"/>
                  </a:lnTo>
                  <a:cubicBezTo>
                    <a:pt x="447" y="633"/>
                    <a:pt x="588" y="492"/>
                    <a:pt x="588" y="317"/>
                  </a:cubicBezTo>
                  <a:cubicBezTo>
                    <a:pt x="588" y="141"/>
                    <a:pt x="447" y="0"/>
                    <a:pt x="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795822" y="3778684"/>
              <a:ext cx="20277" cy="64378"/>
            </a:xfrm>
            <a:custGeom>
              <a:avLst/>
              <a:gdLst/>
              <a:ahLst/>
              <a:cxnLst/>
              <a:rect l="l" t="t" r="r" b="b"/>
              <a:pathLst>
                <a:path w="200" h="635" extrusionOk="0">
                  <a:moveTo>
                    <a:pt x="0" y="0"/>
                  </a:moveTo>
                  <a:lnTo>
                    <a:pt x="0" y="634"/>
                  </a:lnTo>
                  <a:lnTo>
                    <a:pt x="199" y="634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 rot="10800000" flipH="1">
            <a:off x="7009865" y="4335051"/>
            <a:ext cx="2134124" cy="325598"/>
            <a:chOff x="4769056" y="3778684"/>
            <a:chExt cx="421964" cy="64378"/>
          </a:xfrm>
        </p:grpSpPr>
        <p:sp>
          <p:nvSpPr>
            <p:cNvPr id="36" name="Google Shape;36;p3"/>
            <p:cNvSpPr/>
            <p:nvPr/>
          </p:nvSpPr>
          <p:spPr>
            <a:xfrm>
              <a:off x="4824716" y="3805348"/>
              <a:ext cx="366304" cy="11152"/>
            </a:xfrm>
            <a:custGeom>
              <a:avLst/>
              <a:gdLst/>
              <a:ahLst/>
              <a:cxnLst/>
              <a:rect l="l" t="t" r="r" b="b"/>
              <a:pathLst>
                <a:path w="3613" h="110" extrusionOk="0">
                  <a:moveTo>
                    <a:pt x="1" y="0"/>
                  </a:moveTo>
                  <a:lnTo>
                    <a:pt x="1" y="109"/>
                  </a:lnTo>
                  <a:lnTo>
                    <a:pt x="3613" y="109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769056" y="3819339"/>
              <a:ext cx="53835" cy="11963"/>
            </a:xfrm>
            <a:custGeom>
              <a:avLst/>
              <a:gdLst/>
              <a:ahLst/>
              <a:cxnLst/>
              <a:rect l="l" t="t" r="r" b="b"/>
              <a:pathLst>
                <a:path w="531" h="118" extrusionOk="0">
                  <a:moveTo>
                    <a:pt x="59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91"/>
                    <a:pt x="27" y="118"/>
                    <a:pt x="59" y="118"/>
                  </a:cubicBezTo>
                  <a:lnTo>
                    <a:pt x="472" y="118"/>
                  </a:lnTo>
                  <a:cubicBezTo>
                    <a:pt x="504" y="118"/>
                    <a:pt x="530" y="91"/>
                    <a:pt x="530" y="59"/>
                  </a:cubicBezTo>
                  <a:cubicBezTo>
                    <a:pt x="530" y="27"/>
                    <a:pt x="504" y="0"/>
                    <a:pt x="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769056" y="3790546"/>
              <a:ext cx="53835" cy="11963"/>
            </a:xfrm>
            <a:custGeom>
              <a:avLst/>
              <a:gdLst/>
              <a:ahLst/>
              <a:cxnLst/>
              <a:rect l="l" t="t" r="r" b="b"/>
              <a:pathLst>
                <a:path w="531" h="118" extrusionOk="0">
                  <a:moveTo>
                    <a:pt x="59" y="1"/>
                  </a:moveTo>
                  <a:cubicBezTo>
                    <a:pt x="27" y="1"/>
                    <a:pt x="0" y="28"/>
                    <a:pt x="0" y="60"/>
                  </a:cubicBezTo>
                  <a:cubicBezTo>
                    <a:pt x="0" y="91"/>
                    <a:pt x="26" y="117"/>
                    <a:pt x="57" y="117"/>
                  </a:cubicBezTo>
                  <a:cubicBezTo>
                    <a:pt x="58" y="117"/>
                    <a:pt x="58" y="117"/>
                    <a:pt x="59" y="117"/>
                  </a:cubicBezTo>
                  <a:lnTo>
                    <a:pt x="472" y="117"/>
                  </a:lnTo>
                  <a:cubicBezTo>
                    <a:pt x="504" y="117"/>
                    <a:pt x="530" y="91"/>
                    <a:pt x="530" y="60"/>
                  </a:cubicBezTo>
                  <a:cubicBezTo>
                    <a:pt x="530" y="28"/>
                    <a:pt x="504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795822" y="3778786"/>
              <a:ext cx="59716" cy="64277"/>
            </a:xfrm>
            <a:custGeom>
              <a:avLst/>
              <a:gdLst/>
              <a:ahLst/>
              <a:cxnLst/>
              <a:rect l="l" t="t" r="r" b="b"/>
              <a:pathLst>
                <a:path w="589" h="634" extrusionOk="0">
                  <a:moveTo>
                    <a:pt x="0" y="0"/>
                  </a:moveTo>
                  <a:lnTo>
                    <a:pt x="0" y="633"/>
                  </a:lnTo>
                  <a:lnTo>
                    <a:pt x="272" y="633"/>
                  </a:lnTo>
                  <a:cubicBezTo>
                    <a:pt x="447" y="633"/>
                    <a:pt x="588" y="492"/>
                    <a:pt x="588" y="317"/>
                  </a:cubicBezTo>
                  <a:cubicBezTo>
                    <a:pt x="588" y="141"/>
                    <a:pt x="447" y="0"/>
                    <a:pt x="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95822" y="3778684"/>
              <a:ext cx="20277" cy="64378"/>
            </a:xfrm>
            <a:custGeom>
              <a:avLst/>
              <a:gdLst/>
              <a:ahLst/>
              <a:cxnLst/>
              <a:rect l="l" t="t" r="r" b="b"/>
              <a:pathLst>
                <a:path w="200" h="635" extrusionOk="0">
                  <a:moveTo>
                    <a:pt x="0" y="0"/>
                  </a:moveTo>
                  <a:lnTo>
                    <a:pt x="0" y="634"/>
                  </a:lnTo>
                  <a:lnTo>
                    <a:pt x="199" y="634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9" name="Google Shape;119;p6"/>
          <p:cNvGrpSpPr/>
          <p:nvPr/>
        </p:nvGrpSpPr>
        <p:grpSpPr>
          <a:xfrm>
            <a:off x="8543413" y="833941"/>
            <a:ext cx="1368599" cy="1491517"/>
            <a:chOff x="2777212" y="-1275070"/>
            <a:chExt cx="530465" cy="578108"/>
          </a:xfrm>
        </p:grpSpPr>
        <p:sp>
          <p:nvSpPr>
            <p:cNvPr id="120" name="Google Shape;120;p6"/>
            <p:cNvSpPr/>
            <p:nvPr/>
          </p:nvSpPr>
          <p:spPr>
            <a:xfrm>
              <a:off x="2785565" y="-1275070"/>
              <a:ext cx="514344" cy="578108"/>
            </a:xfrm>
            <a:custGeom>
              <a:avLst/>
              <a:gdLst/>
              <a:ahLst/>
              <a:cxnLst/>
              <a:rect l="l" t="t" r="r" b="b"/>
              <a:pathLst>
                <a:path w="4372" h="4914" extrusionOk="0">
                  <a:moveTo>
                    <a:pt x="1108" y="0"/>
                  </a:moveTo>
                  <a:cubicBezTo>
                    <a:pt x="977" y="0"/>
                    <a:pt x="870" y="106"/>
                    <a:pt x="870" y="237"/>
                  </a:cubicBezTo>
                  <a:lnTo>
                    <a:pt x="870" y="1958"/>
                  </a:lnTo>
                  <a:cubicBezTo>
                    <a:pt x="870" y="2045"/>
                    <a:pt x="800" y="2117"/>
                    <a:pt x="713" y="2117"/>
                  </a:cubicBezTo>
                  <a:lnTo>
                    <a:pt x="238" y="2117"/>
                  </a:lnTo>
                  <a:cubicBezTo>
                    <a:pt x="152" y="2117"/>
                    <a:pt x="81" y="2045"/>
                    <a:pt x="81" y="1958"/>
                  </a:cubicBezTo>
                  <a:lnTo>
                    <a:pt x="81" y="659"/>
                  </a:lnTo>
                  <a:cubicBezTo>
                    <a:pt x="81" y="637"/>
                    <a:pt x="63" y="620"/>
                    <a:pt x="40" y="620"/>
                  </a:cubicBezTo>
                  <a:cubicBezTo>
                    <a:pt x="18" y="620"/>
                    <a:pt x="1" y="638"/>
                    <a:pt x="1" y="659"/>
                  </a:cubicBezTo>
                  <a:lnTo>
                    <a:pt x="1" y="1958"/>
                  </a:lnTo>
                  <a:cubicBezTo>
                    <a:pt x="1" y="2088"/>
                    <a:pt x="106" y="2195"/>
                    <a:pt x="237" y="2195"/>
                  </a:cubicBezTo>
                  <a:lnTo>
                    <a:pt x="712" y="2195"/>
                  </a:lnTo>
                  <a:cubicBezTo>
                    <a:pt x="841" y="2195"/>
                    <a:pt x="948" y="2090"/>
                    <a:pt x="948" y="1958"/>
                  </a:cubicBezTo>
                  <a:lnTo>
                    <a:pt x="948" y="237"/>
                  </a:lnTo>
                  <a:cubicBezTo>
                    <a:pt x="948" y="150"/>
                    <a:pt x="1019" y="80"/>
                    <a:pt x="1105" y="80"/>
                  </a:cubicBezTo>
                  <a:lnTo>
                    <a:pt x="2305" y="80"/>
                  </a:lnTo>
                  <a:cubicBezTo>
                    <a:pt x="2392" y="80"/>
                    <a:pt x="2462" y="150"/>
                    <a:pt x="2462" y="237"/>
                  </a:cubicBezTo>
                  <a:lnTo>
                    <a:pt x="2462" y="4678"/>
                  </a:lnTo>
                  <a:cubicBezTo>
                    <a:pt x="2462" y="4807"/>
                    <a:pt x="2568" y="4914"/>
                    <a:pt x="2699" y="4914"/>
                  </a:cubicBezTo>
                  <a:lnTo>
                    <a:pt x="3477" y="4914"/>
                  </a:lnTo>
                  <a:cubicBezTo>
                    <a:pt x="3608" y="4914"/>
                    <a:pt x="3714" y="4807"/>
                    <a:pt x="3715" y="4679"/>
                  </a:cubicBezTo>
                  <a:lnTo>
                    <a:pt x="3715" y="2112"/>
                  </a:lnTo>
                  <a:cubicBezTo>
                    <a:pt x="3715" y="2026"/>
                    <a:pt x="3786" y="1954"/>
                    <a:pt x="3873" y="1954"/>
                  </a:cubicBezTo>
                  <a:lnTo>
                    <a:pt x="4332" y="1954"/>
                  </a:lnTo>
                  <a:cubicBezTo>
                    <a:pt x="4354" y="1954"/>
                    <a:pt x="4371" y="1936"/>
                    <a:pt x="4371" y="1914"/>
                  </a:cubicBezTo>
                  <a:cubicBezTo>
                    <a:pt x="4371" y="1892"/>
                    <a:pt x="4353" y="1874"/>
                    <a:pt x="4332" y="1874"/>
                  </a:cubicBezTo>
                  <a:lnTo>
                    <a:pt x="3873" y="1874"/>
                  </a:lnTo>
                  <a:cubicBezTo>
                    <a:pt x="3743" y="1874"/>
                    <a:pt x="3637" y="1980"/>
                    <a:pt x="3637" y="2111"/>
                  </a:cubicBezTo>
                  <a:lnTo>
                    <a:pt x="3637" y="4678"/>
                  </a:lnTo>
                  <a:cubicBezTo>
                    <a:pt x="3637" y="4764"/>
                    <a:pt x="3565" y="4835"/>
                    <a:pt x="3478" y="4835"/>
                  </a:cubicBezTo>
                  <a:lnTo>
                    <a:pt x="2701" y="4835"/>
                  </a:lnTo>
                  <a:cubicBezTo>
                    <a:pt x="2613" y="4835"/>
                    <a:pt x="2543" y="4764"/>
                    <a:pt x="2543" y="4678"/>
                  </a:cubicBezTo>
                  <a:lnTo>
                    <a:pt x="2543" y="237"/>
                  </a:lnTo>
                  <a:cubicBezTo>
                    <a:pt x="2543" y="107"/>
                    <a:pt x="2437" y="0"/>
                    <a:pt x="2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3282148" y="-1062837"/>
              <a:ext cx="25529" cy="25647"/>
            </a:xfrm>
            <a:custGeom>
              <a:avLst/>
              <a:gdLst/>
              <a:ahLst/>
              <a:cxnLst/>
              <a:rect l="l" t="t" r="r" b="b"/>
              <a:pathLst>
                <a:path w="217" h="218" extrusionOk="0">
                  <a:moveTo>
                    <a:pt x="108" y="0"/>
                  </a:moveTo>
                  <a:cubicBezTo>
                    <a:pt x="49" y="0"/>
                    <a:pt x="0" y="50"/>
                    <a:pt x="0" y="109"/>
                  </a:cubicBezTo>
                  <a:cubicBezTo>
                    <a:pt x="0" y="168"/>
                    <a:pt x="49" y="217"/>
                    <a:pt x="108" y="217"/>
                  </a:cubicBezTo>
                  <a:cubicBezTo>
                    <a:pt x="168" y="217"/>
                    <a:pt x="216" y="168"/>
                    <a:pt x="216" y="109"/>
                  </a:cubicBezTo>
                  <a:cubicBezTo>
                    <a:pt x="216" y="50"/>
                    <a:pt x="16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2777212" y="-1210247"/>
              <a:ext cx="25647" cy="25529"/>
            </a:xfrm>
            <a:custGeom>
              <a:avLst/>
              <a:gdLst/>
              <a:ahLst/>
              <a:cxnLst/>
              <a:rect l="l" t="t" r="r" b="b"/>
              <a:pathLst>
                <a:path w="218" h="217" extrusionOk="0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8"/>
                    <a:pt x="49" y="216"/>
                    <a:pt x="108" y="216"/>
                  </a:cubicBezTo>
                  <a:cubicBezTo>
                    <a:pt x="168" y="216"/>
                    <a:pt x="217" y="168"/>
                    <a:pt x="217" y="108"/>
                  </a:cubicBezTo>
                  <a:cubicBezTo>
                    <a:pt x="217" y="48"/>
                    <a:pt x="16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6"/>
          <p:cNvGrpSpPr/>
          <p:nvPr/>
        </p:nvGrpSpPr>
        <p:grpSpPr>
          <a:xfrm>
            <a:off x="7836088" y="246038"/>
            <a:ext cx="587921" cy="587921"/>
            <a:chOff x="3370788" y="3362821"/>
            <a:chExt cx="535009" cy="535009"/>
          </a:xfrm>
        </p:grpSpPr>
        <p:sp>
          <p:nvSpPr>
            <p:cNvPr id="124" name="Google Shape;124;p6"/>
            <p:cNvSpPr/>
            <p:nvPr/>
          </p:nvSpPr>
          <p:spPr>
            <a:xfrm>
              <a:off x="3370788" y="3362821"/>
              <a:ext cx="535009" cy="535009"/>
            </a:xfrm>
            <a:custGeom>
              <a:avLst/>
              <a:gdLst/>
              <a:ahLst/>
              <a:cxnLst/>
              <a:rect l="l" t="t" r="r" b="b"/>
              <a:pathLst>
                <a:path w="10302" h="10302" extrusionOk="0">
                  <a:moveTo>
                    <a:pt x="52" y="1"/>
                  </a:moveTo>
                  <a:cubicBezTo>
                    <a:pt x="24" y="1"/>
                    <a:pt x="1" y="23"/>
                    <a:pt x="1" y="52"/>
                  </a:cubicBezTo>
                  <a:lnTo>
                    <a:pt x="1" y="10250"/>
                  </a:lnTo>
                  <a:cubicBezTo>
                    <a:pt x="1" y="10279"/>
                    <a:pt x="24" y="10302"/>
                    <a:pt x="52" y="10302"/>
                  </a:cubicBezTo>
                  <a:lnTo>
                    <a:pt x="10250" y="10302"/>
                  </a:lnTo>
                  <a:cubicBezTo>
                    <a:pt x="10279" y="10302"/>
                    <a:pt x="10301" y="10279"/>
                    <a:pt x="10301" y="10250"/>
                  </a:cubicBezTo>
                  <a:lnTo>
                    <a:pt x="10301" y="52"/>
                  </a:lnTo>
                  <a:cubicBezTo>
                    <a:pt x="10301" y="24"/>
                    <a:pt x="10279" y="1"/>
                    <a:pt x="10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3375514" y="3367547"/>
              <a:ext cx="525557" cy="525557"/>
            </a:xfrm>
            <a:custGeom>
              <a:avLst/>
              <a:gdLst/>
              <a:ahLst/>
              <a:cxnLst/>
              <a:rect l="l" t="t" r="r" b="b"/>
              <a:pathLst>
                <a:path w="10120" h="10120" extrusionOk="0">
                  <a:moveTo>
                    <a:pt x="43" y="1"/>
                  </a:moveTo>
                  <a:cubicBezTo>
                    <a:pt x="20" y="1"/>
                    <a:pt x="1" y="20"/>
                    <a:pt x="1" y="44"/>
                  </a:cubicBezTo>
                  <a:lnTo>
                    <a:pt x="1" y="10077"/>
                  </a:lnTo>
                  <a:cubicBezTo>
                    <a:pt x="1" y="10101"/>
                    <a:pt x="20" y="10120"/>
                    <a:pt x="43" y="10120"/>
                  </a:cubicBezTo>
                  <a:lnTo>
                    <a:pt x="10077" y="10120"/>
                  </a:lnTo>
                  <a:cubicBezTo>
                    <a:pt x="10100" y="10120"/>
                    <a:pt x="10119" y="10101"/>
                    <a:pt x="10119" y="10077"/>
                  </a:cubicBezTo>
                  <a:lnTo>
                    <a:pt x="10119" y="44"/>
                  </a:lnTo>
                  <a:cubicBezTo>
                    <a:pt x="10119" y="20"/>
                    <a:pt x="10100" y="1"/>
                    <a:pt x="10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417943" y="3409976"/>
              <a:ext cx="440751" cy="440751"/>
            </a:xfrm>
            <a:custGeom>
              <a:avLst/>
              <a:gdLst/>
              <a:ahLst/>
              <a:cxnLst/>
              <a:rect l="l" t="t" r="r" b="b"/>
              <a:pathLst>
                <a:path w="8487" h="8487" extrusionOk="0">
                  <a:moveTo>
                    <a:pt x="8324" y="162"/>
                  </a:moveTo>
                  <a:lnTo>
                    <a:pt x="8324" y="8324"/>
                  </a:lnTo>
                  <a:lnTo>
                    <a:pt x="162" y="8324"/>
                  </a:lnTo>
                  <a:lnTo>
                    <a:pt x="162" y="162"/>
                  </a:lnTo>
                  <a:close/>
                  <a:moveTo>
                    <a:pt x="0" y="1"/>
                  </a:moveTo>
                  <a:lnTo>
                    <a:pt x="0" y="8486"/>
                  </a:lnTo>
                  <a:lnTo>
                    <a:pt x="0" y="8487"/>
                  </a:lnTo>
                  <a:lnTo>
                    <a:pt x="8487" y="8487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26304" y="3418389"/>
              <a:ext cx="423977" cy="423925"/>
            </a:xfrm>
            <a:custGeom>
              <a:avLst/>
              <a:gdLst/>
              <a:ahLst/>
              <a:cxnLst/>
              <a:rect l="l" t="t" r="r" b="b"/>
              <a:pathLst>
                <a:path w="8164" h="8163" extrusionOk="0">
                  <a:moveTo>
                    <a:pt x="8035" y="129"/>
                  </a:moveTo>
                  <a:lnTo>
                    <a:pt x="8035" y="8034"/>
                  </a:lnTo>
                  <a:lnTo>
                    <a:pt x="129" y="8034"/>
                  </a:lnTo>
                  <a:lnTo>
                    <a:pt x="129" y="129"/>
                  </a:lnTo>
                  <a:close/>
                  <a:moveTo>
                    <a:pt x="1" y="0"/>
                  </a:moveTo>
                  <a:lnTo>
                    <a:pt x="1" y="8162"/>
                  </a:lnTo>
                  <a:lnTo>
                    <a:pt x="8163" y="8162"/>
                  </a:lnTo>
                  <a:lnTo>
                    <a:pt x="81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495374" y="3487459"/>
              <a:ext cx="285836" cy="285940"/>
            </a:xfrm>
            <a:custGeom>
              <a:avLst/>
              <a:gdLst/>
              <a:ahLst/>
              <a:cxnLst/>
              <a:rect l="l" t="t" r="r" b="b"/>
              <a:pathLst>
                <a:path w="5504" h="5506" extrusionOk="0">
                  <a:moveTo>
                    <a:pt x="2753" y="1"/>
                  </a:moveTo>
                  <a:cubicBezTo>
                    <a:pt x="1235" y="1"/>
                    <a:pt x="0" y="1236"/>
                    <a:pt x="0" y="2753"/>
                  </a:cubicBezTo>
                  <a:cubicBezTo>
                    <a:pt x="0" y="4270"/>
                    <a:pt x="1234" y="5505"/>
                    <a:pt x="2753" y="5505"/>
                  </a:cubicBezTo>
                  <a:cubicBezTo>
                    <a:pt x="4269" y="5505"/>
                    <a:pt x="5504" y="4270"/>
                    <a:pt x="5504" y="2753"/>
                  </a:cubicBezTo>
                  <a:cubicBezTo>
                    <a:pt x="5504" y="1236"/>
                    <a:pt x="4271" y="1"/>
                    <a:pt x="27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490544" y="3495769"/>
              <a:ext cx="295340" cy="269114"/>
            </a:xfrm>
            <a:custGeom>
              <a:avLst/>
              <a:gdLst/>
              <a:ahLst/>
              <a:cxnLst/>
              <a:rect l="l" t="t" r="r" b="b"/>
              <a:pathLst>
                <a:path w="5687" h="5182" extrusionOk="0">
                  <a:moveTo>
                    <a:pt x="2843" y="0"/>
                  </a:moveTo>
                  <a:cubicBezTo>
                    <a:pt x="2180" y="0"/>
                    <a:pt x="1517" y="253"/>
                    <a:pt x="1012" y="759"/>
                  </a:cubicBezTo>
                  <a:cubicBezTo>
                    <a:pt x="0" y="1771"/>
                    <a:pt x="0" y="3411"/>
                    <a:pt x="1012" y="4423"/>
                  </a:cubicBezTo>
                  <a:cubicBezTo>
                    <a:pt x="1517" y="4928"/>
                    <a:pt x="2180" y="5181"/>
                    <a:pt x="2843" y="5181"/>
                  </a:cubicBezTo>
                  <a:cubicBezTo>
                    <a:pt x="3506" y="5181"/>
                    <a:pt x="4169" y="4928"/>
                    <a:pt x="4675" y="4423"/>
                  </a:cubicBezTo>
                  <a:cubicBezTo>
                    <a:pt x="5687" y="3411"/>
                    <a:pt x="5687" y="1771"/>
                    <a:pt x="4675" y="759"/>
                  </a:cubicBezTo>
                  <a:cubicBezTo>
                    <a:pt x="4169" y="253"/>
                    <a:pt x="3506" y="0"/>
                    <a:pt x="2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3618194" y="3610228"/>
              <a:ext cx="40196" cy="40196"/>
            </a:xfrm>
            <a:custGeom>
              <a:avLst/>
              <a:gdLst/>
              <a:ahLst/>
              <a:cxnLst/>
              <a:rect l="l" t="t" r="r" b="b"/>
              <a:pathLst>
                <a:path w="774" h="774" extrusionOk="0">
                  <a:moveTo>
                    <a:pt x="386" y="1"/>
                  </a:moveTo>
                  <a:cubicBezTo>
                    <a:pt x="174" y="1"/>
                    <a:pt x="0" y="174"/>
                    <a:pt x="0" y="388"/>
                  </a:cubicBezTo>
                  <a:cubicBezTo>
                    <a:pt x="0" y="601"/>
                    <a:pt x="174" y="774"/>
                    <a:pt x="386" y="774"/>
                  </a:cubicBezTo>
                  <a:cubicBezTo>
                    <a:pt x="600" y="774"/>
                    <a:pt x="774" y="601"/>
                    <a:pt x="774" y="388"/>
                  </a:cubicBezTo>
                  <a:cubicBezTo>
                    <a:pt x="774" y="174"/>
                    <a:pt x="600" y="1"/>
                    <a:pt x="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686590" y="3610228"/>
              <a:ext cx="40144" cy="40196"/>
            </a:xfrm>
            <a:custGeom>
              <a:avLst/>
              <a:gdLst/>
              <a:ahLst/>
              <a:cxnLst/>
              <a:rect l="l" t="t" r="r" b="b"/>
              <a:pathLst>
                <a:path w="773" h="774" extrusionOk="0">
                  <a:moveTo>
                    <a:pt x="387" y="1"/>
                  </a:moveTo>
                  <a:cubicBezTo>
                    <a:pt x="173" y="1"/>
                    <a:pt x="1" y="174"/>
                    <a:pt x="1" y="388"/>
                  </a:cubicBezTo>
                  <a:cubicBezTo>
                    <a:pt x="1" y="602"/>
                    <a:pt x="173" y="774"/>
                    <a:pt x="387" y="774"/>
                  </a:cubicBezTo>
                  <a:cubicBezTo>
                    <a:pt x="601" y="774"/>
                    <a:pt x="773" y="600"/>
                    <a:pt x="773" y="388"/>
                  </a:cubicBezTo>
                  <a:cubicBezTo>
                    <a:pt x="773" y="175"/>
                    <a:pt x="601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549799" y="3610228"/>
              <a:ext cx="40144" cy="40196"/>
            </a:xfrm>
            <a:custGeom>
              <a:avLst/>
              <a:gdLst/>
              <a:ahLst/>
              <a:cxnLst/>
              <a:rect l="l" t="t" r="r" b="b"/>
              <a:pathLst>
                <a:path w="773" h="774" extrusionOk="0">
                  <a:moveTo>
                    <a:pt x="386" y="1"/>
                  </a:moveTo>
                  <a:cubicBezTo>
                    <a:pt x="172" y="1"/>
                    <a:pt x="0" y="174"/>
                    <a:pt x="0" y="388"/>
                  </a:cubicBezTo>
                  <a:cubicBezTo>
                    <a:pt x="0" y="601"/>
                    <a:pt x="172" y="774"/>
                    <a:pt x="386" y="774"/>
                  </a:cubicBezTo>
                  <a:cubicBezTo>
                    <a:pt x="600" y="774"/>
                    <a:pt x="772" y="601"/>
                    <a:pt x="772" y="388"/>
                  </a:cubicBezTo>
                  <a:cubicBezTo>
                    <a:pt x="772" y="174"/>
                    <a:pt x="600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752959" y="3560425"/>
              <a:ext cx="19890" cy="139854"/>
            </a:xfrm>
            <a:custGeom>
              <a:avLst/>
              <a:gdLst/>
              <a:ahLst/>
              <a:cxnLst/>
              <a:rect l="l" t="t" r="r" b="b"/>
              <a:pathLst>
                <a:path w="383" h="2693" extrusionOk="0">
                  <a:moveTo>
                    <a:pt x="1" y="1"/>
                  </a:moveTo>
                  <a:lnTo>
                    <a:pt x="1" y="2692"/>
                  </a:lnTo>
                  <a:cubicBezTo>
                    <a:pt x="250" y="2288"/>
                    <a:pt x="382" y="1825"/>
                    <a:pt x="382" y="1347"/>
                  </a:cubicBezTo>
                  <a:cubicBezTo>
                    <a:pt x="382" y="868"/>
                    <a:pt x="250" y="406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3503735" y="3560425"/>
              <a:ext cx="19942" cy="139854"/>
            </a:xfrm>
            <a:custGeom>
              <a:avLst/>
              <a:gdLst/>
              <a:ahLst/>
              <a:cxnLst/>
              <a:rect l="l" t="t" r="r" b="b"/>
              <a:pathLst>
                <a:path w="384" h="2693" extrusionOk="0">
                  <a:moveTo>
                    <a:pt x="383" y="1"/>
                  </a:moveTo>
                  <a:cubicBezTo>
                    <a:pt x="133" y="406"/>
                    <a:pt x="1" y="868"/>
                    <a:pt x="1" y="1347"/>
                  </a:cubicBezTo>
                  <a:cubicBezTo>
                    <a:pt x="1" y="1825"/>
                    <a:pt x="133" y="2288"/>
                    <a:pt x="383" y="2692"/>
                  </a:cubicBezTo>
                  <a:lnTo>
                    <a:pt x="3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623024" y="3495769"/>
              <a:ext cx="30640" cy="34743"/>
            </a:xfrm>
            <a:custGeom>
              <a:avLst/>
              <a:gdLst/>
              <a:ahLst/>
              <a:cxnLst/>
              <a:rect l="l" t="t" r="r" b="b"/>
              <a:pathLst>
                <a:path w="590" h="669" extrusionOk="0">
                  <a:moveTo>
                    <a:pt x="295" y="1"/>
                  </a:moveTo>
                  <a:cubicBezTo>
                    <a:pt x="194" y="1"/>
                    <a:pt x="97" y="7"/>
                    <a:pt x="0" y="18"/>
                  </a:cubicBezTo>
                  <a:lnTo>
                    <a:pt x="0" y="558"/>
                  </a:lnTo>
                  <a:cubicBezTo>
                    <a:pt x="0" y="618"/>
                    <a:pt x="50" y="668"/>
                    <a:pt x="110" y="668"/>
                  </a:cubicBezTo>
                  <a:lnTo>
                    <a:pt x="480" y="668"/>
                  </a:lnTo>
                  <a:cubicBezTo>
                    <a:pt x="540" y="668"/>
                    <a:pt x="590" y="618"/>
                    <a:pt x="590" y="558"/>
                  </a:cubicBezTo>
                  <a:lnTo>
                    <a:pt x="590" y="18"/>
                  </a:lnTo>
                  <a:lnTo>
                    <a:pt x="589" y="18"/>
                  </a:lnTo>
                  <a:cubicBezTo>
                    <a:pt x="492" y="7"/>
                    <a:pt x="393" y="1"/>
                    <a:pt x="2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623024" y="3730192"/>
              <a:ext cx="30640" cy="34691"/>
            </a:xfrm>
            <a:custGeom>
              <a:avLst/>
              <a:gdLst/>
              <a:ahLst/>
              <a:cxnLst/>
              <a:rect l="l" t="t" r="r" b="b"/>
              <a:pathLst>
                <a:path w="590" h="668" extrusionOk="0">
                  <a:moveTo>
                    <a:pt x="110" y="1"/>
                  </a:moveTo>
                  <a:cubicBezTo>
                    <a:pt x="50" y="1"/>
                    <a:pt x="0" y="51"/>
                    <a:pt x="0" y="111"/>
                  </a:cubicBezTo>
                  <a:lnTo>
                    <a:pt x="0" y="651"/>
                  </a:lnTo>
                  <a:cubicBezTo>
                    <a:pt x="97" y="661"/>
                    <a:pt x="194" y="668"/>
                    <a:pt x="295" y="668"/>
                  </a:cubicBezTo>
                  <a:cubicBezTo>
                    <a:pt x="393" y="668"/>
                    <a:pt x="492" y="661"/>
                    <a:pt x="589" y="651"/>
                  </a:cubicBezTo>
                  <a:lnTo>
                    <a:pt x="590" y="651"/>
                  </a:lnTo>
                  <a:lnTo>
                    <a:pt x="590" y="111"/>
                  </a:lnTo>
                  <a:cubicBezTo>
                    <a:pt x="590" y="51"/>
                    <a:pt x="540" y="1"/>
                    <a:pt x="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635955" y="3610332"/>
              <a:ext cx="4674" cy="40092"/>
            </a:xfrm>
            <a:custGeom>
              <a:avLst/>
              <a:gdLst/>
              <a:ahLst/>
              <a:cxnLst/>
              <a:rect l="l" t="t" r="r" b="b"/>
              <a:pathLst>
                <a:path w="90" h="772" extrusionOk="0">
                  <a:moveTo>
                    <a:pt x="46" y="1"/>
                  </a:moveTo>
                  <a:cubicBezTo>
                    <a:pt x="31" y="1"/>
                    <a:pt x="16" y="3"/>
                    <a:pt x="1" y="4"/>
                  </a:cubicBezTo>
                  <a:lnTo>
                    <a:pt x="1" y="768"/>
                  </a:lnTo>
                  <a:cubicBezTo>
                    <a:pt x="16" y="769"/>
                    <a:pt x="31" y="772"/>
                    <a:pt x="46" y="772"/>
                  </a:cubicBezTo>
                  <a:cubicBezTo>
                    <a:pt x="59" y="772"/>
                    <a:pt x="74" y="769"/>
                    <a:pt x="89" y="768"/>
                  </a:cubicBezTo>
                  <a:lnTo>
                    <a:pt x="89" y="4"/>
                  </a:lnTo>
                  <a:cubicBezTo>
                    <a:pt x="74" y="3"/>
                    <a:pt x="59" y="1"/>
                    <a:pt x="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-647567" y="4115096"/>
            <a:ext cx="2735152" cy="1425954"/>
            <a:chOff x="1773694" y="-1034248"/>
            <a:chExt cx="733639" cy="382468"/>
          </a:xfrm>
        </p:grpSpPr>
        <p:sp>
          <p:nvSpPr>
            <p:cNvPr id="139" name="Google Shape;139;p6"/>
            <p:cNvSpPr/>
            <p:nvPr/>
          </p:nvSpPr>
          <p:spPr>
            <a:xfrm>
              <a:off x="2358629" y="-1034248"/>
              <a:ext cx="25529" cy="25529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cubicBezTo>
                    <a:pt x="1" y="168"/>
                    <a:pt x="49" y="216"/>
                    <a:pt x="109" y="216"/>
                  </a:cubicBezTo>
                  <a:cubicBezTo>
                    <a:pt x="169" y="216"/>
                    <a:pt x="217" y="168"/>
                    <a:pt x="217" y="108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383099" y="-677427"/>
              <a:ext cx="25529" cy="25647"/>
            </a:xfrm>
            <a:custGeom>
              <a:avLst/>
              <a:gdLst/>
              <a:ahLst/>
              <a:cxnLst/>
              <a:rect l="l" t="t" r="r" b="b"/>
              <a:pathLst>
                <a:path w="217" h="218" extrusionOk="0">
                  <a:moveTo>
                    <a:pt x="108" y="1"/>
                  </a:moveTo>
                  <a:cubicBezTo>
                    <a:pt x="48" y="1"/>
                    <a:pt x="0" y="49"/>
                    <a:pt x="0" y="109"/>
                  </a:cubicBezTo>
                  <a:cubicBezTo>
                    <a:pt x="0" y="169"/>
                    <a:pt x="48" y="218"/>
                    <a:pt x="108" y="218"/>
                  </a:cubicBezTo>
                  <a:cubicBezTo>
                    <a:pt x="168" y="218"/>
                    <a:pt x="216" y="169"/>
                    <a:pt x="216" y="109"/>
                  </a:cubicBezTo>
                  <a:cubicBezTo>
                    <a:pt x="216" y="49"/>
                    <a:pt x="168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481686" y="-892485"/>
              <a:ext cx="25647" cy="25529"/>
            </a:xfrm>
            <a:custGeom>
              <a:avLst/>
              <a:gdLst/>
              <a:ahLst/>
              <a:cxnLst/>
              <a:rect l="l" t="t" r="r" b="b"/>
              <a:pathLst>
                <a:path w="218" h="217" extrusionOk="0">
                  <a:moveTo>
                    <a:pt x="109" y="0"/>
                  </a:moveTo>
                  <a:cubicBezTo>
                    <a:pt x="50" y="0"/>
                    <a:pt x="0" y="48"/>
                    <a:pt x="0" y="108"/>
                  </a:cubicBezTo>
                  <a:cubicBezTo>
                    <a:pt x="0" y="168"/>
                    <a:pt x="50" y="216"/>
                    <a:pt x="109" y="216"/>
                  </a:cubicBezTo>
                  <a:cubicBezTo>
                    <a:pt x="169" y="216"/>
                    <a:pt x="217" y="168"/>
                    <a:pt x="217" y="108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773694" y="-1024131"/>
              <a:ext cx="599990" cy="174585"/>
            </a:xfrm>
            <a:custGeom>
              <a:avLst/>
              <a:gdLst/>
              <a:ahLst/>
              <a:cxnLst/>
              <a:rect l="l" t="t" r="r" b="b"/>
              <a:pathLst>
                <a:path w="5100" h="1484" extrusionOk="0">
                  <a:moveTo>
                    <a:pt x="5080" y="1"/>
                  </a:moveTo>
                  <a:cubicBezTo>
                    <a:pt x="5069" y="1"/>
                    <a:pt x="5059" y="10"/>
                    <a:pt x="5059" y="21"/>
                  </a:cubicBezTo>
                  <a:lnTo>
                    <a:pt x="5059" y="1444"/>
                  </a:lnTo>
                  <a:lnTo>
                    <a:pt x="21" y="1444"/>
                  </a:lnTo>
                  <a:cubicBezTo>
                    <a:pt x="10" y="1444"/>
                    <a:pt x="0" y="1454"/>
                    <a:pt x="0" y="1465"/>
                  </a:cubicBezTo>
                  <a:cubicBezTo>
                    <a:pt x="0" y="1475"/>
                    <a:pt x="10" y="1484"/>
                    <a:pt x="21" y="1484"/>
                  </a:cubicBezTo>
                  <a:lnTo>
                    <a:pt x="5081" y="1484"/>
                  </a:lnTo>
                  <a:cubicBezTo>
                    <a:pt x="5091" y="1484"/>
                    <a:pt x="5100" y="1476"/>
                    <a:pt x="5100" y="1465"/>
                  </a:cubicBezTo>
                  <a:lnTo>
                    <a:pt x="5100" y="21"/>
                  </a:lnTo>
                  <a:cubicBezTo>
                    <a:pt x="5100" y="10"/>
                    <a:pt x="5090" y="1"/>
                    <a:pt x="5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1781811" y="-882132"/>
              <a:ext cx="715046" cy="4823"/>
            </a:xfrm>
            <a:custGeom>
              <a:avLst/>
              <a:gdLst/>
              <a:ahLst/>
              <a:cxnLst/>
              <a:rect l="l" t="t" r="r" b="b"/>
              <a:pathLst>
                <a:path w="6078" h="41" extrusionOk="0">
                  <a:moveTo>
                    <a:pt x="21" y="1"/>
                  </a:moveTo>
                  <a:cubicBezTo>
                    <a:pt x="9" y="1"/>
                    <a:pt x="1" y="9"/>
                    <a:pt x="1" y="20"/>
                  </a:cubicBezTo>
                  <a:cubicBezTo>
                    <a:pt x="1" y="31"/>
                    <a:pt x="9" y="40"/>
                    <a:pt x="21" y="40"/>
                  </a:cubicBezTo>
                  <a:lnTo>
                    <a:pt x="6058" y="40"/>
                  </a:lnTo>
                  <a:cubicBezTo>
                    <a:pt x="6069" y="40"/>
                    <a:pt x="6078" y="31"/>
                    <a:pt x="6078" y="20"/>
                  </a:cubicBezTo>
                  <a:cubicBezTo>
                    <a:pt x="6078" y="9"/>
                    <a:pt x="6069" y="1"/>
                    <a:pt x="6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773812" y="-939073"/>
              <a:ext cx="624577" cy="276936"/>
            </a:xfrm>
            <a:custGeom>
              <a:avLst/>
              <a:gdLst/>
              <a:ahLst/>
              <a:cxnLst/>
              <a:rect l="l" t="t" r="r" b="b"/>
              <a:pathLst>
                <a:path w="5309" h="2354" extrusionOk="0">
                  <a:moveTo>
                    <a:pt x="21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2"/>
                    <a:pt x="10" y="41"/>
                    <a:pt x="21" y="41"/>
                  </a:cubicBezTo>
                  <a:lnTo>
                    <a:pt x="4605" y="41"/>
                  </a:lnTo>
                  <a:lnTo>
                    <a:pt x="4605" y="2333"/>
                  </a:lnTo>
                  <a:cubicBezTo>
                    <a:pt x="4605" y="2343"/>
                    <a:pt x="4614" y="2353"/>
                    <a:pt x="4625" y="2353"/>
                  </a:cubicBezTo>
                  <a:lnTo>
                    <a:pt x="5287" y="2353"/>
                  </a:lnTo>
                  <a:cubicBezTo>
                    <a:pt x="5298" y="2353"/>
                    <a:pt x="5307" y="2343"/>
                    <a:pt x="5308" y="2333"/>
                  </a:cubicBezTo>
                  <a:cubicBezTo>
                    <a:pt x="5308" y="2322"/>
                    <a:pt x="5299" y="2313"/>
                    <a:pt x="5288" y="2313"/>
                  </a:cubicBezTo>
                  <a:lnTo>
                    <a:pt x="4645" y="2313"/>
                  </a:lnTo>
                  <a:lnTo>
                    <a:pt x="4645" y="21"/>
                  </a:lnTo>
                  <a:cubicBezTo>
                    <a:pt x="4645" y="10"/>
                    <a:pt x="4636" y="1"/>
                    <a:pt x="4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0000" y="1150938"/>
            <a:ext cx="3852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subTitle" idx="1"/>
          </p:nvPr>
        </p:nvSpPr>
        <p:spPr>
          <a:xfrm rot="-268">
            <a:off x="720000" y="1843517"/>
            <a:ext cx="3852000" cy="2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8" name="Google Shape;148;p7"/>
          <p:cNvGrpSpPr/>
          <p:nvPr/>
        </p:nvGrpSpPr>
        <p:grpSpPr>
          <a:xfrm>
            <a:off x="7317281" y="-74179"/>
            <a:ext cx="1514954" cy="1651075"/>
            <a:chOff x="2777212" y="-1275070"/>
            <a:chExt cx="530465" cy="578108"/>
          </a:xfrm>
        </p:grpSpPr>
        <p:sp>
          <p:nvSpPr>
            <p:cNvPr id="149" name="Google Shape;149;p7"/>
            <p:cNvSpPr/>
            <p:nvPr/>
          </p:nvSpPr>
          <p:spPr>
            <a:xfrm>
              <a:off x="2785565" y="-1275070"/>
              <a:ext cx="514344" cy="578108"/>
            </a:xfrm>
            <a:custGeom>
              <a:avLst/>
              <a:gdLst/>
              <a:ahLst/>
              <a:cxnLst/>
              <a:rect l="l" t="t" r="r" b="b"/>
              <a:pathLst>
                <a:path w="4372" h="4914" extrusionOk="0">
                  <a:moveTo>
                    <a:pt x="1108" y="0"/>
                  </a:moveTo>
                  <a:cubicBezTo>
                    <a:pt x="977" y="0"/>
                    <a:pt x="870" y="106"/>
                    <a:pt x="870" y="237"/>
                  </a:cubicBezTo>
                  <a:lnTo>
                    <a:pt x="870" y="1958"/>
                  </a:lnTo>
                  <a:cubicBezTo>
                    <a:pt x="870" y="2045"/>
                    <a:pt x="800" y="2117"/>
                    <a:pt x="713" y="2117"/>
                  </a:cubicBezTo>
                  <a:lnTo>
                    <a:pt x="238" y="2117"/>
                  </a:lnTo>
                  <a:cubicBezTo>
                    <a:pt x="152" y="2117"/>
                    <a:pt x="81" y="2045"/>
                    <a:pt x="81" y="1958"/>
                  </a:cubicBezTo>
                  <a:lnTo>
                    <a:pt x="81" y="659"/>
                  </a:lnTo>
                  <a:cubicBezTo>
                    <a:pt x="81" y="637"/>
                    <a:pt x="63" y="620"/>
                    <a:pt x="40" y="620"/>
                  </a:cubicBezTo>
                  <a:cubicBezTo>
                    <a:pt x="18" y="620"/>
                    <a:pt x="1" y="638"/>
                    <a:pt x="1" y="659"/>
                  </a:cubicBezTo>
                  <a:lnTo>
                    <a:pt x="1" y="1958"/>
                  </a:lnTo>
                  <a:cubicBezTo>
                    <a:pt x="1" y="2088"/>
                    <a:pt x="106" y="2195"/>
                    <a:pt x="237" y="2195"/>
                  </a:cubicBezTo>
                  <a:lnTo>
                    <a:pt x="712" y="2195"/>
                  </a:lnTo>
                  <a:cubicBezTo>
                    <a:pt x="841" y="2195"/>
                    <a:pt x="948" y="2090"/>
                    <a:pt x="948" y="1958"/>
                  </a:cubicBezTo>
                  <a:lnTo>
                    <a:pt x="948" y="237"/>
                  </a:lnTo>
                  <a:cubicBezTo>
                    <a:pt x="948" y="150"/>
                    <a:pt x="1019" y="80"/>
                    <a:pt x="1105" y="80"/>
                  </a:cubicBezTo>
                  <a:lnTo>
                    <a:pt x="2305" y="80"/>
                  </a:lnTo>
                  <a:cubicBezTo>
                    <a:pt x="2392" y="80"/>
                    <a:pt x="2462" y="150"/>
                    <a:pt x="2462" y="237"/>
                  </a:cubicBezTo>
                  <a:lnTo>
                    <a:pt x="2462" y="4678"/>
                  </a:lnTo>
                  <a:cubicBezTo>
                    <a:pt x="2462" y="4807"/>
                    <a:pt x="2568" y="4914"/>
                    <a:pt x="2699" y="4914"/>
                  </a:cubicBezTo>
                  <a:lnTo>
                    <a:pt x="3477" y="4914"/>
                  </a:lnTo>
                  <a:cubicBezTo>
                    <a:pt x="3608" y="4914"/>
                    <a:pt x="3714" y="4807"/>
                    <a:pt x="3715" y="4679"/>
                  </a:cubicBezTo>
                  <a:lnTo>
                    <a:pt x="3715" y="2112"/>
                  </a:lnTo>
                  <a:cubicBezTo>
                    <a:pt x="3715" y="2026"/>
                    <a:pt x="3786" y="1954"/>
                    <a:pt x="3873" y="1954"/>
                  </a:cubicBezTo>
                  <a:lnTo>
                    <a:pt x="4332" y="1954"/>
                  </a:lnTo>
                  <a:cubicBezTo>
                    <a:pt x="4354" y="1954"/>
                    <a:pt x="4371" y="1936"/>
                    <a:pt x="4371" y="1914"/>
                  </a:cubicBezTo>
                  <a:cubicBezTo>
                    <a:pt x="4371" y="1892"/>
                    <a:pt x="4353" y="1874"/>
                    <a:pt x="4332" y="1874"/>
                  </a:cubicBezTo>
                  <a:lnTo>
                    <a:pt x="3873" y="1874"/>
                  </a:lnTo>
                  <a:cubicBezTo>
                    <a:pt x="3743" y="1874"/>
                    <a:pt x="3637" y="1980"/>
                    <a:pt x="3637" y="2111"/>
                  </a:cubicBezTo>
                  <a:lnTo>
                    <a:pt x="3637" y="4678"/>
                  </a:lnTo>
                  <a:cubicBezTo>
                    <a:pt x="3637" y="4764"/>
                    <a:pt x="3565" y="4835"/>
                    <a:pt x="3478" y="4835"/>
                  </a:cubicBezTo>
                  <a:lnTo>
                    <a:pt x="2701" y="4835"/>
                  </a:lnTo>
                  <a:cubicBezTo>
                    <a:pt x="2613" y="4835"/>
                    <a:pt x="2543" y="4764"/>
                    <a:pt x="2543" y="4678"/>
                  </a:cubicBezTo>
                  <a:lnTo>
                    <a:pt x="2543" y="237"/>
                  </a:lnTo>
                  <a:cubicBezTo>
                    <a:pt x="2543" y="107"/>
                    <a:pt x="2437" y="0"/>
                    <a:pt x="2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3282148" y="-1062837"/>
              <a:ext cx="25529" cy="25647"/>
            </a:xfrm>
            <a:custGeom>
              <a:avLst/>
              <a:gdLst/>
              <a:ahLst/>
              <a:cxnLst/>
              <a:rect l="l" t="t" r="r" b="b"/>
              <a:pathLst>
                <a:path w="217" h="218" extrusionOk="0">
                  <a:moveTo>
                    <a:pt x="108" y="0"/>
                  </a:moveTo>
                  <a:cubicBezTo>
                    <a:pt x="49" y="0"/>
                    <a:pt x="0" y="50"/>
                    <a:pt x="0" y="109"/>
                  </a:cubicBezTo>
                  <a:cubicBezTo>
                    <a:pt x="0" y="168"/>
                    <a:pt x="49" y="217"/>
                    <a:pt x="108" y="217"/>
                  </a:cubicBezTo>
                  <a:cubicBezTo>
                    <a:pt x="168" y="217"/>
                    <a:pt x="216" y="168"/>
                    <a:pt x="216" y="109"/>
                  </a:cubicBezTo>
                  <a:cubicBezTo>
                    <a:pt x="216" y="50"/>
                    <a:pt x="16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2777212" y="-1210247"/>
              <a:ext cx="25647" cy="25529"/>
            </a:xfrm>
            <a:custGeom>
              <a:avLst/>
              <a:gdLst/>
              <a:ahLst/>
              <a:cxnLst/>
              <a:rect l="l" t="t" r="r" b="b"/>
              <a:pathLst>
                <a:path w="218" h="217" extrusionOk="0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8"/>
                    <a:pt x="49" y="216"/>
                    <a:pt x="108" y="216"/>
                  </a:cubicBezTo>
                  <a:cubicBezTo>
                    <a:pt x="168" y="216"/>
                    <a:pt x="217" y="168"/>
                    <a:pt x="217" y="108"/>
                  </a:cubicBezTo>
                  <a:cubicBezTo>
                    <a:pt x="217" y="48"/>
                    <a:pt x="16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40"/>
          <p:cNvGrpSpPr/>
          <p:nvPr/>
        </p:nvGrpSpPr>
        <p:grpSpPr>
          <a:xfrm flipH="1">
            <a:off x="-1225450" y="361950"/>
            <a:ext cx="4863475" cy="461425"/>
            <a:chOff x="3422146" y="-1220130"/>
            <a:chExt cx="1225273" cy="116234"/>
          </a:xfrm>
        </p:grpSpPr>
        <p:sp>
          <p:nvSpPr>
            <p:cNvPr id="836" name="Google Shape;836;p40"/>
            <p:cNvSpPr/>
            <p:nvPr/>
          </p:nvSpPr>
          <p:spPr>
            <a:xfrm>
              <a:off x="3534145" y="-1167542"/>
              <a:ext cx="1081981" cy="63646"/>
            </a:xfrm>
            <a:custGeom>
              <a:avLst/>
              <a:gdLst/>
              <a:ahLst/>
              <a:cxnLst/>
              <a:rect l="l" t="t" r="r" b="b"/>
              <a:pathLst>
                <a:path w="9197" h="541" extrusionOk="0">
                  <a:moveTo>
                    <a:pt x="20" y="1"/>
                  </a:moveTo>
                  <a:cubicBezTo>
                    <a:pt x="9" y="1"/>
                    <a:pt x="0" y="9"/>
                    <a:pt x="0" y="20"/>
                  </a:cubicBezTo>
                  <a:cubicBezTo>
                    <a:pt x="0" y="32"/>
                    <a:pt x="9" y="40"/>
                    <a:pt x="20" y="40"/>
                  </a:cubicBezTo>
                  <a:lnTo>
                    <a:pt x="2011" y="40"/>
                  </a:lnTo>
                  <a:lnTo>
                    <a:pt x="2627" y="536"/>
                  </a:lnTo>
                  <a:cubicBezTo>
                    <a:pt x="2629" y="540"/>
                    <a:pt x="2634" y="541"/>
                    <a:pt x="2638" y="541"/>
                  </a:cubicBezTo>
                  <a:lnTo>
                    <a:pt x="9176" y="541"/>
                  </a:lnTo>
                  <a:cubicBezTo>
                    <a:pt x="9187" y="541"/>
                    <a:pt x="9196" y="531"/>
                    <a:pt x="9196" y="520"/>
                  </a:cubicBezTo>
                  <a:cubicBezTo>
                    <a:pt x="9196" y="510"/>
                    <a:pt x="9187" y="500"/>
                    <a:pt x="9176" y="500"/>
                  </a:cubicBezTo>
                  <a:lnTo>
                    <a:pt x="2645" y="500"/>
                  </a:lnTo>
                  <a:lnTo>
                    <a:pt x="2029" y="5"/>
                  </a:lnTo>
                  <a:cubicBezTo>
                    <a:pt x="2027" y="2"/>
                    <a:pt x="2021" y="1"/>
                    <a:pt x="2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3527910" y="-1173777"/>
              <a:ext cx="17176" cy="17059"/>
            </a:xfrm>
            <a:custGeom>
              <a:avLst/>
              <a:gdLst/>
              <a:ahLst/>
              <a:cxnLst/>
              <a:rect l="l" t="t" r="r" b="b"/>
              <a:pathLst>
                <a:path w="146" h="145" extrusionOk="0">
                  <a:moveTo>
                    <a:pt x="73" y="0"/>
                  </a:moveTo>
                  <a:cubicBezTo>
                    <a:pt x="33" y="0"/>
                    <a:pt x="1" y="32"/>
                    <a:pt x="1" y="72"/>
                  </a:cubicBezTo>
                  <a:cubicBezTo>
                    <a:pt x="1" y="112"/>
                    <a:pt x="33" y="145"/>
                    <a:pt x="73" y="145"/>
                  </a:cubicBezTo>
                  <a:cubicBezTo>
                    <a:pt x="113" y="145"/>
                    <a:pt x="145" y="112"/>
                    <a:pt x="145" y="72"/>
                  </a:cubicBezTo>
                  <a:cubicBezTo>
                    <a:pt x="145" y="32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3525557" y="-1176247"/>
              <a:ext cx="21882" cy="21882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93" y="41"/>
                  </a:moveTo>
                  <a:cubicBezTo>
                    <a:pt x="121" y="41"/>
                    <a:pt x="145" y="65"/>
                    <a:pt x="145" y="93"/>
                  </a:cubicBezTo>
                  <a:cubicBezTo>
                    <a:pt x="145" y="121"/>
                    <a:pt x="123" y="145"/>
                    <a:pt x="93" y="145"/>
                  </a:cubicBezTo>
                  <a:cubicBezTo>
                    <a:pt x="65" y="145"/>
                    <a:pt x="41" y="123"/>
                    <a:pt x="41" y="93"/>
                  </a:cubicBezTo>
                  <a:cubicBezTo>
                    <a:pt x="41" y="65"/>
                    <a:pt x="64" y="41"/>
                    <a:pt x="93" y="41"/>
                  </a:cubicBezTo>
                  <a:close/>
                  <a:moveTo>
                    <a:pt x="93" y="1"/>
                  </a:moveTo>
                  <a:cubicBezTo>
                    <a:pt x="42" y="1"/>
                    <a:pt x="1" y="43"/>
                    <a:pt x="1" y="93"/>
                  </a:cubicBezTo>
                  <a:cubicBezTo>
                    <a:pt x="1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3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3430734" y="-1211541"/>
              <a:ext cx="1216685" cy="63646"/>
            </a:xfrm>
            <a:custGeom>
              <a:avLst/>
              <a:gdLst/>
              <a:ahLst/>
              <a:cxnLst/>
              <a:rect l="l" t="t" r="r" b="b"/>
              <a:pathLst>
                <a:path w="10342" h="541" extrusionOk="0">
                  <a:moveTo>
                    <a:pt x="21" y="0"/>
                  </a:moveTo>
                  <a:cubicBezTo>
                    <a:pt x="10" y="0"/>
                    <a:pt x="0" y="9"/>
                    <a:pt x="0" y="20"/>
                  </a:cubicBezTo>
                  <a:cubicBezTo>
                    <a:pt x="0" y="31"/>
                    <a:pt x="10" y="40"/>
                    <a:pt x="21" y="40"/>
                  </a:cubicBezTo>
                  <a:lnTo>
                    <a:pt x="1880" y="40"/>
                  </a:lnTo>
                  <a:lnTo>
                    <a:pt x="2496" y="536"/>
                  </a:lnTo>
                  <a:cubicBezTo>
                    <a:pt x="2499" y="539"/>
                    <a:pt x="2505" y="540"/>
                    <a:pt x="2508" y="540"/>
                  </a:cubicBezTo>
                  <a:lnTo>
                    <a:pt x="10321" y="540"/>
                  </a:lnTo>
                  <a:cubicBezTo>
                    <a:pt x="10332" y="540"/>
                    <a:pt x="10341" y="531"/>
                    <a:pt x="10342" y="520"/>
                  </a:cubicBezTo>
                  <a:cubicBezTo>
                    <a:pt x="10342" y="509"/>
                    <a:pt x="10333" y="500"/>
                    <a:pt x="10322" y="500"/>
                  </a:cubicBezTo>
                  <a:lnTo>
                    <a:pt x="2516" y="500"/>
                  </a:lnTo>
                  <a:lnTo>
                    <a:pt x="1899" y="5"/>
                  </a:lnTo>
                  <a:cubicBezTo>
                    <a:pt x="1897" y="1"/>
                    <a:pt x="1892" y="0"/>
                    <a:pt x="18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3424381" y="-1217777"/>
              <a:ext cx="17176" cy="17176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4" y="1"/>
                  </a:moveTo>
                  <a:cubicBezTo>
                    <a:pt x="33" y="1"/>
                    <a:pt x="1" y="33"/>
                    <a:pt x="1" y="74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3422146" y="-1220130"/>
              <a:ext cx="21764" cy="21882"/>
            </a:xfrm>
            <a:custGeom>
              <a:avLst/>
              <a:gdLst/>
              <a:ahLst/>
              <a:cxnLst/>
              <a:rect l="l" t="t" r="r" b="b"/>
              <a:pathLst>
                <a:path w="185" h="186" extrusionOk="0">
                  <a:moveTo>
                    <a:pt x="93" y="40"/>
                  </a:moveTo>
                  <a:cubicBezTo>
                    <a:pt x="120" y="40"/>
                    <a:pt x="145" y="64"/>
                    <a:pt x="145" y="92"/>
                  </a:cubicBezTo>
                  <a:cubicBezTo>
                    <a:pt x="145" y="119"/>
                    <a:pt x="121" y="144"/>
                    <a:pt x="93" y="144"/>
                  </a:cubicBezTo>
                  <a:cubicBezTo>
                    <a:pt x="65" y="144"/>
                    <a:pt x="40" y="121"/>
                    <a:pt x="40" y="92"/>
                  </a:cubicBezTo>
                  <a:cubicBezTo>
                    <a:pt x="40" y="64"/>
                    <a:pt x="63" y="40"/>
                    <a:pt x="93" y="40"/>
                  </a:cubicBezTo>
                  <a:close/>
                  <a:moveTo>
                    <a:pt x="93" y="1"/>
                  </a:moveTo>
                  <a:cubicBezTo>
                    <a:pt x="41" y="1"/>
                    <a:pt x="1" y="42"/>
                    <a:pt x="1" y="94"/>
                  </a:cubicBezTo>
                  <a:cubicBezTo>
                    <a:pt x="1" y="144"/>
                    <a:pt x="41" y="186"/>
                    <a:pt x="93" y="186"/>
                  </a:cubicBezTo>
                  <a:cubicBezTo>
                    <a:pt x="143" y="186"/>
                    <a:pt x="185" y="144"/>
                    <a:pt x="185" y="94"/>
                  </a:cubicBezTo>
                  <a:cubicBezTo>
                    <a:pt x="185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" name="Google Shape;842;p40"/>
          <p:cNvGrpSpPr/>
          <p:nvPr/>
        </p:nvGrpSpPr>
        <p:grpSpPr>
          <a:xfrm>
            <a:off x="5908775" y="4372788"/>
            <a:ext cx="4863475" cy="461425"/>
            <a:chOff x="3422146" y="-1220130"/>
            <a:chExt cx="1225273" cy="116234"/>
          </a:xfrm>
        </p:grpSpPr>
        <p:sp>
          <p:nvSpPr>
            <p:cNvPr id="843" name="Google Shape;843;p40"/>
            <p:cNvSpPr/>
            <p:nvPr/>
          </p:nvSpPr>
          <p:spPr>
            <a:xfrm>
              <a:off x="3534145" y="-1167542"/>
              <a:ext cx="1081981" cy="63646"/>
            </a:xfrm>
            <a:custGeom>
              <a:avLst/>
              <a:gdLst/>
              <a:ahLst/>
              <a:cxnLst/>
              <a:rect l="l" t="t" r="r" b="b"/>
              <a:pathLst>
                <a:path w="9197" h="541" extrusionOk="0">
                  <a:moveTo>
                    <a:pt x="20" y="1"/>
                  </a:moveTo>
                  <a:cubicBezTo>
                    <a:pt x="9" y="1"/>
                    <a:pt x="0" y="9"/>
                    <a:pt x="0" y="20"/>
                  </a:cubicBezTo>
                  <a:cubicBezTo>
                    <a:pt x="0" y="32"/>
                    <a:pt x="9" y="40"/>
                    <a:pt x="20" y="40"/>
                  </a:cubicBezTo>
                  <a:lnTo>
                    <a:pt x="2011" y="40"/>
                  </a:lnTo>
                  <a:lnTo>
                    <a:pt x="2627" y="536"/>
                  </a:lnTo>
                  <a:cubicBezTo>
                    <a:pt x="2629" y="540"/>
                    <a:pt x="2634" y="541"/>
                    <a:pt x="2638" y="541"/>
                  </a:cubicBezTo>
                  <a:lnTo>
                    <a:pt x="9176" y="541"/>
                  </a:lnTo>
                  <a:cubicBezTo>
                    <a:pt x="9187" y="541"/>
                    <a:pt x="9196" y="531"/>
                    <a:pt x="9196" y="520"/>
                  </a:cubicBezTo>
                  <a:cubicBezTo>
                    <a:pt x="9196" y="510"/>
                    <a:pt x="9187" y="500"/>
                    <a:pt x="9176" y="500"/>
                  </a:cubicBezTo>
                  <a:lnTo>
                    <a:pt x="2645" y="500"/>
                  </a:lnTo>
                  <a:lnTo>
                    <a:pt x="2029" y="5"/>
                  </a:lnTo>
                  <a:cubicBezTo>
                    <a:pt x="2027" y="2"/>
                    <a:pt x="2021" y="1"/>
                    <a:pt x="2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3527910" y="-1173777"/>
              <a:ext cx="17176" cy="17059"/>
            </a:xfrm>
            <a:custGeom>
              <a:avLst/>
              <a:gdLst/>
              <a:ahLst/>
              <a:cxnLst/>
              <a:rect l="l" t="t" r="r" b="b"/>
              <a:pathLst>
                <a:path w="146" h="145" extrusionOk="0">
                  <a:moveTo>
                    <a:pt x="73" y="0"/>
                  </a:moveTo>
                  <a:cubicBezTo>
                    <a:pt x="33" y="0"/>
                    <a:pt x="1" y="32"/>
                    <a:pt x="1" y="72"/>
                  </a:cubicBezTo>
                  <a:cubicBezTo>
                    <a:pt x="1" y="112"/>
                    <a:pt x="33" y="145"/>
                    <a:pt x="73" y="145"/>
                  </a:cubicBezTo>
                  <a:cubicBezTo>
                    <a:pt x="113" y="145"/>
                    <a:pt x="145" y="112"/>
                    <a:pt x="145" y="72"/>
                  </a:cubicBezTo>
                  <a:cubicBezTo>
                    <a:pt x="145" y="32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3525557" y="-1176247"/>
              <a:ext cx="21882" cy="21882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93" y="41"/>
                  </a:moveTo>
                  <a:cubicBezTo>
                    <a:pt x="121" y="41"/>
                    <a:pt x="145" y="65"/>
                    <a:pt x="145" y="93"/>
                  </a:cubicBezTo>
                  <a:cubicBezTo>
                    <a:pt x="145" y="121"/>
                    <a:pt x="123" y="145"/>
                    <a:pt x="93" y="145"/>
                  </a:cubicBezTo>
                  <a:cubicBezTo>
                    <a:pt x="65" y="145"/>
                    <a:pt x="41" y="123"/>
                    <a:pt x="41" y="93"/>
                  </a:cubicBezTo>
                  <a:cubicBezTo>
                    <a:pt x="41" y="65"/>
                    <a:pt x="64" y="41"/>
                    <a:pt x="93" y="41"/>
                  </a:cubicBezTo>
                  <a:close/>
                  <a:moveTo>
                    <a:pt x="93" y="1"/>
                  </a:moveTo>
                  <a:cubicBezTo>
                    <a:pt x="42" y="1"/>
                    <a:pt x="1" y="43"/>
                    <a:pt x="1" y="93"/>
                  </a:cubicBezTo>
                  <a:cubicBezTo>
                    <a:pt x="1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3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3430734" y="-1211541"/>
              <a:ext cx="1216685" cy="63646"/>
            </a:xfrm>
            <a:custGeom>
              <a:avLst/>
              <a:gdLst/>
              <a:ahLst/>
              <a:cxnLst/>
              <a:rect l="l" t="t" r="r" b="b"/>
              <a:pathLst>
                <a:path w="10342" h="541" extrusionOk="0">
                  <a:moveTo>
                    <a:pt x="21" y="0"/>
                  </a:moveTo>
                  <a:cubicBezTo>
                    <a:pt x="10" y="0"/>
                    <a:pt x="0" y="9"/>
                    <a:pt x="0" y="20"/>
                  </a:cubicBezTo>
                  <a:cubicBezTo>
                    <a:pt x="0" y="31"/>
                    <a:pt x="10" y="40"/>
                    <a:pt x="21" y="40"/>
                  </a:cubicBezTo>
                  <a:lnTo>
                    <a:pt x="1880" y="40"/>
                  </a:lnTo>
                  <a:lnTo>
                    <a:pt x="2496" y="536"/>
                  </a:lnTo>
                  <a:cubicBezTo>
                    <a:pt x="2499" y="539"/>
                    <a:pt x="2505" y="540"/>
                    <a:pt x="2508" y="540"/>
                  </a:cubicBezTo>
                  <a:lnTo>
                    <a:pt x="10321" y="540"/>
                  </a:lnTo>
                  <a:cubicBezTo>
                    <a:pt x="10332" y="540"/>
                    <a:pt x="10341" y="531"/>
                    <a:pt x="10342" y="520"/>
                  </a:cubicBezTo>
                  <a:cubicBezTo>
                    <a:pt x="10342" y="509"/>
                    <a:pt x="10333" y="500"/>
                    <a:pt x="10322" y="500"/>
                  </a:cubicBezTo>
                  <a:lnTo>
                    <a:pt x="2516" y="500"/>
                  </a:lnTo>
                  <a:lnTo>
                    <a:pt x="1899" y="5"/>
                  </a:lnTo>
                  <a:cubicBezTo>
                    <a:pt x="1897" y="1"/>
                    <a:pt x="1892" y="0"/>
                    <a:pt x="18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3424381" y="-1217777"/>
              <a:ext cx="17176" cy="17176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4" y="1"/>
                  </a:moveTo>
                  <a:cubicBezTo>
                    <a:pt x="33" y="1"/>
                    <a:pt x="1" y="33"/>
                    <a:pt x="1" y="74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3422146" y="-1220130"/>
              <a:ext cx="21764" cy="21882"/>
            </a:xfrm>
            <a:custGeom>
              <a:avLst/>
              <a:gdLst/>
              <a:ahLst/>
              <a:cxnLst/>
              <a:rect l="l" t="t" r="r" b="b"/>
              <a:pathLst>
                <a:path w="185" h="186" extrusionOk="0">
                  <a:moveTo>
                    <a:pt x="93" y="40"/>
                  </a:moveTo>
                  <a:cubicBezTo>
                    <a:pt x="120" y="40"/>
                    <a:pt x="145" y="64"/>
                    <a:pt x="145" y="92"/>
                  </a:cubicBezTo>
                  <a:cubicBezTo>
                    <a:pt x="145" y="119"/>
                    <a:pt x="121" y="144"/>
                    <a:pt x="93" y="144"/>
                  </a:cubicBezTo>
                  <a:cubicBezTo>
                    <a:pt x="65" y="144"/>
                    <a:pt x="40" y="121"/>
                    <a:pt x="40" y="92"/>
                  </a:cubicBezTo>
                  <a:cubicBezTo>
                    <a:pt x="40" y="64"/>
                    <a:pt x="63" y="40"/>
                    <a:pt x="93" y="40"/>
                  </a:cubicBezTo>
                  <a:close/>
                  <a:moveTo>
                    <a:pt x="93" y="1"/>
                  </a:moveTo>
                  <a:cubicBezTo>
                    <a:pt x="41" y="1"/>
                    <a:pt x="1" y="42"/>
                    <a:pt x="1" y="94"/>
                  </a:cubicBezTo>
                  <a:cubicBezTo>
                    <a:pt x="1" y="144"/>
                    <a:pt x="41" y="186"/>
                    <a:pt x="93" y="186"/>
                  </a:cubicBezTo>
                  <a:cubicBezTo>
                    <a:pt x="143" y="186"/>
                    <a:pt x="185" y="144"/>
                    <a:pt x="185" y="94"/>
                  </a:cubicBezTo>
                  <a:cubicBezTo>
                    <a:pt x="185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0"/>
          <p:cNvGrpSpPr/>
          <p:nvPr/>
        </p:nvGrpSpPr>
        <p:grpSpPr>
          <a:xfrm>
            <a:off x="4398023" y="3997234"/>
            <a:ext cx="1232061" cy="1212524"/>
            <a:chOff x="2432004" y="3375753"/>
            <a:chExt cx="517455" cy="509250"/>
          </a:xfrm>
        </p:grpSpPr>
        <p:sp>
          <p:nvSpPr>
            <p:cNvPr id="850" name="Google Shape;850;p40"/>
            <p:cNvSpPr/>
            <p:nvPr/>
          </p:nvSpPr>
          <p:spPr>
            <a:xfrm>
              <a:off x="2432004" y="3676338"/>
              <a:ext cx="463601" cy="208665"/>
            </a:xfrm>
            <a:custGeom>
              <a:avLst/>
              <a:gdLst/>
              <a:ahLst/>
              <a:cxnLst/>
              <a:rect l="l" t="t" r="r" b="b"/>
              <a:pathLst>
                <a:path w="8927" h="4018" extrusionOk="0">
                  <a:moveTo>
                    <a:pt x="1722" y="0"/>
                  </a:moveTo>
                  <a:cubicBezTo>
                    <a:pt x="1698" y="18"/>
                    <a:pt x="1097" y="426"/>
                    <a:pt x="742" y="738"/>
                  </a:cubicBezTo>
                  <a:cubicBezTo>
                    <a:pt x="188" y="1227"/>
                    <a:pt x="1" y="2094"/>
                    <a:pt x="287" y="2850"/>
                  </a:cubicBezTo>
                  <a:cubicBezTo>
                    <a:pt x="564" y="3581"/>
                    <a:pt x="1219" y="4018"/>
                    <a:pt x="2042" y="4018"/>
                  </a:cubicBezTo>
                  <a:cubicBezTo>
                    <a:pt x="2920" y="4018"/>
                    <a:pt x="3442" y="3485"/>
                    <a:pt x="3944" y="2971"/>
                  </a:cubicBezTo>
                  <a:cubicBezTo>
                    <a:pt x="4468" y="2436"/>
                    <a:pt x="4965" y="1930"/>
                    <a:pt x="5885" y="1930"/>
                  </a:cubicBezTo>
                  <a:cubicBezTo>
                    <a:pt x="7571" y="1930"/>
                    <a:pt x="8372" y="3746"/>
                    <a:pt x="8381" y="3763"/>
                  </a:cubicBezTo>
                  <a:lnTo>
                    <a:pt x="8926" y="3531"/>
                  </a:lnTo>
                  <a:cubicBezTo>
                    <a:pt x="8887" y="3441"/>
                    <a:pt x="7966" y="1337"/>
                    <a:pt x="5885" y="1337"/>
                  </a:cubicBezTo>
                  <a:cubicBezTo>
                    <a:pt x="4714" y="1337"/>
                    <a:pt x="4080" y="1984"/>
                    <a:pt x="3522" y="2555"/>
                  </a:cubicBezTo>
                  <a:cubicBezTo>
                    <a:pt x="3067" y="3021"/>
                    <a:pt x="2671" y="3424"/>
                    <a:pt x="2042" y="3424"/>
                  </a:cubicBezTo>
                  <a:cubicBezTo>
                    <a:pt x="1255" y="3424"/>
                    <a:pt x="952" y="2933"/>
                    <a:pt x="842" y="2640"/>
                  </a:cubicBezTo>
                  <a:cubicBezTo>
                    <a:pt x="645" y="2118"/>
                    <a:pt x="768" y="1506"/>
                    <a:pt x="1133" y="1182"/>
                  </a:cubicBezTo>
                  <a:cubicBezTo>
                    <a:pt x="1459" y="893"/>
                    <a:pt x="2049" y="495"/>
                    <a:pt x="2054" y="491"/>
                  </a:cubicBezTo>
                  <a:lnTo>
                    <a:pt x="1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2581051" y="3488187"/>
              <a:ext cx="192670" cy="189709"/>
            </a:xfrm>
            <a:custGeom>
              <a:avLst/>
              <a:gdLst/>
              <a:ahLst/>
              <a:cxnLst/>
              <a:rect l="l" t="t" r="r" b="b"/>
              <a:pathLst>
                <a:path w="3710" h="3653" extrusionOk="0">
                  <a:moveTo>
                    <a:pt x="1909" y="0"/>
                  </a:moveTo>
                  <a:lnTo>
                    <a:pt x="833" y="714"/>
                  </a:lnTo>
                  <a:cubicBezTo>
                    <a:pt x="151" y="1167"/>
                    <a:pt x="1" y="2140"/>
                    <a:pt x="498" y="2889"/>
                  </a:cubicBezTo>
                  <a:cubicBezTo>
                    <a:pt x="825" y="3381"/>
                    <a:pt x="1350" y="3653"/>
                    <a:pt x="1865" y="3653"/>
                  </a:cubicBezTo>
                  <a:cubicBezTo>
                    <a:pt x="2133" y="3653"/>
                    <a:pt x="2399" y="3579"/>
                    <a:pt x="2631" y="3424"/>
                  </a:cubicBezTo>
                  <a:lnTo>
                    <a:pt x="3709" y="2709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2665181" y="3406860"/>
              <a:ext cx="211781" cy="244758"/>
            </a:xfrm>
            <a:custGeom>
              <a:avLst/>
              <a:gdLst/>
              <a:ahLst/>
              <a:cxnLst/>
              <a:rect l="l" t="t" r="r" b="b"/>
              <a:pathLst>
                <a:path w="4078" h="4713" extrusionOk="0">
                  <a:moveTo>
                    <a:pt x="1695" y="1"/>
                  </a:moveTo>
                  <a:lnTo>
                    <a:pt x="1" y="1126"/>
                  </a:lnTo>
                  <a:lnTo>
                    <a:pt x="2383" y="4712"/>
                  </a:lnTo>
                  <a:lnTo>
                    <a:pt x="4077" y="3587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2707558" y="3493120"/>
              <a:ext cx="111966" cy="82053"/>
            </a:xfrm>
            <a:custGeom>
              <a:avLst/>
              <a:gdLst/>
              <a:ahLst/>
              <a:cxnLst/>
              <a:rect l="l" t="t" r="r" b="b"/>
              <a:pathLst>
                <a:path w="2156" h="1580" extrusionOk="0">
                  <a:moveTo>
                    <a:pt x="1979" y="1"/>
                  </a:moveTo>
                  <a:lnTo>
                    <a:pt x="6" y="1313"/>
                  </a:lnTo>
                  <a:cubicBezTo>
                    <a:pt x="2" y="1315"/>
                    <a:pt x="1" y="1322"/>
                    <a:pt x="3" y="1325"/>
                  </a:cubicBezTo>
                  <a:lnTo>
                    <a:pt x="169" y="1576"/>
                  </a:lnTo>
                  <a:cubicBezTo>
                    <a:pt x="170" y="1579"/>
                    <a:pt x="174" y="1580"/>
                    <a:pt x="178" y="1580"/>
                  </a:cubicBezTo>
                  <a:cubicBezTo>
                    <a:pt x="179" y="1580"/>
                    <a:pt x="181" y="1580"/>
                    <a:pt x="183" y="1579"/>
                  </a:cubicBezTo>
                  <a:lnTo>
                    <a:pt x="2155" y="267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2770137" y="3375753"/>
              <a:ext cx="103242" cy="77016"/>
            </a:xfrm>
            <a:custGeom>
              <a:avLst/>
              <a:gdLst/>
              <a:ahLst/>
              <a:cxnLst/>
              <a:rect l="l" t="t" r="r" b="b"/>
              <a:pathLst>
                <a:path w="1988" h="1483" extrusionOk="0">
                  <a:moveTo>
                    <a:pt x="1724" y="0"/>
                  </a:moveTo>
                  <a:cubicBezTo>
                    <a:pt x="1680" y="0"/>
                    <a:pt x="1636" y="13"/>
                    <a:pt x="1597" y="39"/>
                  </a:cubicBezTo>
                  <a:lnTo>
                    <a:pt x="1" y="1098"/>
                  </a:lnTo>
                  <a:lnTo>
                    <a:pt x="256" y="1482"/>
                  </a:lnTo>
                  <a:lnTo>
                    <a:pt x="1852" y="422"/>
                  </a:lnTo>
                  <a:cubicBezTo>
                    <a:pt x="1958" y="351"/>
                    <a:pt x="1988" y="209"/>
                    <a:pt x="1916" y="103"/>
                  </a:cubicBezTo>
                  <a:cubicBezTo>
                    <a:pt x="1872" y="36"/>
                    <a:pt x="1798" y="0"/>
                    <a:pt x="1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2846270" y="3490420"/>
              <a:ext cx="103190" cy="77016"/>
            </a:xfrm>
            <a:custGeom>
              <a:avLst/>
              <a:gdLst/>
              <a:ahLst/>
              <a:cxnLst/>
              <a:rect l="l" t="t" r="r" b="b"/>
              <a:pathLst>
                <a:path w="1987" h="1483" extrusionOk="0">
                  <a:moveTo>
                    <a:pt x="1724" y="0"/>
                  </a:moveTo>
                  <a:cubicBezTo>
                    <a:pt x="1680" y="0"/>
                    <a:pt x="1636" y="13"/>
                    <a:pt x="1597" y="39"/>
                  </a:cubicBezTo>
                  <a:lnTo>
                    <a:pt x="1" y="1098"/>
                  </a:lnTo>
                  <a:lnTo>
                    <a:pt x="256" y="1482"/>
                  </a:lnTo>
                  <a:lnTo>
                    <a:pt x="1853" y="423"/>
                  </a:lnTo>
                  <a:cubicBezTo>
                    <a:pt x="1958" y="351"/>
                    <a:pt x="1987" y="209"/>
                    <a:pt x="1916" y="103"/>
                  </a:cubicBezTo>
                  <a:cubicBezTo>
                    <a:pt x="1872" y="36"/>
                    <a:pt x="1798" y="0"/>
                    <a:pt x="1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2779225" y="3392163"/>
              <a:ext cx="83456" cy="57230"/>
            </a:xfrm>
            <a:custGeom>
              <a:avLst/>
              <a:gdLst/>
              <a:ahLst/>
              <a:cxnLst/>
              <a:rect l="l" t="t" r="r" b="b"/>
              <a:pathLst>
                <a:path w="1607" h="1102" extrusionOk="0">
                  <a:moveTo>
                    <a:pt x="1566" y="1"/>
                  </a:moveTo>
                  <a:lnTo>
                    <a:pt x="0" y="1041"/>
                  </a:lnTo>
                  <a:lnTo>
                    <a:pt x="41" y="1102"/>
                  </a:lnTo>
                  <a:lnTo>
                    <a:pt x="1606" y="63"/>
                  </a:lnTo>
                  <a:lnTo>
                    <a:pt x="15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2488195" y="3558763"/>
              <a:ext cx="211781" cy="173143"/>
            </a:xfrm>
            <a:custGeom>
              <a:avLst/>
              <a:gdLst/>
              <a:ahLst/>
              <a:cxnLst/>
              <a:rect l="l" t="t" r="r" b="b"/>
              <a:pathLst>
                <a:path w="4078" h="3334" extrusionOk="0">
                  <a:moveTo>
                    <a:pt x="3268" y="1"/>
                  </a:moveTo>
                  <a:lnTo>
                    <a:pt x="1" y="2312"/>
                  </a:lnTo>
                  <a:lnTo>
                    <a:pt x="678" y="3334"/>
                  </a:lnTo>
                  <a:lnTo>
                    <a:pt x="4077" y="1220"/>
                  </a:lnTo>
                  <a:lnTo>
                    <a:pt x="32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2855462" y="3506882"/>
              <a:ext cx="83456" cy="57282"/>
            </a:xfrm>
            <a:custGeom>
              <a:avLst/>
              <a:gdLst/>
              <a:ahLst/>
              <a:cxnLst/>
              <a:rect l="l" t="t" r="r" b="b"/>
              <a:pathLst>
                <a:path w="1607" h="1103" extrusionOk="0">
                  <a:moveTo>
                    <a:pt x="1566" y="1"/>
                  </a:moveTo>
                  <a:lnTo>
                    <a:pt x="0" y="1041"/>
                  </a:lnTo>
                  <a:lnTo>
                    <a:pt x="41" y="1102"/>
                  </a:lnTo>
                  <a:lnTo>
                    <a:pt x="1606" y="62"/>
                  </a:lnTo>
                  <a:lnTo>
                    <a:pt x="15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2681488" y="3395851"/>
              <a:ext cx="71511" cy="55827"/>
            </a:xfrm>
            <a:custGeom>
              <a:avLst/>
              <a:gdLst/>
              <a:ahLst/>
              <a:cxnLst/>
              <a:rect l="l" t="t" r="r" b="b"/>
              <a:pathLst>
                <a:path w="1377" h="1075" extrusionOk="0">
                  <a:moveTo>
                    <a:pt x="1235" y="0"/>
                  </a:moveTo>
                  <a:lnTo>
                    <a:pt x="142" y="726"/>
                  </a:lnTo>
                  <a:cubicBezTo>
                    <a:pt x="30" y="801"/>
                    <a:pt x="0" y="953"/>
                    <a:pt x="75" y="1067"/>
                  </a:cubicBezTo>
                  <a:lnTo>
                    <a:pt x="80" y="1075"/>
                  </a:lnTo>
                  <a:lnTo>
                    <a:pt x="1376" y="214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2809346" y="3593194"/>
              <a:ext cx="74783" cy="50946"/>
            </a:xfrm>
            <a:custGeom>
              <a:avLst/>
              <a:gdLst/>
              <a:ahLst/>
              <a:cxnLst/>
              <a:rect l="l" t="t" r="r" b="b"/>
              <a:pathLst>
                <a:path w="1440" h="981" extrusionOk="0">
                  <a:moveTo>
                    <a:pt x="1298" y="0"/>
                  </a:moveTo>
                  <a:lnTo>
                    <a:pt x="1" y="861"/>
                  </a:lnTo>
                  <a:lnTo>
                    <a:pt x="6" y="871"/>
                  </a:lnTo>
                  <a:cubicBezTo>
                    <a:pt x="53" y="942"/>
                    <a:pt x="131" y="980"/>
                    <a:pt x="210" y="980"/>
                  </a:cubicBezTo>
                  <a:cubicBezTo>
                    <a:pt x="258" y="980"/>
                    <a:pt x="305" y="967"/>
                    <a:pt x="347" y="938"/>
                  </a:cubicBezTo>
                  <a:lnTo>
                    <a:pt x="1439" y="2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2513279" y="3652709"/>
              <a:ext cx="22746" cy="24512"/>
            </a:xfrm>
            <a:custGeom>
              <a:avLst/>
              <a:gdLst/>
              <a:ahLst/>
              <a:cxnLst/>
              <a:rect l="l" t="t" r="r" b="b"/>
              <a:pathLst>
                <a:path w="438" h="472" extrusionOk="0">
                  <a:moveTo>
                    <a:pt x="226" y="1"/>
                  </a:moveTo>
                  <a:lnTo>
                    <a:pt x="0" y="161"/>
                  </a:lnTo>
                  <a:lnTo>
                    <a:pt x="208" y="471"/>
                  </a:lnTo>
                  <a:lnTo>
                    <a:pt x="438" y="3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2541322" y="3632922"/>
              <a:ext cx="23318" cy="25291"/>
            </a:xfrm>
            <a:custGeom>
              <a:avLst/>
              <a:gdLst/>
              <a:ahLst/>
              <a:cxnLst/>
              <a:rect l="l" t="t" r="r" b="b"/>
              <a:pathLst>
                <a:path w="449" h="487" extrusionOk="0">
                  <a:moveTo>
                    <a:pt x="226" y="0"/>
                  </a:moveTo>
                  <a:lnTo>
                    <a:pt x="0" y="160"/>
                  </a:lnTo>
                  <a:lnTo>
                    <a:pt x="218" y="487"/>
                  </a:lnTo>
                  <a:lnTo>
                    <a:pt x="448" y="33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2569366" y="3613032"/>
              <a:ext cx="23837" cy="26226"/>
            </a:xfrm>
            <a:custGeom>
              <a:avLst/>
              <a:gdLst/>
              <a:ahLst/>
              <a:cxnLst/>
              <a:rect l="l" t="t" r="r" b="b"/>
              <a:pathLst>
                <a:path w="459" h="505" extrusionOk="0">
                  <a:moveTo>
                    <a:pt x="226" y="0"/>
                  </a:moveTo>
                  <a:lnTo>
                    <a:pt x="0" y="161"/>
                  </a:lnTo>
                  <a:lnTo>
                    <a:pt x="229" y="505"/>
                  </a:lnTo>
                  <a:lnTo>
                    <a:pt x="459" y="35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2538829" y="3691554"/>
              <a:ext cx="22902" cy="24149"/>
            </a:xfrm>
            <a:custGeom>
              <a:avLst/>
              <a:gdLst/>
              <a:ahLst/>
              <a:cxnLst/>
              <a:rect l="l" t="t" r="r" b="b"/>
              <a:pathLst>
                <a:path w="441" h="465" extrusionOk="0">
                  <a:moveTo>
                    <a:pt x="230" y="0"/>
                  </a:moveTo>
                  <a:lnTo>
                    <a:pt x="0" y="154"/>
                  </a:lnTo>
                  <a:lnTo>
                    <a:pt x="206" y="464"/>
                  </a:lnTo>
                  <a:lnTo>
                    <a:pt x="441" y="319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2567392" y="3672547"/>
              <a:ext cx="23525" cy="24928"/>
            </a:xfrm>
            <a:custGeom>
              <a:avLst/>
              <a:gdLst/>
              <a:ahLst/>
              <a:cxnLst/>
              <a:rect l="l" t="t" r="r" b="b"/>
              <a:pathLst>
                <a:path w="453" h="480" extrusionOk="0">
                  <a:moveTo>
                    <a:pt x="231" y="1"/>
                  </a:moveTo>
                  <a:lnTo>
                    <a:pt x="1" y="153"/>
                  </a:lnTo>
                  <a:lnTo>
                    <a:pt x="218" y="480"/>
                  </a:lnTo>
                  <a:lnTo>
                    <a:pt x="452" y="334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2596007" y="3653540"/>
              <a:ext cx="24045" cy="25810"/>
            </a:xfrm>
            <a:custGeom>
              <a:avLst/>
              <a:gdLst/>
              <a:ahLst/>
              <a:cxnLst/>
              <a:rect l="l" t="t" r="r" b="b"/>
              <a:pathLst>
                <a:path w="463" h="497" extrusionOk="0">
                  <a:moveTo>
                    <a:pt x="230" y="1"/>
                  </a:moveTo>
                  <a:lnTo>
                    <a:pt x="0" y="154"/>
                  </a:lnTo>
                  <a:lnTo>
                    <a:pt x="228" y="497"/>
                  </a:lnTo>
                  <a:lnTo>
                    <a:pt x="462" y="352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8" name="Google Shape;868;p41"/>
          <p:cNvGrpSpPr/>
          <p:nvPr/>
        </p:nvGrpSpPr>
        <p:grpSpPr>
          <a:xfrm rot="5400000">
            <a:off x="339138" y="-444509"/>
            <a:ext cx="1368599" cy="1491517"/>
            <a:chOff x="2777212" y="-1275070"/>
            <a:chExt cx="530465" cy="578108"/>
          </a:xfrm>
        </p:grpSpPr>
        <p:sp>
          <p:nvSpPr>
            <p:cNvPr id="869" name="Google Shape;869;p41"/>
            <p:cNvSpPr/>
            <p:nvPr/>
          </p:nvSpPr>
          <p:spPr>
            <a:xfrm>
              <a:off x="2785565" y="-1275070"/>
              <a:ext cx="514344" cy="578108"/>
            </a:xfrm>
            <a:custGeom>
              <a:avLst/>
              <a:gdLst/>
              <a:ahLst/>
              <a:cxnLst/>
              <a:rect l="l" t="t" r="r" b="b"/>
              <a:pathLst>
                <a:path w="4372" h="4914" extrusionOk="0">
                  <a:moveTo>
                    <a:pt x="1108" y="0"/>
                  </a:moveTo>
                  <a:cubicBezTo>
                    <a:pt x="977" y="0"/>
                    <a:pt x="870" y="106"/>
                    <a:pt x="870" y="237"/>
                  </a:cubicBezTo>
                  <a:lnTo>
                    <a:pt x="870" y="1958"/>
                  </a:lnTo>
                  <a:cubicBezTo>
                    <a:pt x="870" y="2045"/>
                    <a:pt x="800" y="2117"/>
                    <a:pt x="713" y="2117"/>
                  </a:cubicBezTo>
                  <a:lnTo>
                    <a:pt x="238" y="2117"/>
                  </a:lnTo>
                  <a:cubicBezTo>
                    <a:pt x="152" y="2117"/>
                    <a:pt x="81" y="2045"/>
                    <a:pt x="81" y="1958"/>
                  </a:cubicBezTo>
                  <a:lnTo>
                    <a:pt x="81" y="659"/>
                  </a:lnTo>
                  <a:cubicBezTo>
                    <a:pt x="81" y="637"/>
                    <a:pt x="63" y="620"/>
                    <a:pt x="40" y="620"/>
                  </a:cubicBezTo>
                  <a:cubicBezTo>
                    <a:pt x="18" y="620"/>
                    <a:pt x="1" y="638"/>
                    <a:pt x="1" y="659"/>
                  </a:cubicBezTo>
                  <a:lnTo>
                    <a:pt x="1" y="1958"/>
                  </a:lnTo>
                  <a:cubicBezTo>
                    <a:pt x="1" y="2088"/>
                    <a:pt x="106" y="2195"/>
                    <a:pt x="237" y="2195"/>
                  </a:cubicBezTo>
                  <a:lnTo>
                    <a:pt x="712" y="2195"/>
                  </a:lnTo>
                  <a:cubicBezTo>
                    <a:pt x="841" y="2195"/>
                    <a:pt x="948" y="2090"/>
                    <a:pt x="948" y="1958"/>
                  </a:cubicBezTo>
                  <a:lnTo>
                    <a:pt x="948" y="237"/>
                  </a:lnTo>
                  <a:cubicBezTo>
                    <a:pt x="948" y="150"/>
                    <a:pt x="1019" y="80"/>
                    <a:pt x="1105" y="80"/>
                  </a:cubicBezTo>
                  <a:lnTo>
                    <a:pt x="2305" y="80"/>
                  </a:lnTo>
                  <a:cubicBezTo>
                    <a:pt x="2392" y="80"/>
                    <a:pt x="2462" y="150"/>
                    <a:pt x="2462" y="237"/>
                  </a:cubicBezTo>
                  <a:lnTo>
                    <a:pt x="2462" y="4678"/>
                  </a:lnTo>
                  <a:cubicBezTo>
                    <a:pt x="2462" y="4807"/>
                    <a:pt x="2568" y="4914"/>
                    <a:pt x="2699" y="4914"/>
                  </a:cubicBezTo>
                  <a:lnTo>
                    <a:pt x="3477" y="4914"/>
                  </a:lnTo>
                  <a:cubicBezTo>
                    <a:pt x="3608" y="4914"/>
                    <a:pt x="3714" y="4807"/>
                    <a:pt x="3715" y="4679"/>
                  </a:cubicBezTo>
                  <a:lnTo>
                    <a:pt x="3715" y="2112"/>
                  </a:lnTo>
                  <a:cubicBezTo>
                    <a:pt x="3715" y="2026"/>
                    <a:pt x="3786" y="1954"/>
                    <a:pt x="3873" y="1954"/>
                  </a:cubicBezTo>
                  <a:lnTo>
                    <a:pt x="4332" y="1954"/>
                  </a:lnTo>
                  <a:cubicBezTo>
                    <a:pt x="4354" y="1954"/>
                    <a:pt x="4371" y="1936"/>
                    <a:pt x="4371" y="1914"/>
                  </a:cubicBezTo>
                  <a:cubicBezTo>
                    <a:pt x="4371" y="1892"/>
                    <a:pt x="4353" y="1874"/>
                    <a:pt x="4332" y="1874"/>
                  </a:cubicBezTo>
                  <a:lnTo>
                    <a:pt x="3873" y="1874"/>
                  </a:lnTo>
                  <a:cubicBezTo>
                    <a:pt x="3743" y="1874"/>
                    <a:pt x="3637" y="1980"/>
                    <a:pt x="3637" y="2111"/>
                  </a:cubicBezTo>
                  <a:lnTo>
                    <a:pt x="3637" y="4678"/>
                  </a:lnTo>
                  <a:cubicBezTo>
                    <a:pt x="3637" y="4764"/>
                    <a:pt x="3565" y="4835"/>
                    <a:pt x="3478" y="4835"/>
                  </a:cubicBezTo>
                  <a:lnTo>
                    <a:pt x="2701" y="4835"/>
                  </a:lnTo>
                  <a:cubicBezTo>
                    <a:pt x="2613" y="4835"/>
                    <a:pt x="2543" y="4764"/>
                    <a:pt x="2543" y="4678"/>
                  </a:cubicBezTo>
                  <a:lnTo>
                    <a:pt x="2543" y="237"/>
                  </a:lnTo>
                  <a:cubicBezTo>
                    <a:pt x="2543" y="107"/>
                    <a:pt x="2437" y="0"/>
                    <a:pt x="2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3282148" y="-1062837"/>
              <a:ext cx="25529" cy="25647"/>
            </a:xfrm>
            <a:custGeom>
              <a:avLst/>
              <a:gdLst/>
              <a:ahLst/>
              <a:cxnLst/>
              <a:rect l="l" t="t" r="r" b="b"/>
              <a:pathLst>
                <a:path w="217" h="218" extrusionOk="0">
                  <a:moveTo>
                    <a:pt x="108" y="0"/>
                  </a:moveTo>
                  <a:cubicBezTo>
                    <a:pt x="49" y="0"/>
                    <a:pt x="0" y="50"/>
                    <a:pt x="0" y="109"/>
                  </a:cubicBezTo>
                  <a:cubicBezTo>
                    <a:pt x="0" y="168"/>
                    <a:pt x="49" y="217"/>
                    <a:pt x="108" y="217"/>
                  </a:cubicBezTo>
                  <a:cubicBezTo>
                    <a:pt x="168" y="217"/>
                    <a:pt x="216" y="168"/>
                    <a:pt x="216" y="109"/>
                  </a:cubicBezTo>
                  <a:cubicBezTo>
                    <a:pt x="216" y="50"/>
                    <a:pt x="16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2777212" y="-1210247"/>
              <a:ext cx="25647" cy="25529"/>
            </a:xfrm>
            <a:custGeom>
              <a:avLst/>
              <a:gdLst/>
              <a:ahLst/>
              <a:cxnLst/>
              <a:rect l="l" t="t" r="r" b="b"/>
              <a:pathLst>
                <a:path w="218" h="217" extrusionOk="0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8"/>
                    <a:pt x="49" y="216"/>
                    <a:pt x="108" y="216"/>
                  </a:cubicBezTo>
                  <a:cubicBezTo>
                    <a:pt x="168" y="216"/>
                    <a:pt x="217" y="168"/>
                    <a:pt x="217" y="108"/>
                  </a:cubicBezTo>
                  <a:cubicBezTo>
                    <a:pt x="217" y="48"/>
                    <a:pt x="16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41"/>
          <p:cNvSpPr/>
          <p:nvPr/>
        </p:nvSpPr>
        <p:spPr>
          <a:xfrm rot="1334348">
            <a:off x="768745" y="334961"/>
            <a:ext cx="145211" cy="286144"/>
          </a:xfrm>
          <a:custGeom>
            <a:avLst/>
            <a:gdLst/>
            <a:ahLst/>
            <a:cxnLst/>
            <a:rect l="l" t="t" r="r" b="b"/>
            <a:pathLst>
              <a:path w="3136" h="6179" extrusionOk="0">
                <a:moveTo>
                  <a:pt x="1075" y="0"/>
                </a:moveTo>
                <a:lnTo>
                  <a:pt x="0" y="3021"/>
                </a:lnTo>
                <a:lnTo>
                  <a:pt x="1357" y="3021"/>
                </a:lnTo>
                <a:lnTo>
                  <a:pt x="564" y="6179"/>
                </a:lnTo>
                <a:lnTo>
                  <a:pt x="564" y="6179"/>
                </a:lnTo>
                <a:lnTo>
                  <a:pt x="3065" y="2424"/>
                </a:lnTo>
                <a:lnTo>
                  <a:pt x="1762" y="2424"/>
                </a:lnTo>
                <a:lnTo>
                  <a:pt x="31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3" name="Google Shape;873;p41"/>
          <p:cNvGrpSpPr/>
          <p:nvPr/>
        </p:nvGrpSpPr>
        <p:grpSpPr>
          <a:xfrm rot="-5400000">
            <a:off x="7327313" y="4212166"/>
            <a:ext cx="1368599" cy="1491517"/>
            <a:chOff x="2777212" y="-1275070"/>
            <a:chExt cx="530465" cy="578108"/>
          </a:xfrm>
        </p:grpSpPr>
        <p:sp>
          <p:nvSpPr>
            <p:cNvPr id="874" name="Google Shape;874;p41"/>
            <p:cNvSpPr/>
            <p:nvPr/>
          </p:nvSpPr>
          <p:spPr>
            <a:xfrm>
              <a:off x="2785565" y="-1275070"/>
              <a:ext cx="514344" cy="578108"/>
            </a:xfrm>
            <a:custGeom>
              <a:avLst/>
              <a:gdLst/>
              <a:ahLst/>
              <a:cxnLst/>
              <a:rect l="l" t="t" r="r" b="b"/>
              <a:pathLst>
                <a:path w="4372" h="4914" extrusionOk="0">
                  <a:moveTo>
                    <a:pt x="1108" y="0"/>
                  </a:moveTo>
                  <a:cubicBezTo>
                    <a:pt x="977" y="0"/>
                    <a:pt x="870" y="106"/>
                    <a:pt x="870" y="237"/>
                  </a:cubicBezTo>
                  <a:lnTo>
                    <a:pt x="870" y="1958"/>
                  </a:lnTo>
                  <a:cubicBezTo>
                    <a:pt x="870" y="2045"/>
                    <a:pt x="800" y="2117"/>
                    <a:pt x="713" y="2117"/>
                  </a:cubicBezTo>
                  <a:lnTo>
                    <a:pt x="238" y="2117"/>
                  </a:lnTo>
                  <a:cubicBezTo>
                    <a:pt x="152" y="2117"/>
                    <a:pt x="81" y="2045"/>
                    <a:pt x="81" y="1958"/>
                  </a:cubicBezTo>
                  <a:lnTo>
                    <a:pt x="81" y="659"/>
                  </a:lnTo>
                  <a:cubicBezTo>
                    <a:pt x="81" y="637"/>
                    <a:pt x="63" y="620"/>
                    <a:pt x="40" y="620"/>
                  </a:cubicBezTo>
                  <a:cubicBezTo>
                    <a:pt x="18" y="620"/>
                    <a:pt x="1" y="638"/>
                    <a:pt x="1" y="659"/>
                  </a:cubicBezTo>
                  <a:lnTo>
                    <a:pt x="1" y="1958"/>
                  </a:lnTo>
                  <a:cubicBezTo>
                    <a:pt x="1" y="2088"/>
                    <a:pt x="106" y="2195"/>
                    <a:pt x="237" y="2195"/>
                  </a:cubicBezTo>
                  <a:lnTo>
                    <a:pt x="712" y="2195"/>
                  </a:lnTo>
                  <a:cubicBezTo>
                    <a:pt x="841" y="2195"/>
                    <a:pt x="948" y="2090"/>
                    <a:pt x="948" y="1958"/>
                  </a:cubicBezTo>
                  <a:lnTo>
                    <a:pt x="948" y="237"/>
                  </a:lnTo>
                  <a:cubicBezTo>
                    <a:pt x="948" y="150"/>
                    <a:pt x="1019" y="80"/>
                    <a:pt x="1105" y="80"/>
                  </a:cubicBezTo>
                  <a:lnTo>
                    <a:pt x="2305" y="80"/>
                  </a:lnTo>
                  <a:cubicBezTo>
                    <a:pt x="2392" y="80"/>
                    <a:pt x="2462" y="150"/>
                    <a:pt x="2462" y="237"/>
                  </a:cubicBezTo>
                  <a:lnTo>
                    <a:pt x="2462" y="4678"/>
                  </a:lnTo>
                  <a:cubicBezTo>
                    <a:pt x="2462" y="4807"/>
                    <a:pt x="2568" y="4914"/>
                    <a:pt x="2699" y="4914"/>
                  </a:cubicBezTo>
                  <a:lnTo>
                    <a:pt x="3477" y="4914"/>
                  </a:lnTo>
                  <a:cubicBezTo>
                    <a:pt x="3608" y="4914"/>
                    <a:pt x="3714" y="4807"/>
                    <a:pt x="3715" y="4679"/>
                  </a:cubicBezTo>
                  <a:lnTo>
                    <a:pt x="3715" y="2112"/>
                  </a:lnTo>
                  <a:cubicBezTo>
                    <a:pt x="3715" y="2026"/>
                    <a:pt x="3786" y="1954"/>
                    <a:pt x="3873" y="1954"/>
                  </a:cubicBezTo>
                  <a:lnTo>
                    <a:pt x="4332" y="1954"/>
                  </a:lnTo>
                  <a:cubicBezTo>
                    <a:pt x="4354" y="1954"/>
                    <a:pt x="4371" y="1936"/>
                    <a:pt x="4371" y="1914"/>
                  </a:cubicBezTo>
                  <a:cubicBezTo>
                    <a:pt x="4371" y="1892"/>
                    <a:pt x="4353" y="1874"/>
                    <a:pt x="4332" y="1874"/>
                  </a:cubicBezTo>
                  <a:lnTo>
                    <a:pt x="3873" y="1874"/>
                  </a:lnTo>
                  <a:cubicBezTo>
                    <a:pt x="3743" y="1874"/>
                    <a:pt x="3637" y="1980"/>
                    <a:pt x="3637" y="2111"/>
                  </a:cubicBezTo>
                  <a:lnTo>
                    <a:pt x="3637" y="4678"/>
                  </a:lnTo>
                  <a:cubicBezTo>
                    <a:pt x="3637" y="4764"/>
                    <a:pt x="3565" y="4835"/>
                    <a:pt x="3478" y="4835"/>
                  </a:cubicBezTo>
                  <a:lnTo>
                    <a:pt x="2701" y="4835"/>
                  </a:lnTo>
                  <a:cubicBezTo>
                    <a:pt x="2613" y="4835"/>
                    <a:pt x="2543" y="4764"/>
                    <a:pt x="2543" y="4678"/>
                  </a:cubicBezTo>
                  <a:lnTo>
                    <a:pt x="2543" y="237"/>
                  </a:lnTo>
                  <a:cubicBezTo>
                    <a:pt x="2543" y="107"/>
                    <a:pt x="2437" y="0"/>
                    <a:pt x="2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3282148" y="-1062837"/>
              <a:ext cx="25529" cy="25647"/>
            </a:xfrm>
            <a:custGeom>
              <a:avLst/>
              <a:gdLst/>
              <a:ahLst/>
              <a:cxnLst/>
              <a:rect l="l" t="t" r="r" b="b"/>
              <a:pathLst>
                <a:path w="217" h="218" extrusionOk="0">
                  <a:moveTo>
                    <a:pt x="108" y="0"/>
                  </a:moveTo>
                  <a:cubicBezTo>
                    <a:pt x="49" y="0"/>
                    <a:pt x="0" y="50"/>
                    <a:pt x="0" y="109"/>
                  </a:cubicBezTo>
                  <a:cubicBezTo>
                    <a:pt x="0" y="168"/>
                    <a:pt x="49" y="217"/>
                    <a:pt x="108" y="217"/>
                  </a:cubicBezTo>
                  <a:cubicBezTo>
                    <a:pt x="168" y="217"/>
                    <a:pt x="216" y="168"/>
                    <a:pt x="216" y="109"/>
                  </a:cubicBezTo>
                  <a:cubicBezTo>
                    <a:pt x="216" y="50"/>
                    <a:pt x="16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2777212" y="-1210247"/>
              <a:ext cx="25647" cy="25529"/>
            </a:xfrm>
            <a:custGeom>
              <a:avLst/>
              <a:gdLst/>
              <a:ahLst/>
              <a:cxnLst/>
              <a:rect l="l" t="t" r="r" b="b"/>
              <a:pathLst>
                <a:path w="218" h="217" extrusionOk="0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8"/>
                    <a:pt x="49" y="216"/>
                    <a:pt x="108" y="216"/>
                  </a:cubicBezTo>
                  <a:cubicBezTo>
                    <a:pt x="168" y="216"/>
                    <a:pt x="217" y="168"/>
                    <a:pt x="217" y="108"/>
                  </a:cubicBezTo>
                  <a:cubicBezTo>
                    <a:pt x="217" y="48"/>
                    <a:pt x="16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41"/>
          <p:cNvSpPr/>
          <p:nvPr/>
        </p:nvSpPr>
        <p:spPr>
          <a:xfrm rot="1334348">
            <a:off x="8280820" y="4716436"/>
            <a:ext cx="145211" cy="286144"/>
          </a:xfrm>
          <a:custGeom>
            <a:avLst/>
            <a:gdLst/>
            <a:ahLst/>
            <a:cxnLst/>
            <a:rect l="l" t="t" r="r" b="b"/>
            <a:pathLst>
              <a:path w="3136" h="6179" extrusionOk="0">
                <a:moveTo>
                  <a:pt x="1075" y="0"/>
                </a:moveTo>
                <a:lnTo>
                  <a:pt x="0" y="3021"/>
                </a:lnTo>
                <a:lnTo>
                  <a:pt x="1357" y="3021"/>
                </a:lnTo>
                <a:lnTo>
                  <a:pt x="564" y="6179"/>
                </a:lnTo>
                <a:lnTo>
                  <a:pt x="564" y="6179"/>
                </a:lnTo>
                <a:lnTo>
                  <a:pt x="3065" y="2424"/>
                </a:lnTo>
                <a:lnTo>
                  <a:pt x="1762" y="2424"/>
                </a:lnTo>
                <a:lnTo>
                  <a:pt x="31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86" r:id="rId6"/>
    <p:sldLayoutId id="214748368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8" name="Google Shape;888;p45"/>
          <p:cNvGrpSpPr/>
          <p:nvPr/>
        </p:nvGrpSpPr>
        <p:grpSpPr>
          <a:xfrm rot="5400000">
            <a:off x="6481833" y="-1049579"/>
            <a:ext cx="2735152" cy="1425954"/>
            <a:chOff x="1773694" y="-1034248"/>
            <a:chExt cx="733639" cy="382468"/>
          </a:xfrm>
        </p:grpSpPr>
        <p:sp>
          <p:nvSpPr>
            <p:cNvPr id="889" name="Google Shape;889;p45"/>
            <p:cNvSpPr/>
            <p:nvPr/>
          </p:nvSpPr>
          <p:spPr>
            <a:xfrm>
              <a:off x="2358629" y="-1034248"/>
              <a:ext cx="25529" cy="25529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cubicBezTo>
                    <a:pt x="1" y="168"/>
                    <a:pt x="49" y="216"/>
                    <a:pt x="109" y="216"/>
                  </a:cubicBezTo>
                  <a:cubicBezTo>
                    <a:pt x="169" y="216"/>
                    <a:pt x="217" y="168"/>
                    <a:pt x="217" y="108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5"/>
            <p:cNvSpPr/>
            <p:nvPr/>
          </p:nvSpPr>
          <p:spPr>
            <a:xfrm>
              <a:off x="2383099" y="-677427"/>
              <a:ext cx="25529" cy="25647"/>
            </a:xfrm>
            <a:custGeom>
              <a:avLst/>
              <a:gdLst/>
              <a:ahLst/>
              <a:cxnLst/>
              <a:rect l="l" t="t" r="r" b="b"/>
              <a:pathLst>
                <a:path w="217" h="218" extrusionOk="0">
                  <a:moveTo>
                    <a:pt x="108" y="1"/>
                  </a:moveTo>
                  <a:cubicBezTo>
                    <a:pt x="48" y="1"/>
                    <a:pt x="0" y="49"/>
                    <a:pt x="0" y="109"/>
                  </a:cubicBezTo>
                  <a:cubicBezTo>
                    <a:pt x="0" y="169"/>
                    <a:pt x="48" y="218"/>
                    <a:pt x="108" y="218"/>
                  </a:cubicBezTo>
                  <a:cubicBezTo>
                    <a:pt x="168" y="218"/>
                    <a:pt x="216" y="169"/>
                    <a:pt x="216" y="109"/>
                  </a:cubicBezTo>
                  <a:cubicBezTo>
                    <a:pt x="216" y="49"/>
                    <a:pt x="168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5"/>
            <p:cNvSpPr/>
            <p:nvPr/>
          </p:nvSpPr>
          <p:spPr>
            <a:xfrm>
              <a:off x="2481686" y="-892485"/>
              <a:ext cx="25647" cy="25529"/>
            </a:xfrm>
            <a:custGeom>
              <a:avLst/>
              <a:gdLst/>
              <a:ahLst/>
              <a:cxnLst/>
              <a:rect l="l" t="t" r="r" b="b"/>
              <a:pathLst>
                <a:path w="218" h="217" extrusionOk="0">
                  <a:moveTo>
                    <a:pt x="109" y="0"/>
                  </a:moveTo>
                  <a:cubicBezTo>
                    <a:pt x="50" y="0"/>
                    <a:pt x="0" y="48"/>
                    <a:pt x="0" y="108"/>
                  </a:cubicBezTo>
                  <a:cubicBezTo>
                    <a:pt x="0" y="168"/>
                    <a:pt x="50" y="216"/>
                    <a:pt x="109" y="216"/>
                  </a:cubicBezTo>
                  <a:cubicBezTo>
                    <a:pt x="169" y="216"/>
                    <a:pt x="217" y="168"/>
                    <a:pt x="217" y="108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1773694" y="-1024131"/>
              <a:ext cx="599990" cy="174585"/>
            </a:xfrm>
            <a:custGeom>
              <a:avLst/>
              <a:gdLst/>
              <a:ahLst/>
              <a:cxnLst/>
              <a:rect l="l" t="t" r="r" b="b"/>
              <a:pathLst>
                <a:path w="5100" h="1484" extrusionOk="0">
                  <a:moveTo>
                    <a:pt x="5080" y="1"/>
                  </a:moveTo>
                  <a:cubicBezTo>
                    <a:pt x="5069" y="1"/>
                    <a:pt x="5059" y="10"/>
                    <a:pt x="5059" y="21"/>
                  </a:cubicBezTo>
                  <a:lnTo>
                    <a:pt x="5059" y="1444"/>
                  </a:lnTo>
                  <a:lnTo>
                    <a:pt x="21" y="1444"/>
                  </a:lnTo>
                  <a:cubicBezTo>
                    <a:pt x="10" y="1444"/>
                    <a:pt x="0" y="1454"/>
                    <a:pt x="0" y="1465"/>
                  </a:cubicBezTo>
                  <a:cubicBezTo>
                    <a:pt x="0" y="1475"/>
                    <a:pt x="10" y="1484"/>
                    <a:pt x="21" y="1484"/>
                  </a:cubicBezTo>
                  <a:lnTo>
                    <a:pt x="5081" y="1484"/>
                  </a:lnTo>
                  <a:cubicBezTo>
                    <a:pt x="5091" y="1484"/>
                    <a:pt x="5100" y="1476"/>
                    <a:pt x="5100" y="1465"/>
                  </a:cubicBezTo>
                  <a:lnTo>
                    <a:pt x="5100" y="21"/>
                  </a:lnTo>
                  <a:cubicBezTo>
                    <a:pt x="5100" y="10"/>
                    <a:pt x="5090" y="1"/>
                    <a:pt x="5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1781811" y="-882132"/>
              <a:ext cx="715046" cy="4823"/>
            </a:xfrm>
            <a:custGeom>
              <a:avLst/>
              <a:gdLst/>
              <a:ahLst/>
              <a:cxnLst/>
              <a:rect l="l" t="t" r="r" b="b"/>
              <a:pathLst>
                <a:path w="6078" h="41" extrusionOk="0">
                  <a:moveTo>
                    <a:pt x="21" y="1"/>
                  </a:moveTo>
                  <a:cubicBezTo>
                    <a:pt x="9" y="1"/>
                    <a:pt x="1" y="9"/>
                    <a:pt x="1" y="20"/>
                  </a:cubicBezTo>
                  <a:cubicBezTo>
                    <a:pt x="1" y="31"/>
                    <a:pt x="9" y="40"/>
                    <a:pt x="21" y="40"/>
                  </a:cubicBezTo>
                  <a:lnTo>
                    <a:pt x="6058" y="40"/>
                  </a:lnTo>
                  <a:cubicBezTo>
                    <a:pt x="6069" y="40"/>
                    <a:pt x="6078" y="31"/>
                    <a:pt x="6078" y="20"/>
                  </a:cubicBezTo>
                  <a:cubicBezTo>
                    <a:pt x="6078" y="9"/>
                    <a:pt x="6069" y="1"/>
                    <a:pt x="6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5"/>
            <p:cNvSpPr/>
            <p:nvPr/>
          </p:nvSpPr>
          <p:spPr>
            <a:xfrm>
              <a:off x="1773812" y="-939073"/>
              <a:ext cx="624577" cy="276936"/>
            </a:xfrm>
            <a:custGeom>
              <a:avLst/>
              <a:gdLst/>
              <a:ahLst/>
              <a:cxnLst/>
              <a:rect l="l" t="t" r="r" b="b"/>
              <a:pathLst>
                <a:path w="5309" h="2354" extrusionOk="0">
                  <a:moveTo>
                    <a:pt x="21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2"/>
                    <a:pt x="10" y="41"/>
                    <a:pt x="21" y="41"/>
                  </a:cubicBezTo>
                  <a:lnTo>
                    <a:pt x="4605" y="41"/>
                  </a:lnTo>
                  <a:lnTo>
                    <a:pt x="4605" y="2333"/>
                  </a:lnTo>
                  <a:cubicBezTo>
                    <a:pt x="4605" y="2343"/>
                    <a:pt x="4614" y="2353"/>
                    <a:pt x="4625" y="2353"/>
                  </a:cubicBezTo>
                  <a:lnTo>
                    <a:pt x="5287" y="2353"/>
                  </a:lnTo>
                  <a:cubicBezTo>
                    <a:pt x="5298" y="2353"/>
                    <a:pt x="5307" y="2343"/>
                    <a:pt x="5308" y="2333"/>
                  </a:cubicBezTo>
                  <a:cubicBezTo>
                    <a:pt x="5308" y="2322"/>
                    <a:pt x="5299" y="2313"/>
                    <a:pt x="5288" y="2313"/>
                  </a:cubicBezTo>
                  <a:lnTo>
                    <a:pt x="4645" y="2313"/>
                  </a:lnTo>
                  <a:lnTo>
                    <a:pt x="4645" y="21"/>
                  </a:lnTo>
                  <a:cubicBezTo>
                    <a:pt x="4645" y="10"/>
                    <a:pt x="4636" y="1"/>
                    <a:pt x="4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45"/>
          <p:cNvGrpSpPr/>
          <p:nvPr/>
        </p:nvGrpSpPr>
        <p:grpSpPr>
          <a:xfrm rot="10800000" flipH="1">
            <a:off x="4864366" y="4363626"/>
            <a:ext cx="5056456" cy="479743"/>
            <a:chOff x="3422146" y="-1220130"/>
            <a:chExt cx="1225273" cy="116234"/>
          </a:xfrm>
        </p:grpSpPr>
        <p:sp>
          <p:nvSpPr>
            <p:cNvPr id="896" name="Google Shape;896;p45"/>
            <p:cNvSpPr/>
            <p:nvPr/>
          </p:nvSpPr>
          <p:spPr>
            <a:xfrm>
              <a:off x="3534145" y="-1167542"/>
              <a:ext cx="1081981" cy="63646"/>
            </a:xfrm>
            <a:custGeom>
              <a:avLst/>
              <a:gdLst/>
              <a:ahLst/>
              <a:cxnLst/>
              <a:rect l="l" t="t" r="r" b="b"/>
              <a:pathLst>
                <a:path w="9197" h="541" extrusionOk="0">
                  <a:moveTo>
                    <a:pt x="20" y="1"/>
                  </a:moveTo>
                  <a:cubicBezTo>
                    <a:pt x="9" y="1"/>
                    <a:pt x="0" y="9"/>
                    <a:pt x="0" y="20"/>
                  </a:cubicBezTo>
                  <a:cubicBezTo>
                    <a:pt x="0" y="32"/>
                    <a:pt x="9" y="40"/>
                    <a:pt x="20" y="40"/>
                  </a:cubicBezTo>
                  <a:lnTo>
                    <a:pt x="2011" y="40"/>
                  </a:lnTo>
                  <a:lnTo>
                    <a:pt x="2627" y="536"/>
                  </a:lnTo>
                  <a:cubicBezTo>
                    <a:pt x="2629" y="540"/>
                    <a:pt x="2634" y="541"/>
                    <a:pt x="2638" y="541"/>
                  </a:cubicBezTo>
                  <a:lnTo>
                    <a:pt x="9176" y="541"/>
                  </a:lnTo>
                  <a:cubicBezTo>
                    <a:pt x="9187" y="541"/>
                    <a:pt x="9196" y="531"/>
                    <a:pt x="9196" y="520"/>
                  </a:cubicBezTo>
                  <a:cubicBezTo>
                    <a:pt x="9196" y="510"/>
                    <a:pt x="9187" y="500"/>
                    <a:pt x="9176" y="500"/>
                  </a:cubicBezTo>
                  <a:lnTo>
                    <a:pt x="2645" y="500"/>
                  </a:lnTo>
                  <a:lnTo>
                    <a:pt x="2029" y="5"/>
                  </a:lnTo>
                  <a:cubicBezTo>
                    <a:pt x="2027" y="2"/>
                    <a:pt x="2021" y="1"/>
                    <a:pt x="2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5"/>
            <p:cNvSpPr/>
            <p:nvPr/>
          </p:nvSpPr>
          <p:spPr>
            <a:xfrm>
              <a:off x="3527910" y="-1173777"/>
              <a:ext cx="17176" cy="17059"/>
            </a:xfrm>
            <a:custGeom>
              <a:avLst/>
              <a:gdLst/>
              <a:ahLst/>
              <a:cxnLst/>
              <a:rect l="l" t="t" r="r" b="b"/>
              <a:pathLst>
                <a:path w="146" h="145" extrusionOk="0">
                  <a:moveTo>
                    <a:pt x="73" y="0"/>
                  </a:moveTo>
                  <a:cubicBezTo>
                    <a:pt x="33" y="0"/>
                    <a:pt x="1" y="32"/>
                    <a:pt x="1" y="72"/>
                  </a:cubicBezTo>
                  <a:cubicBezTo>
                    <a:pt x="1" y="112"/>
                    <a:pt x="33" y="145"/>
                    <a:pt x="73" y="145"/>
                  </a:cubicBezTo>
                  <a:cubicBezTo>
                    <a:pt x="113" y="145"/>
                    <a:pt x="145" y="112"/>
                    <a:pt x="145" y="72"/>
                  </a:cubicBezTo>
                  <a:cubicBezTo>
                    <a:pt x="145" y="32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3525557" y="-1176247"/>
              <a:ext cx="21882" cy="21882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93" y="41"/>
                  </a:moveTo>
                  <a:cubicBezTo>
                    <a:pt x="121" y="41"/>
                    <a:pt x="145" y="65"/>
                    <a:pt x="145" y="93"/>
                  </a:cubicBezTo>
                  <a:cubicBezTo>
                    <a:pt x="145" y="121"/>
                    <a:pt x="123" y="145"/>
                    <a:pt x="93" y="145"/>
                  </a:cubicBezTo>
                  <a:cubicBezTo>
                    <a:pt x="65" y="145"/>
                    <a:pt x="41" y="123"/>
                    <a:pt x="41" y="93"/>
                  </a:cubicBezTo>
                  <a:cubicBezTo>
                    <a:pt x="41" y="65"/>
                    <a:pt x="64" y="41"/>
                    <a:pt x="93" y="41"/>
                  </a:cubicBezTo>
                  <a:close/>
                  <a:moveTo>
                    <a:pt x="93" y="1"/>
                  </a:moveTo>
                  <a:cubicBezTo>
                    <a:pt x="42" y="1"/>
                    <a:pt x="1" y="43"/>
                    <a:pt x="1" y="93"/>
                  </a:cubicBezTo>
                  <a:cubicBezTo>
                    <a:pt x="1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3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5"/>
            <p:cNvSpPr/>
            <p:nvPr/>
          </p:nvSpPr>
          <p:spPr>
            <a:xfrm>
              <a:off x="3430734" y="-1211541"/>
              <a:ext cx="1216685" cy="63646"/>
            </a:xfrm>
            <a:custGeom>
              <a:avLst/>
              <a:gdLst/>
              <a:ahLst/>
              <a:cxnLst/>
              <a:rect l="l" t="t" r="r" b="b"/>
              <a:pathLst>
                <a:path w="10342" h="541" extrusionOk="0">
                  <a:moveTo>
                    <a:pt x="21" y="0"/>
                  </a:moveTo>
                  <a:cubicBezTo>
                    <a:pt x="10" y="0"/>
                    <a:pt x="0" y="9"/>
                    <a:pt x="0" y="20"/>
                  </a:cubicBezTo>
                  <a:cubicBezTo>
                    <a:pt x="0" y="31"/>
                    <a:pt x="10" y="40"/>
                    <a:pt x="21" y="40"/>
                  </a:cubicBezTo>
                  <a:lnTo>
                    <a:pt x="1880" y="40"/>
                  </a:lnTo>
                  <a:lnTo>
                    <a:pt x="2496" y="536"/>
                  </a:lnTo>
                  <a:cubicBezTo>
                    <a:pt x="2499" y="539"/>
                    <a:pt x="2505" y="540"/>
                    <a:pt x="2508" y="540"/>
                  </a:cubicBezTo>
                  <a:lnTo>
                    <a:pt x="10321" y="540"/>
                  </a:lnTo>
                  <a:cubicBezTo>
                    <a:pt x="10332" y="540"/>
                    <a:pt x="10341" y="531"/>
                    <a:pt x="10342" y="520"/>
                  </a:cubicBezTo>
                  <a:cubicBezTo>
                    <a:pt x="10342" y="509"/>
                    <a:pt x="10333" y="500"/>
                    <a:pt x="10322" y="500"/>
                  </a:cubicBezTo>
                  <a:lnTo>
                    <a:pt x="2516" y="500"/>
                  </a:lnTo>
                  <a:lnTo>
                    <a:pt x="1899" y="5"/>
                  </a:lnTo>
                  <a:cubicBezTo>
                    <a:pt x="1897" y="1"/>
                    <a:pt x="1892" y="0"/>
                    <a:pt x="18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5"/>
            <p:cNvSpPr/>
            <p:nvPr/>
          </p:nvSpPr>
          <p:spPr>
            <a:xfrm>
              <a:off x="3424381" y="-1217777"/>
              <a:ext cx="17176" cy="17176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4" y="1"/>
                  </a:moveTo>
                  <a:cubicBezTo>
                    <a:pt x="33" y="1"/>
                    <a:pt x="1" y="33"/>
                    <a:pt x="1" y="74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5"/>
            <p:cNvSpPr/>
            <p:nvPr/>
          </p:nvSpPr>
          <p:spPr>
            <a:xfrm>
              <a:off x="3422146" y="-1220130"/>
              <a:ext cx="21764" cy="21882"/>
            </a:xfrm>
            <a:custGeom>
              <a:avLst/>
              <a:gdLst/>
              <a:ahLst/>
              <a:cxnLst/>
              <a:rect l="l" t="t" r="r" b="b"/>
              <a:pathLst>
                <a:path w="185" h="186" extrusionOk="0">
                  <a:moveTo>
                    <a:pt x="93" y="40"/>
                  </a:moveTo>
                  <a:cubicBezTo>
                    <a:pt x="120" y="40"/>
                    <a:pt x="145" y="64"/>
                    <a:pt x="145" y="92"/>
                  </a:cubicBezTo>
                  <a:cubicBezTo>
                    <a:pt x="145" y="119"/>
                    <a:pt x="121" y="144"/>
                    <a:pt x="93" y="144"/>
                  </a:cubicBezTo>
                  <a:cubicBezTo>
                    <a:pt x="65" y="144"/>
                    <a:pt x="40" y="121"/>
                    <a:pt x="40" y="92"/>
                  </a:cubicBezTo>
                  <a:cubicBezTo>
                    <a:pt x="40" y="64"/>
                    <a:pt x="63" y="40"/>
                    <a:pt x="93" y="40"/>
                  </a:cubicBezTo>
                  <a:close/>
                  <a:moveTo>
                    <a:pt x="93" y="1"/>
                  </a:moveTo>
                  <a:cubicBezTo>
                    <a:pt x="41" y="1"/>
                    <a:pt x="1" y="42"/>
                    <a:pt x="1" y="94"/>
                  </a:cubicBezTo>
                  <a:cubicBezTo>
                    <a:pt x="1" y="144"/>
                    <a:pt x="41" y="186"/>
                    <a:pt x="93" y="186"/>
                  </a:cubicBezTo>
                  <a:cubicBezTo>
                    <a:pt x="143" y="186"/>
                    <a:pt x="185" y="144"/>
                    <a:pt x="185" y="94"/>
                  </a:cubicBezTo>
                  <a:cubicBezTo>
                    <a:pt x="185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FEF2AB-999D-4E6C-A92E-CA951E180663}"/>
              </a:ext>
            </a:extLst>
          </p:cNvPr>
          <p:cNvGrpSpPr/>
          <p:nvPr/>
        </p:nvGrpSpPr>
        <p:grpSpPr>
          <a:xfrm>
            <a:off x="1932892" y="-5187976"/>
            <a:ext cx="3227361" cy="4700323"/>
            <a:chOff x="-3377942" y="390865"/>
            <a:chExt cx="3227361" cy="4700323"/>
          </a:xfrm>
        </p:grpSpPr>
        <p:grpSp>
          <p:nvGrpSpPr>
            <p:cNvPr id="903" name="Google Shape;903;p45"/>
            <p:cNvGrpSpPr/>
            <p:nvPr/>
          </p:nvGrpSpPr>
          <p:grpSpPr>
            <a:xfrm>
              <a:off x="-1878058" y="390865"/>
              <a:ext cx="1108980" cy="1105288"/>
              <a:chOff x="-2788485" y="4171656"/>
              <a:chExt cx="619646" cy="617583"/>
            </a:xfrm>
          </p:grpSpPr>
          <p:sp>
            <p:nvSpPr>
              <p:cNvPr id="904" name="Google Shape;904;p45"/>
              <p:cNvSpPr/>
              <p:nvPr/>
            </p:nvSpPr>
            <p:spPr>
              <a:xfrm>
                <a:off x="-2788485" y="4498526"/>
                <a:ext cx="193651" cy="210304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326" extrusionOk="0">
                    <a:moveTo>
                      <a:pt x="1199" y="1"/>
                    </a:moveTo>
                    <a:lnTo>
                      <a:pt x="80" y="1101"/>
                    </a:lnTo>
                    <a:cubicBezTo>
                      <a:pt x="20" y="1161"/>
                      <a:pt x="1" y="1248"/>
                      <a:pt x="22" y="1326"/>
                    </a:cubicBezTo>
                    <a:lnTo>
                      <a:pt x="1154" y="193"/>
                    </a:lnTo>
                    <a:cubicBezTo>
                      <a:pt x="1207" y="141"/>
                      <a:pt x="1221" y="66"/>
                      <a:pt x="1199" y="1"/>
                    </a:cubicBez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5"/>
              <p:cNvSpPr/>
              <p:nvPr/>
            </p:nvSpPr>
            <p:spPr>
              <a:xfrm>
                <a:off x="-2706014" y="4599553"/>
                <a:ext cx="210304" cy="189686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96" extrusionOk="0">
                    <a:moveTo>
                      <a:pt x="1265" y="0"/>
                    </a:moveTo>
                    <a:cubicBezTo>
                      <a:pt x="1217" y="0"/>
                      <a:pt x="1169" y="18"/>
                      <a:pt x="1133" y="55"/>
                    </a:cubicBezTo>
                    <a:lnTo>
                      <a:pt x="0" y="1187"/>
                    </a:lnTo>
                    <a:cubicBezTo>
                      <a:pt x="21" y="1193"/>
                      <a:pt x="42" y="1195"/>
                      <a:pt x="63" y="1195"/>
                    </a:cubicBezTo>
                    <a:cubicBezTo>
                      <a:pt x="122" y="1195"/>
                      <a:pt x="181" y="1173"/>
                      <a:pt x="225" y="1129"/>
                    </a:cubicBezTo>
                    <a:lnTo>
                      <a:pt x="1325" y="10"/>
                    </a:lnTo>
                    <a:cubicBezTo>
                      <a:pt x="1306" y="3"/>
                      <a:pt x="1285" y="0"/>
                      <a:pt x="1265" y="0"/>
                    </a:cubicBez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5"/>
              <p:cNvSpPr/>
              <p:nvPr/>
            </p:nvSpPr>
            <p:spPr>
              <a:xfrm>
                <a:off x="-2241639" y="4171656"/>
                <a:ext cx="53448" cy="44091"/>
              </a:xfrm>
              <a:custGeom>
                <a:avLst/>
                <a:gdLst/>
                <a:ahLst/>
                <a:cxnLst/>
                <a:rect l="l" t="t" r="r" b="b"/>
                <a:pathLst>
                  <a:path w="337" h="278" extrusionOk="0">
                    <a:moveTo>
                      <a:pt x="215" y="0"/>
                    </a:moveTo>
                    <a:lnTo>
                      <a:pt x="0" y="217"/>
                    </a:lnTo>
                    <a:lnTo>
                      <a:pt x="60" y="277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5"/>
              <p:cNvSpPr/>
              <p:nvPr/>
            </p:nvSpPr>
            <p:spPr>
              <a:xfrm>
                <a:off x="-2212140" y="4192273"/>
                <a:ext cx="43298" cy="52972"/>
              </a:xfrm>
              <a:custGeom>
                <a:avLst/>
                <a:gdLst/>
                <a:ahLst/>
                <a:cxnLst/>
                <a:rect l="l" t="t" r="r" b="b"/>
                <a:pathLst>
                  <a:path w="273" h="334" extrusionOk="0">
                    <a:moveTo>
                      <a:pt x="273" y="1"/>
                    </a:moveTo>
                    <a:lnTo>
                      <a:pt x="0" y="273"/>
                    </a:lnTo>
                    <a:lnTo>
                      <a:pt x="60" y="333"/>
                    </a:lnTo>
                    <a:lnTo>
                      <a:pt x="273" y="121"/>
                    </a:lnTo>
                    <a:lnTo>
                      <a:pt x="2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5"/>
              <p:cNvSpPr/>
              <p:nvPr/>
            </p:nvSpPr>
            <p:spPr>
              <a:xfrm>
                <a:off x="-2436873" y="4171656"/>
                <a:ext cx="265179" cy="248843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69" extrusionOk="0">
                    <a:moveTo>
                      <a:pt x="1568" y="0"/>
                    </a:moveTo>
                    <a:lnTo>
                      <a:pt x="1291" y="277"/>
                    </a:lnTo>
                    <a:lnTo>
                      <a:pt x="1231" y="217"/>
                    </a:lnTo>
                    <a:lnTo>
                      <a:pt x="0" y="1447"/>
                    </a:lnTo>
                    <a:lnTo>
                      <a:pt x="121" y="1569"/>
                    </a:lnTo>
                    <a:lnTo>
                      <a:pt x="1672" y="18"/>
                    </a:lnTo>
                    <a:lnTo>
                      <a:pt x="16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5"/>
              <p:cNvSpPr/>
              <p:nvPr/>
            </p:nvSpPr>
            <p:spPr>
              <a:xfrm>
                <a:off x="-2417683" y="4174510"/>
                <a:ext cx="248843" cy="265814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676" extrusionOk="0">
                    <a:moveTo>
                      <a:pt x="1551" y="0"/>
                    </a:moveTo>
                    <a:lnTo>
                      <a:pt x="0" y="1551"/>
                    </a:lnTo>
                    <a:lnTo>
                      <a:pt x="126" y="1676"/>
                    </a:lnTo>
                    <a:lnTo>
                      <a:pt x="1356" y="445"/>
                    </a:lnTo>
                    <a:lnTo>
                      <a:pt x="1296" y="385"/>
                    </a:lnTo>
                    <a:lnTo>
                      <a:pt x="1569" y="113"/>
                    </a:lnTo>
                    <a:lnTo>
                      <a:pt x="1569" y="17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5"/>
              <p:cNvSpPr/>
              <p:nvPr/>
            </p:nvSpPr>
            <p:spPr>
              <a:xfrm>
                <a:off x="-2785155" y="4380212"/>
                <a:ext cx="335915" cy="350189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2208" extrusionOk="0">
                    <a:moveTo>
                      <a:pt x="1908" y="0"/>
                    </a:moveTo>
                    <a:lnTo>
                      <a:pt x="1798" y="132"/>
                    </a:lnTo>
                    <a:cubicBezTo>
                      <a:pt x="1769" y="169"/>
                      <a:pt x="1763" y="219"/>
                      <a:pt x="1775" y="266"/>
                    </a:cubicBezTo>
                    <a:cubicBezTo>
                      <a:pt x="1790" y="319"/>
                      <a:pt x="1771" y="379"/>
                      <a:pt x="1721" y="415"/>
                    </a:cubicBezTo>
                    <a:cubicBezTo>
                      <a:pt x="1698" y="432"/>
                      <a:pt x="1672" y="440"/>
                      <a:pt x="1645" y="440"/>
                    </a:cubicBezTo>
                    <a:cubicBezTo>
                      <a:pt x="1638" y="440"/>
                      <a:pt x="1630" y="439"/>
                      <a:pt x="1622" y="438"/>
                    </a:cubicBezTo>
                    <a:cubicBezTo>
                      <a:pt x="1611" y="436"/>
                      <a:pt x="1601" y="435"/>
                      <a:pt x="1590" y="435"/>
                    </a:cubicBezTo>
                    <a:cubicBezTo>
                      <a:pt x="1529" y="435"/>
                      <a:pt x="1469" y="461"/>
                      <a:pt x="1424" y="504"/>
                    </a:cubicBezTo>
                    <a:lnTo>
                      <a:pt x="1178" y="747"/>
                    </a:lnTo>
                    <a:cubicBezTo>
                      <a:pt x="1200" y="812"/>
                      <a:pt x="1186" y="887"/>
                      <a:pt x="1133" y="939"/>
                    </a:cubicBezTo>
                    <a:lnTo>
                      <a:pt x="1" y="2071"/>
                    </a:lnTo>
                    <a:cubicBezTo>
                      <a:pt x="12" y="2107"/>
                      <a:pt x="29" y="2142"/>
                      <a:pt x="59" y="2170"/>
                    </a:cubicBezTo>
                    <a:lnTo>
                      <a:pt x="96" y="2208"/>
                    </a:lnTo>
                    <a:lnTo>
                      <a:pt x="1250" y="1054"/>
                    </a:lnTo>
                    <a:cubicBezTo>
                      <a:pt x="1286" y="1017"/>
                      <a:pt x="1335" y="999"/>
                      <a:pt x="1383" y="999"/>
                    </a:cubicBezTo>
                    <a:cubicBezTo>
                      <a:pt x="1432" y="999"/>
                      <a:pt x="1480" y="1017"/>
                      <a:pt x="1517" y="1054"/>
                    </a:cubicBezTo>
                    <a:lnTo>
                      <a:pt x="1920" y="651"/>
                    </a:lnTo>
                    <a:cubicBezTo>
                      <a:pt x="1855" y="582"/>
                      <a:pt x="1855" y="474"/>
                      <a:pt x="1921" y="406"/>
                    </a:cubicBezTo>
                    <a:lnTo>
                      <a:pt x="2117" y="210"/>
                    </a:lnTo>
                    <a:lnTo>
                      <a:pt x="19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5"/>
              <p:cNvSpPr/>
              <p:nvPr/>
            </p:nvSpPr>
            <p:spPr>
              <a:xfrm>
                <a:off x="-2727584" y="4452850"/>
                <a:ext cx="350189" cy="335122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113" extrusionOk="0">
                    <a:moveTo>
                      <a:pt x="2001" y="0"/>
                    </a:moveTo>
                    <a:lnTo>
                      <a:pt x="1807" y="195"/>
                    </a:lnTo>
                    <a:cubicBezTo>
                      <a:pt x="1772" y="229"/>
                      <a:pt x="1727" y="246"/>
                      <a:pt x="1682" y="246"/>
                    </a:cubicBezTo>
                    <a:cubicBezTo>
                      <a:pt x="1638" y="246"/>
                      <a:pt x="1593" y="229"/>
                      <a:pt x="1558" y="195"/>
                    </a:cubicBezTo>
                    <a:cubicBezTo>
                      <a:pt x="1557" y="194"/>
                      <a:pt x="1557" y="194"/>
                      <a:pt x="1557" y="193"/>
                    </a:cubicBezTo>
                    <a:lnTo>
                      <a:pt x="1154" y="596"/>
                    </a:lnTo>
                    <a:cubicBezTo>
                      <a:pt x="1227" y="670"/>
                      <a:pt x="1227" y="790"/>
                      <a:pt x="1154" y="863"/>
                    </a:cubicBezTo>
                    <a:lnTo>
                      <a:pt x="0" y="2017"/>
                    </a:lnTo>
                    <a:lnTo>
                      <a:pt x="38" y="2054"/>
                    </a:lnTo>
                    <a:cubicBezTo>
                      <a:pt x="66" y="2082"/>
                      <a:pt x="101" y="2101"/>
                      <a:pt x="136" y="2112"/>
                    </a:cubicBezTo>
                    <a:lnTo>
                      <a:pt x="1269" y="980"/>
                    </a:lnTo>
                    <a:cubicBezTo>
                      <a:pt x="1305" y="943"/>
                      <a:pt x="1353" y="925"/>
                      <a:pt x="1401" y="925"/>
                    </a:cubicBezTo>
                    <a:cubicBezTo>
                      <a:pt x="1421" y="925"/>
                      <a:pt x="1442" y="928"/>
                      <a:pt x="1461" y="935"/>
                    </a:cubicBezTo>
                    <a:lnTo>
                      <a:pt x="1703" y="689"/>
                    </a:lnTo>
                    <a:cubicBezTo>
                      <a:pt x="1755" y="636"/>
                      <a:pt x="1781" y="563"/>
                      <a:pt x="1770" y="491"/>
                    </a:cubicBezTo>
                    <a:cubicBezTo>
                      <a:pt x="1765" y="457"/>
                      <a:pt x="1771" y="421"/>
                      <a:pt x="1793" y="391"/>
                    </a:cubicBezTo>
                    <a:cubicBezTo>
                      <a:pt x="1821" y="353"/>
                      <a:pt x="1863" y="333"/>
                      <a:pt x="1905" y="333"/>
                    </a:cubicBezTo>
                    <a:cubicBezTo>
                      <a:pt x="1918" y="333"/>
                      <a:pt x="1930" y="335"/>
                      <a:pt x="1942" y="338"/>
                    </a:cubicBezTo>
                    <a:cubicBezTo>
                      <a:pt x="1958" y="342"/>
                      <a:pt x="1974" y="344"/>
                      <a:pt x="1990" y="344"/>
                    </a:cubicBezTo>
                    <a:cubicBezTo>
                      <a:pt x="2021" y="344"/>
                      <a:pt x="2051" y="336"/>
                      <a:pt x="2076" y="314"/>
                    </a:cubicBezTo>
                    <a:lnTo>
                      <a:pt x="2208" y="205"/>
                    </a:lnTo>
                    <a:lnTo>
                      <a:pt x="20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5"/>
              <p:cNvSpPr/>
              <p:nvPr/>
            </p:nvSpPr>
            <p:spPr>
              <a:xfrm>
                <a:off x="-2490955" y="4413518"/>
                <a:ext cx="60902" cy="6994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441" extrusionOk="0">
                    <a:moveTo>
                      <a:pt x="262" y="0"/>
                    </a:moveTo>
                    <a:lnTo>
                      <a:pt x="66" y="196"/>
                    </a:lnTo>
                    <a:cubicBezTo>
                      <a:pt x="0" y="263"/>
                      <a:pt x="0" y="372"/>
                      <a:pt x="65" y="441"/>
                    </a:cubicBezTo>
                    <a:lnTo>
                      <a:pt x="384" y="122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5"/>
              <p:cNvSpPr/>
              <p:nvPr/>
            </p:nvSpPr>
            <p:spPr>
              <a:xfrm>
                <a:off x="-2480488" y="4432549"/>
                <a:ext cx="70577" cy="59158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73" extrusionOk="0">
                    <a:moveTo>
                      <a:pt x="319" y="1"/>
                    </a:moveTo>
                    <a:lnTo>
                      <a:pt x="0" y="320"/>
                    </a:lnTo>
                    <a:cubicBezTo>
                      <a:pt x="0" y="321"/>
                      <a:pt x="0" y="322"/>
                      <a:pt x="3" y="322"/>
                    </a:cubicBezTo>
                    <a:cubicBezTo>
                      <a:pt x="36" y="356"/>
                      <a:pt x="81" y="373"/>
                      <a:pt x="126" y="373"/>
                    </a:cubicBezTo>
                    <a:cubicBezTo>
                      <a:pt x="170" y="373"/>
                      <a:pt x="215" y="356"/>
                      <a:pt x="250" y="322"/>
                    </a:cubicBezTo>
                    <a:lnTo>
                      <a:pt x="444" y="127"/>
                    </a:lnTo>
                    <a:lnTo>
                      <a:pt x="3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5"/>
              <p:cNvSpPr/>
              <p:nvPr/>
            </p:nvSpPr>
            <p:spPr>
              <a:xfrm>
                <a:off x="-2769929" y="4538651"/>
                <a:ext cx="225529" cy="213000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1343" extrusionOk="0">
                    <a:moveTo>
                      <a:pt x="1287" y="0"/>
                    </a:moveTo>
                    <a:cubicBezTo>
                      <a:pt x="1239" y="0"/>
                      <a:pt x="1190" y="18"/>
                      <a:pt x="1154" y="55"/>
                    </a:cubicBezTo>
                    <a:lnTo>
                      <a:pt x="0" y="1209"/>
                    </a:lnTo>
                    <a:lnTo>
                      <a:pt x="134" y="1342"/>
                    </a:lnTo>
                    <a:lnTo>
                      <a:pt x="1421" y="55"/>
                    </a:lnTo>
                    <a:cubicBezTo>
                      <a:pt x="1384" y="18"/>
                      <a:pt x="1336" y="0"/>
                      <a:pt x="1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5"/>
              <p:cNvSpPr/>
              <p:nvPr/>
            </p:nvSpPr>
            <p:spPr>
              <a:xfrm>
                <a:off x="-2748836" y="4547216"/>
                <a:ext cx="215855" cy="225529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422" extrusionOk="0">
                    <a:moveTo>
                      <a:pt x="1288" y="1"/>
                    </a:moveTo>
                    <a:lnTo>
                      <a:pt x="1" y="1288"/>
                    </a:lnTo>
                    <a:lnTo>
                      <a:pt x="134" y="1422"/>
                    </a:lnTo>
                    <a:lnTo>
                      <a:pt x="1288" y="268"/>
                    </a:lnTo>
                    <a:cubicBezTo>
                      <a:pt x="1361" y="195"/>
                      <a:pt x="1361" y="75"/>
                      <a:pt x="12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5"/>
              <p:cNvSpPr/>
              <p:nvPr/>
            </p:nvSpPr>
            <p:spPr>
              <a:xfrm>
                <a:off x="-2483025" y="4373710"/>
                <a:ext cx="65185" cy="5899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72" extrusionOk="0">
                    <a:moveTo>
                      <a:pt x="79" y="0"/>
                    </a:moveTo>
                    <a:cubicBezTo>
                      <a:pt x="55" y="0"/>
                      <a:pt x="31" y="9"/>
                      <a:pt x="13" y="28"/>
                    </a:cubicBezTo>
                    <a:lnTo>
                      <a:pt x="0" y="40"/>
                    </a:lnTo>
                    <a:lnTo>
                      <a:pt x="211" y="250"/>
                    </a:lnTo>
                    <a:lnTo>
                      <a:pt x="332" y="372"/>
                    </a:lnTo>
                    <a:lnTo>
                      <a:pt x="411" y="293"/>
                    </a:lnTo>
                    <a:lnTo>
                      <a:pt x="291" y="173"/>
                    </a:lnTo>
                    <a:lnTo>
                      <a:pt x="145" y="28"/>
                    </a:lnTo>
                    <a:cubicBezTo>
                      <a:pt x="127" y="9"/>
                      <a:pt x="103" y="0"/>
                      <a:pt x="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5"/>
              <p:cNvSpPr/>
              <p:nvPr/>
            </p:nvSpPr>
            <p:spPr>
              <a:xfrm>
                <a:off x="-2430054" y="4420337"/>
                <a:ext cx="60585" cy="65185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11" extrusionOk="0">
                    <a:moveTo>
                      <a:pt x="78" y="1"/>
                    </a:moveTo>
                    <a:lnTo>
                      <a:pt x="0" y="79"/>
                    </a:lnTo>
                    <a:lnTo>
                      <a:pt x="125" y="205"/>
                    </a:lnTo>
                    <a:lnTo>
                      <a:pt x="332" y="410"/>
                    </a:lnTo>
                    <a:lnTo>
                      <a:pt x="344" y="399"/>
                    </a:lnTo>
                    <a:cubicBezTo>
                      <a:pt x="382" y="362"/>
                      <a:pt x="382" y="303"/>
                      <a:pt x="345" y="268"/>
                    </a:cubicBezTo>
                    <a:lnTo>
                      <a:pt x="204" y="126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8" name="Google Shape;918;p45"/>
            <p:cNvGrpSpPr/>
            <p:nvPr/>
          </p:nvGrpSpPr>
          <p:grpSpPr>
            <a:xfrm>
              <a:off x="-1455127" y="395013"/>
              <a:ext cx="1304546" cy="1212866"/>
              <a:chOff x="-1730160" y="4186881"/>
              <a:chExt cx="728919" cy="677692"/>
            </a:xfrm>
          </p:grpSpPr>
          <p:sp>
            <p:nvSpPr>
              <p:cNvPr id="919" name="Google Shape;919;p45"/>
              <p:cNvSpPr/>
              <p:nvPr/>
            </p:nvSpPr>
            <p:spPr>
              <a:xfrm>
                <a:off x="-1589801" y="4302658"/>
                <a:ext cx="446935" cy="446935"/>
              </a:xfrm>
              <a:custGeom>
                <a:avLst/>
                <a:gdLst/>
                <a:ahLst/>
                <a:cxnLst/>
                <a:rect l="l" t="t" r="r" b="b"/>
                <a:pathLst>
                  <a:path w="2818" h="2818" extrusionOk="0">
                    <a:moveTo>
                      <a:pt x="2336" y="1"/>
                    </a:moveTo>
                    <a:lnTo>
                      <a:pt x="0" y="2336"/>
                    </a:lnTo>
                    <a:lnTo>
                      <a:pt x="482" y="2817"/>
                    </a:lnTo>
                    <a:lnTo>
                      <a:pt x="2817" y="482"/>
                    </a:lnTo>
                    <a:lnTo>
                      <a:pt x="23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5"/>
              <p:cNvSpPr/>
              <p:nvPr/>
            </p:nvSpPr>
            <p:spPr>
              <a:xfrm>
                <a:off x="-1589801" y="4302658"/>
                <a:ext cx="387936" cy="388094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2447" extrusionOk="0">
                    <a:moveTo>
                      <a:pt x="2336" y="1"/>
                    </a:moveTo>
                    <a:lnTo>
                      <a:pt x="0" y="2336"/>
                    </a:lnTo>
                    <a:lnTo>
                      <a:pt x="111" y="2446"/>
                    </a:lnTo>
                    <a:lnTo>
                      <a:pt x="2446" y="111"/>
                    </a:lnTo>
                    <a:lnTo>
                      <a:pt x="2336" y="1"/>
                    </a:lnTo>
                    <a:close/>
                  </a:path>
                </a:pathLst>
              </a:custGeom>
              <a:solidFill>
                <a:srgbClr val="FBFFFF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5"/>
              <p:cNvSpPr/>
              <p:nvPr/>
            </p:nvSpPr>
            <p:spPr>
              <a:xfrm>
                <a:off x="-1499082" y="4395755"/>
                <a:ext cx="265972" cy="260421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642" extrusionOk="0">
                    <a:moveTo>
                      <a:pt x="1472" y="1"/>
                    </a:moveTo>
                    <a:cubicBezTo>
                      <a:pt x="1424" y="1"/>
                      <a:pt x="1377" y="19"/>
                      <a:pt x="1340" y="55"/>
                    </a:cubicBezTo>
                    <a:lnTo>
                      <a:pt x="72" y="1324"/>
                    </a:lnTo>
                    <a:cubicBezTo>
                      <a:pt x="1" y="1397"/>
                      <a:pt x="1" y="1515"/>
                      <a:pt x="72" y="1587"/>
                    </a:cubicBezTo>
                    <a:cubicBezTo>
                      <a:pt x="109" y="1623"/>
                      <a:pt x="157" y="1641"/>
                      <a:pt x="205" y="1641"/>
                    </a:cubicBezTo>
                    <a:cubicBezTo>
                      <a:pt x="252" y="1641"/>
                      <a:pt x="299" y="1623"/>
                      <a:pt x="335" y="1587"/>
                    </a:cubicBezTo>
                    <a:lnTo>
                      <a:pt x="1605" y="318"/>
                    </a:lnTo>
                    <a:cubicBezTo>
                      <a:pt x="1676" y="247"/>
                      <a:pt x="1676" y="129"/>
                      <a:pt x="1605" y="55"/>
                    </a:cubicBezTo>
                    <a:cubicBezTo>
                      <a:pt x="1568" y="19"/>
                      <a:pt x="1520" y="1"/>
                      <a:pt x="1472" y="1"/>
                    </a:cubicBez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5"/>
              <p:cNvSpPr/>
              <p:nvPr/>
            </p:nvSpPr>
            <p:spPr>
              <a:xfrm>
                <a:off x="-1730160" y="4624770"/>
                <a:ext cx="277391" cy="239803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512" extrusionOk="0">
                    <a:moveTo>
                      <a:pt x="875" y="1"/>
                    </a:moveTo>
                    <a:cubicBezTo>
                      <a:pt x="672" y="1"/>
                      <a:pt x="467" y="78"/>
                      <a:pt x="311" y="234"/>
                    </a:cubicBezTo>
                    <a:cubicBezTo>
                      <a:pt x="0" y="546"/>
                      <a:pt x="0" y="1049"/>
                      <a:pt x="311" y="1361"/>
                    </a:cubicBezTo>
                    <a:cubicBezTo>
                      <a:pt x="375" y="1425"/>
                      <a:pt x="447" y="1474"/>
                      <a:pt x="523" y="1511"/>
                    </a:cubicBezTo>
                    <a:lnTo>
                      <a:pt x="523" y="868"/>
                    </a:lnTo>
                    <a:lnTo>
                      <a:pt x="873" y="581"/>
                    </a:lnTo>
                    <a:lnTo>
                      <a:pt x="1223" y="868"/>
                    </a:lnTo>
                    <a:lnTo>
                      <a:pt x="1223" y="1511"/>
                    </a:lnTo>
                    <a:cubicBezTo>
                      <a:pt x="1300" y="1474"/>
                      <a:pt x="1373" y="1424"/>
                      <a:pt x="1437" y="1361"/>
                    </a:cubicBezTo>
                    <a:cubicBezTo>
                      <a:pt x="1748" y="1049"/>
                      <a:pt x="1748" y="546"/>
                      <a:pt x="1437" y="234"/>
                    </a:cubicBezTo>
                    <a:cubicBezTo>
                      <a:pt x="1283" y="78"/>
                      <a:pt x="1079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5"/>
              <p:cNvSpPr/>
              <p:nvPr/>
            </p:nvSpPr>
            <p:spPr>
              <a:xfrm>
                <a:off x="-1278948" y="4186881"/>
                <a:ext cx="277391" cy="239962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513" extrusionOk="0">
                    <a:moveTo>
                      <a:pt x="527" y="0"/>
                    </a:moveTo>
                    <a:cubicBezTo>
                      <a:pt x="449" y="38"/>
                      <a:pt x="377" y="89"/>
                      <a:pt x="313" y="153"/>
                    </a:cubicBezTo>
                    <a:cubicBezTo>
                      <a:pt x="1" y="465"/>
                      <a:pt x="1" y="968"/>
                      <a:pt x="313" y="1280"/>
                    </a:cubicBezTo>
                    <a:cubicBezTo>
                      <a:pt x="468" y="1435"/>
                      <a:pt x="670" y="1512"/>
                      <a:pt x="873" y="1512"/>
                    </a:cubicBezTo>
                    <a:cubicBezTo>
                      <a:pt x="1077" y="1512"/>
                      <a:pt x="1281" y="1434"/>
                      <a:pt x="1438" y="1278"/>
                    </a:cubicBezTo>
                    <a:cubicBezTo>
                      <a:pt x="1749" y="967"/>
                      <a:pt x="1749" y="463"/>
                      <a:pt x="1438" y="152"/>
                    </a:cubicBezTo>
                    <a:cubicBezTo>
                      <a:pt x="1374" y="88"/>
                      <a:pt x="1303" y="38"/>
                      <a:pt x="1227" y="0"/>
                    </a:cubicBezTo>
                    <a:lnTo>
                      <a:pt x="1227" y="645"/>
                    </a:lnTo>
                    <a:lnTo>
                      <a:pt x="876" y="931"/>
                    </a:lnTo>
                    <a:lnTo>
                      <a:pt x="527" y="645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5"/>
              <p:cNvSpPr/>
              <p:nvPr/>
            </p:nvSpPr>
            <p:spPr>
              <a:xfrm>
                <a:off x="-1453882" y="4438893"/>
                <a:ext cx="175729" cy="174143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098" extrusionOk="0">
                    <a:moveTo>
                      <a:pt x="1049" y="1"/>
                    </a:moveTo>
                    <a:cubicBezTo>
                      <a:pt x="1035" y="1"/>
                      <a:pt x="1022" y="6"/>
                      <a:pt x="1012" y="15"/>
                    </a:cubicBezTo>
                    <a:lnTo>
                      <a:pt x="19" y="1008"/>
                    </a:lnTo>
                    <a:cubicBezTo>
                      <a:pt x="0" y="1029"/>
                      <a:pt x="0" y="1062"/>
                      <a:pt x="19" y="1083"/>
                    </a:cubicBezTo>
                    <a:cubicBezTo>
                      <a:pt x="30" y="1093"/>
                      <a:pt x="44" y="1098"/>
                      <a:pt x="57" y="1098"/>
                    </a:cubicBezTo>
                    <a:cubicBezTo>
                      <a:pt x="71" y="1098"/>
                      <a:pt x="84" y="1093"/>
                      <a:pt x="94" y="1083"/>
                    </a:cubicBezTo>
                    <a:lnTo>
                      <a:pt x="1086" y="90"/>
                    </a:lnTo>
                    <a:cubicBezTo>
                      <a:pt x="1108" y="71"/>
                      <a:pt x="1108" y="37"/>
                      <a:pt x="1086" y="15"/>
                    </a:cubicBezTo>
                    <a:cubicBezTo>
                      <a:pt x="1076" y="6"/>
                      <a:pt x="1062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5"/>
              <p:cNvSpPr/>
              <p:nvPr/>
            </p:nvSpPr>
            <p:spPr>
              <a:xfrm>
                <a:off x="-1730160" y="4624770"/>
                <a:ext cx="138458" cy="239803"/>
              </a:xfrm>
              <a:custGeom>
                <a:avLst/>
                <a:gdLst/>
                <a:ahLst/>
                <a:cxnLst/>
                <a:rect l="l" t="t" r="r" b="b"/>
                <a:pathLst>
                  <a:path w="873" h="1512" extrusionOk="0">
                    <a:moveTo>
                      <a:pt x="873" y="0"/>
                    </a:moveTo>
                    <a:cubicBezTo>
                      <a:pt x="672" y="1"/>
                      <a:pt x="468" y="78"/>
                      <a:pt x="311" y="234"/>
                    </a:cubicBezTo>
                    <a:cubicBezTo>
                      <a:pt x="0" y="546"/>
                      <a:pt x="0" y="1049"/>
                      <a:pt x="311" y="1361"/>
                    </a:cubicBezTo>
                    <a:cubicBezTo>
                      <a:pt x="375" y="1425"/>
                      <a:pt x="447" y="1474"/>
                      <a:pt x="523" y="1511"/>
                    </a:cubicBezTo>
                    <a:lnTo>
                      <a:pt x="523" y="868"/>
                    </a:lnTo>
                    <a:lnTo>
                      <a:pt x="873" y="581"/>
                    </a:lnTo>
                    <a:lnTo>
                      <a:pt x="873" y="0"/>
                    </a:lnTo>
                    <a:close/>
                  </a:path>
                </a:pathLst>
              </a:custGeom>
              <a:solidFill>
                <a:srgbClr val="FBFFFF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5"/>
              <p:cNvSpPr/>
              <p:nvPr/>
            </p:nvSpPr>
            <p:spPr>
              <a:xfrm>
                <a:off x="-1139858" y="4186881"/>
                <a:ext cx="138616" cy="239962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513" extrusionOk="0">
                    <a:moveTo>
                      <a:pt x="351" y="0"/>
                    </a:moveTo>
                    <a:lnTo>
                      <a:pt x="351" y="645"/>
                    </a:lnTo>
                    <a:lnTo>
                      <a:pt x="0" y="931"/>
                    </a:lnTo>
                    <a:lnTo>
                      <a:pt x="0" y="1512"/>
                    </a:lnTo>
                    <a:cubicBezTo>
                      <a:pt x="202" y="1512"/>
                      <a:pt x="406" y="1433"/>
                      <a:pt x="562" y="1278"/>
                    </a:cubicBezTo>
                    <a:cubicBezTo>
                      <a:pt x="874" y="967"/>
                      <a:pt x="874" y="463"/>
                      <a:pt x="562" y="152"/>
                    </a:cubicBezTo>
                    <a:cubicBezTo>
                      <a:pt x="498" y="88"/>
                      <a:pt x="427" y="38"/>
                      <a:pt x="351" y="0"/>
                    </a:cubicBez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5"/>
              <p:cNvSpPr/>
              <p:nvPr/>
            </p:nvSpPr>
            <p:spPr>
              <a:xfrm>
                <a:off x="-1664659" y="4694870"/>
                <a:ext cx="146229" cy="16970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070" extrusionOk="0">
                    <a:moveTo>
                      <a:pt x="461" y="0"/>
                    </a:moveTo>
                    <a:lnTo>
                      <a:pt x="391" y="57"/>
                    </a:lnTo>
                    <a:lnTo>
                      <a:pt x="42" y="342"/>
                    </a:lnTo>
                    <a:lnTo>
                      <a:pt x="1" y="374"/>
                    </a:lnTo>
                    <a:lnTo>
                      <a:pt x="1" y="427"/>
                    </a:lnTo>
                    <a:lnTo>
                      <a:pt x="1" y="866"/>
                    </a:lnTo>
                    <a:lnTo>
                      <a:pt x="1" y="1005"/>
                    </a:lnTo>
                    <a:cubicBezTo>
                      <a:pt x="36" y="1030"/>
                      <a:pt x="73" y="1052"/>
                      <a:pt x="110" y="1069"/>
                    </a:cubicBezTo>
                    <a:lnTo>
                      <a:pt x="110" y="426"/>
                    </a:lnTo>
                    <a:lnTo>
                      <a:pt x="460" y="139"/>
                    </a:lnTo>
                    <a:lnTo>
                      <a:pt x="810" y="426"/>
                    </a:lnTo>
                    <a:lnTo>
                      <a:pt x="810" y="1069"/>
                    </a:lnTo>
                    <a:cubicBezTo>
                      <a:pt x="848" y="1051"/>
                      <a:pt x="884" y="1030"/>
                      <a:pt x="919" y="1005"/>
                    </a:cubicBezTo>
                    <a:lnTo>
                      <a:pt x="919" y="866"/>
                    </a:lnTo>
                    <a:lnTo>
                      <a:pt x="919" y="427"/>
                    </a:lnTo>
                    <a:lnTo>
                      <a:pt x="922" y="427"/>
                    </a:lnTo>
                    <a:lnTo>
                      <a:pt x="922" y="374"/>
                    </a:lnTo>
                    <a:lnTo>
                      <a:pt x="881" y="342"/>
                    </a:lnTo>
                    <a:lnTo>
                      <a:pt x="531" y="57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009D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5"/>
              <p:cNvSpPr/>
              <p:nvPr/>
            </p:nvSpPr>
            <p:spPr>
              <a:xfrm>
                <a:off x="-1212971" y="4186881"/>
                <a:ext cx="146071" cy="169861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071" extrusionOk="0">
                    <a:moveTo>
                      <a:pt x="110" y="0"/>
                    </a:moveTo>
                    <a:cubicBezTo>
                      <a:pt x="72" y="20"/>
                      <a:pt x="37" y="41"/>
                      <a:pt x="1" y="65"/>
                    </a:cubicBezTo>
                    <a:lnTo>
                      <a:pt x="1" y="204"/>
                    </a:lnTo>
                    <a:lnTo>
                      <a:pt x="1" y="645"/>
                    </a:lnTo>
                    <a:lnTo>
                      <a:pt x="1" y="697"/>
                    </a:lnTo>
                    <a:lnTo>
                      <a:pt x="40" y="729"/>
                    </a:lnTo>
                    <a:lnTo>
                      <a:pt x="391" y="1015"/>
                    </a:lnTo>
                    <a:lnTo>
                      <a:pt x="460" y="1071"/>
                    </a:lnTo>
                    <a:lnTo>
                      <a:pt x="530" y="1015"/>
                    </a:lnTo>
                    <a:lnTo>
                      <a:pt x="881" y="729"/>
                    </a:lnTo>
                    <a:lnTo>
                      <a:pt x="920" y="697"/>
                    </a:lnTo>
                    <a:lnTo>
                      <a:pt x="920" y="645"/>
                    </a:lnTo>
                    <a:lnTo>
                      <a:pt x="920" y="206"/>
                    </a:lnTo>
                    <a:lnTo>
                      <a:pt x="920" y="68"/>
                    </a:lnTo>
                    <a:cubicBezTo>
                      <a:pt x="884" y="42"/>
                      <a:pt x="848" y="20"/>
                      <a:pt x="811" y="0"/>
                    </a:cubicBezTo>
                    <a:lnTo>
                      <a:pt x="811" y="645"/>
                    </a:lnTo>
                    <a:lnTo>
                      <a:pt x="460" y="931"/>
                    </a:lnTo>
                    <a:lnTo>
                      <a:pt x="110" y="645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9" name="Google Shape;929;p45"/>
            <p:cNvSpPr/>
            <p:nvPr/>
          </p:nvSpPr>
          <p:spPr>
            <a:xfrm>
              <a:off x="-2739968" y="1749883"/>
              <a:ext cx="1738953" cy="3340988"/>
            </a:xfrm>
            <a:custGeom>
              <a:avLst/>
              <a:gdLst/>
              <a:ahLst/>
              <a:cxnLst/>
              <a:rect l="l" t="t" r="r" b="b"/>
              <a:pathLst>
                <a:path w="5474" h="10517" extrusionOk="0">
                  <a:moveTo>
                    <a:pt x="4953" y="0"/>
                  </a:moveTo>
                  <a:lnTo>
                    <a:pt x="153" y="4801"/>
                  </a:lnTo>
                  <a:cubicBezTo>
                    <a:pt x="1" y="4951"/>
                    <a:pt x="1" y="5197"/>
                    <a:pt x="153" y="5350"/>
                  </a:cubicBezTo>
                  <a:lnTo>
                    <a:pt x="5319" y="10516"/>
                  </a:lnTo>
                  <a:lnTo>
                    <a:pt x="5474" y="10516"/>
                  </a:lnTo>
                  <a:lnTo>
                    <a:pt x="231" y="5272"/>
                  </a:lnTo>
                  <a:cubicBezTo>
                    <a:pt x="123" y="5164"/>
                    <a:pt x="123" y="4987"/>
                    <a:pt x="231" y="4879"/>
                  </a:cubicBezTo>
                  <a:lnTo>
                    <a:pt x="5031" y="79"/>
                  </a:lnTo>
                  <a:lnTo>
                    <a:pt x="4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-2400376" y="1848362"/>
              <a:ext cx="34944" cy="3242826"/>
            </a:xfrm>
            <a:custGeom>
              <a:avLst/>
              <a:gdLst/>
              <a:ahLst/>
              <a:cxnLst/>
              <a:rect l="l" t="t" r="r" b="b"/>
              <a:pathLst>
                <a:path w="110" h="10208" extrusionOk="0">
                  <a:moveTo>
                    <a:pt x="0" y="1"/>
                  </a:moveTo>
                  <a:lnTo>
                    <a:pt x="0" y="10207"/>
                  </a:lnTo>
                  <a:lnTo>
                    <a:pt x="109" y="1020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-2418801" y="3505337"/>
              <a:ext cx="134694" cy="1585516"/>
            </a:xfrm>
            <a:custGeom>
              <a:avLst/>
              <a:gdLst/>
              <a:ahLst/>
              <a:cxnLst/>
              <a:rect l="l" t="t" r="r" b="b"/>
              <a:pathLst>
                <a:path w="424" h="4991" extrusionOk="0">
                  <a:moveTo>
                    <a:pt x="0" y="1"/>
                  </a:moveTo>
                  <a:lnTo>
                    <a:pt x="0" y="120"/>
                  </a:lnTo>
                  <a:cubicBezTo>
                    <a:pt x="167" y="120"/>
                    <a:pt x="304" y="257"/>
                    <a:pt x="304" y="424"/>
                  </a:cubicBezTo>
                  <a:lnTo>
                    <a:pt x="304" y="4990"/>
                  </a:lnTo>
                  <a:lnTo>
                    <a:pt x="424" y="4990"/>
                  </a:lnTo>
                  <a:lnTo>
                    <a:pt x="424" y="424"/>
                  </a:lnTo>
                  <a:cubicBezTo>
                    <a:pt x="424" y="190"/>
                    <a:pt x="23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-2643395" y="1862657"/>
              <a:ext cx="134694" cy="440933"/>
            </a:xfrm>
            <a:custGeom>
              <a:avLst/>
              <a:gdLst/>
              <a:ahLst/>
              <a:cxnLst/>
              <a:rect l="l" t="t" r="r" b="b"/>
              <a:pathLst>
                <a:path w="424" h="1388" extrusionOk="0">
                  <a:moveTo>
                    <a:pt x="1" y="1"/>
                  </a:moveTo>
                  <a:lnTo>
                    <a:pt x="1" y="120"/>
                  </a:lnTo>
                  <a:cubicBezTo>
                    <a:pt x="167" y="120"/>
                    <a:pt x="303" y="257"/>
                    <a:pt x="303" y="424"/>
                  </a:cubicBezTo>
                  <a:lnTo>
                    <a:pt x="303" y="1387"/>
                  </a:lnTo>
                  <a:lnTo>
                    <a:pt x="424" y="1387"/>
                  </a:lnTo>
                  <a:lnTo>
                    <a:pt x="424" y="424"/>
                  </a:lnTo>
                  <a:cubicBezTo>
                    <a:pt x="424" y="190"/>
                    <a:pt x="23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-2547458" y="2199071"/>
              <a:ext cx="134694" cy="1344718"/>
            </a:xfrm>
            <a:custGeom>
              <a:avLst/>
              <a:gdLst/>
              <a:ahLst/>
              <a:cxnLst/>
              <a:rect l="l" t="t" r="r" b="b"/>
              <a:pathLst>
                <a:path w="424" h="4233" extrusionOk="0">
                  <a:moveTo>
                    <a:pt x="0" y="0"/>
                  </a:moveTo>
                  <a:lnTo>
                    <a:pt x="0" y="3809"/>
                  </a:lnTo>
                  <a:cubicBezTo>
                    <a:pt x="1" y="4043"/>
                    <a:pt x="191" y="4232"/>
                    <a:pt x="424" y="4232"/>
                  </a:cubicBezTo>
                  <a:lnTo>
                    <a:pt x="424" y="4113"/>
                  </a:lnTo>
                  <a:cubicBezTo>
                    <a:pt x="257" y="4113"/>
                    <a:pt x="121" y="3976"/>
                    <a:pt x="121" y="380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-2046489" y="3536787"/>
              <a:ext cx="995593" cy="259858"/>
            </a:xfrm>
            <a:custGeom>
              <a:avLst/>
              <a:gdLst/>
              <a:ahLst/>
              <a:cxnLst/>
              <a:rect l="l" t="t" r="r" b="b"/>
              <a:pathLst>
                <a:path w="3134" h="818" extrusionOk="0">
                  <a:moveTo>
                    <a:pt x="0" y="0"/>
                  </a:moveTo>
                  <a:lnTo>
                    <a:pt x="0" y="428"/>
                  </a:lnTo>
                  <a:cubicBezTo>
                    <a:pt x="0" y="644"/>
                    <a:pt x="175" y="817"/>
                    <a:pt x="390" y="817"/>
                  </a:cubicBezTo>
                  <a:lnTo>
                    <a:pt x="3133" y="817"/>
                  </a:lnTo>
                  <a:lnTo>
                    <a:pt x="3133" y="708"/>
                  </a:lnTo>
                  <a:lnTo>
                    <a:pt x="390" y="708"/>
                  </a:lnTo>
                  <a:cubicBezTo>
                    <a:pt x="236" y="708"/>
                    <a:pt x="110" y="583"/>
                    <a:pt x="110" y="428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-2046489" y="2232109"/>
              <a:ext cx="616925" cy="1312315"/>
            </a:xfrm>
            <a:custGeom>
              <a:avLst/>
              <a:gdLst/>
              <a:ahLst/>
              <a:cxnLst/>
              <a:rect l="l" t="t" r="r" b="b"/>
              <a:pathLst>
                <a:path w="1942" h="4131" extrusionOk="0">
                  <a:moveTo>
                    <a:pt x="390" y="1"/>
                  </a:moveTo>
                  <a:cubicBezTo>
                    <a:pt x="176" y="1"/>
                    <a:pt x="0" y="176"/>
                    <a:pt x="0" y="390"/>
                  </a:cubicBezTo>
                  <a:lnTo>
                    <a:pt x="0" y="4131"/>
                  </a:lnTo>
                  <a:lnTo>
                    <a:pt x="110" y="4131"/>
                  </a:lnTo>
                  <a:lnTo>
                    <a:pt x="110" y="390"/>
                  </a:lnTo>
                  <a:cubicBezTo>
                    <a:pt x="110" y="236"/>
                    <a:pt x="236" y="111"/>
                    <a:pt x="390" y="111"/>
                  </a:cubicBezTo>
                  <a:lnTo>
                    <a:pt x="1941" y="111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-711949" y="2687968"/>
              <a:ext cx="199182" cy="44474"/>
            </a:xfrm>
            <a:custGeom>
              <a:avLst/>
              <a:gdLst/>
              <a:ahLst/>
              <a:cxnLst/>
              <a:rect l="l" t="t" r="r" b="b"/>
              <a:pathLst>
                <a:path w="627" h="140" extrusionOk="0">
                  <a:moveTo>
                    <a:pt x="70" y="1"/>
                  </a:moveTo>
                  <a:cubicBezTo>
                    <a:pt x="31" y="1"/>
                    <a:pt x="1" y="33"/>
                    <a:pt x="1" y="70"/>
                  </a:cubicBezTo>
                  <a:cubicBezTo>
                    <a:pt x="1" y="109"/>
                    <a:pt x="32" y="140"/>
                    <a:pt x="70" y="140"/>
                  </a:cubicBezTo>
                  <a:lnTo>
                    <a:pt x="557" y="140"/>
                  </a:lnTo>
                  <a:cubicBezTo>
                    <a:pt x="595" y="140"/>
                    <a:pt x="626" y="109"/>
                    <a:pt x="626" y="70"/>
                  </a:cubicBezTo>
                  <a:cubicBezTo>
                    <a:pt x="626" y="31"/>
                    <a:pt x="595" y="1"/>
                    <a:pt x="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-711949" y="2794070"/>
              <a:ext cx="199182" cy="44474"/>
            </a:xfrm>
            <a:custGeom>
              <a:avLst/>
              <a:gdLst/>
              <a:ahLst/>
              <a:cxnLst/>
              <a:rect l="l" t="t" r="r" b="b"/>
              <a:pathLst>
                <a:path w="627" h="140" extrusionOk="0">
                  <a:moveTo>
                    <a:pt x="70" y="1"/>
                  </a:moveTo>
                  <a:cubicBezTo>
                    <a:pt x="31" y="1"/>
                    <a:pt x="1" y="32"/>
                    <a:pt x="1" y="70"/>
                  </a:cubicBezTo>
                  <a:cubicBezTo>
                    <a:pt x="1" y="109"/>
                    <a:pt x="32" y="140"/>
                    <a:pt x="70" y="140"/>
                  </a:cubicBezTo>
                  <a:lnTo>
                    <a:pt x="557" y="140"/>
                  </a:lnTo>
                  <a:cubicBezTo>
                    <a:pt x="595" y="140"/>
                    <a:pt x="626" y="109"/>
                    <a:pt x="626" y="70"/>
                  </a:cubicBezTo>
                  <a:cubicBezTo>
                    <a:pt x="626" y="32"/>
                    <a:pt x="595" y="1"/>
                    <a:pt x="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-2085563" y="2744514"/>
              <a:ext cx="1323116" cy="51781"/>
            </a:xfrm>
            <a:custGeom>
              <a:avLst/>
              <a:gdLst/>
              <a:ahLst/>
              <a:cxnLst/>
              <a:rect l="l" t="t" r="r" b="b"/>
              <a:pathLst>
                <a:path w="4165" h="163" extrusionOk="0">
                  <a:moveTo>
                    <a:pt x="0" y="0"/>
                  </a:moveTo>
                  <a:lnTo>
                    <a:pt x="0" y="163"/>
                  </a:lnTo>
                  <a:lnTo>
                    <a:pt x="4164" y="163"/>
                  </a:lnTo>
                  <a:lnTo>
                    <a:pt x="41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-833617" y="2644447"/>
              <a:ext cx="221102" cy="237939"/>
            </a:xfrm>
            <a:custGeom>
              <a:avLst/>
              <a:gdLst/>
              <a:ahLst/>
              <a:cxnLst/>
              <a:rect l="l" t="t" r="r" b="b"/>
              <a:pathLst>
                <a:path w="696" h="749" extrusionOk="0">
                  <a:moveTo>
                    <a:pt x="375" y="0"/>
                  </a:moveTo>
                  <a:cubicBezTo>
                    <a:pt x="169" y="0"/>
                    <a:pt x="1" y="167"/>
                    <a:pt x="1" y="374"/>
                  </a:cubicBezTo>
                  <a:cubicBezTo>
                    <a:pt x="1" y="582"/>
                    <a:pt x="169" y="749"/>
                    <a:pt x="375" y="749"/>
                  </a:cubicBezTo>
                  <a:lnTo>
                    <a:pt x="696" y="74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-910494" y="2720053"/>
              <a:ext cx="44157" cy="101338"/>
            </a:xfrm>
            <a:custGeom>
              <a:avLst/>
              <a:gdLst/>
              <a:ahLst/>
              <a:cxnLst/>
              <a:rect l="l" t="t" r="r" b="b"/>
              <a:pathLst>
                <a:path w="139" h="319" extrusionOk="0">
                  <a:moveTo>
                    <a:pt x="0" y="0"/>
                  </a:moveTo>
                  <a:lnTo>
                    <a:pt x="0" y="318"/>
                  </a:lnTo>
                  <a:lnTo>
                    <a:pt x="138" y="318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-976570" y="2720053"/>
              <a:ext cx="44157" cy="101338"/>
            </a:xfrm>
            <a:custGeom>
              <a:avLst/>
              <a:gdLst/>
              <a:ahLst/>
              <a:cxnLst/>
              <a:rect l="l" t="t" r="r" b="b"/>
              <a:pathLst>
                <a:path w="139" h="319" extrusionOk="0">
                  <a:moveTo>
                    <a:pt x="1" y="0"/>
                  </a:moveTo>
                  <a:lnTo>
                    <a:pt x="1" y="318"/>
                  </a:lnTo>
                  <a:lnTo>
                    <a:pt x="139" y="318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-1479127" y="2720053"/>
              <a:ext cx="43839" cy="101338"/>
            </a:xfrm>
            <a:custGeom>
              <a:avLst/>
              <a:gdLst/>
              <a:ahLst/>
              <a:cxnLst/>
              <a:rect l="l" t="t" r="r" b="b"/>
              <a:pathLst>
                <a:path w="138" h="319" extrusionOk="0">
                  <a:moveTo>
                    <a:pt x="0" y="0"/>
                  </a:moveTo>
                  <a:lnTo>
                    <a:pt x="0" y="318"/>
                  </a:lnTo>
                  <a:lnTo>
                    <a:pt x="138" y="318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-1391132" y="2720053"/>
              <a:ext cx="43839" cy="101338"/>
            </a:xfrm>
            <a:custGeom>
              <a:avLst/>
              <a:gdLst/>
              <a:ahLst/>
              <a:cxnLst/>
              <a:rect l="l" t="t" r="r" b="b"/>
              <a:pathLst>
                <a:path w="138" h="319" extrusionOk="0">
                  <a:moveTo>
                    <a:pt x="0" y="0"/>
                  </a:moveTo>
                  <a:lnTo>
                    <a:pt x="0" y="318"/>
                  </a:lnTo>
                  <a:lnTo>
                    <a:pt x="138" y="318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8FBC800-D6DE-71E6-2366-97A2D7BC6BE8}"/>
                </a:ext>
              </a:extLst>
            </p:cNvPr>
            <p:cNvGrpSpPr/>
            <p:nvPr/>
          </p:nvGrpSpPr>
          <p:grpSpPr>
            <a:xfrm>
              <a:off x="-3257138" y="2544063"/>
              <a:ext cx="1736081" cy="452687"/>
              <a:chOff x="-3257138" y="2544063"/>
              <a:chExt cx="1736081" cy="452687"/>
            </a:xfrm>
          </p:grpSpPr>
          <p:sp>
            <p:nvSpPr>
              <p:cNvPr id="944" name="Google Shape;944;p45"/>
              <p:cNvSpPr/>
              <p:nvPr/>
            </p:nvSpPr>
            <p:spPr>
              <a:xfrm>
                <a:off x="-1775197" y="2698451"/>
                <a:ext cx="254140" cy="134377"/>
              </a:xfrm>
              <a:custGeom>
                <a:avLst/>
                <a:gdLst/>
                <a:ahLst/>
                <a:cxnLst/>
                <a:rect l="l" t="t" r="r" b="b"/>
                <a:pathLst>
                  <a:path w="800" h="423" extrusionOk="0">
                    <a:moveTo>
                      <a:pt x="1" y="0"/>
                    </a:moveTo>
                    <a:lnTo>
                      <a:pt x="1" y="422"/>
                    </a:lnTo>
                    <a:lnTo>
                      <a:pt x="589" y="422"/>
                    </a:lnTo>
                    <a:cubicBezTo>
                      <a:pt x="705" y="422"/>
                      <a:pt x="799" y="327"/>
                      <a:pt x="799" y="211"/>
                    </a:cubicBezTo>
                    <a:cubicBezTo>
                      <a:pt x="799" y="94"/>
                      <a:pt x="705" y="0"/>
                      <a:pt x="58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5"/>
              <p:cNvSpPr/>
              <p:nvPr/>
            </p:nvSpPr>
            <p:spPr>
              <a:xfrm>
                <a:off x="-3257138" y="2544063"/>
                <a:ext cx="1586469" cy="452687"/>
              </a:xfrm>
              <a:custGeom>
                <a:avLst/>
                <a:gdLst/>
                <a:ahLst/>
                <a:cxnLst/>
                <a:rect l="l" t="t" r="r" b="b"/>
                <a:pathLst>
                  <a:path w="4994" h="1425" extrusionOk="0">
                    <a:moveTo>
                      <a:pt x="713" y="1"/>
                    </a:moveTo>
                    <a:cubicBezTo>
                      <a:pt x="320" y="1"/>
                      <a:pt x="0" y="320"/>
                      <a:pt x="0" y="713"/>
                    </a:cubicBezTo>
                    <a:cubicBezTo>
                      <a:pt x="0" y="1106"/>
                      <a:pt x="320" y="1425"/>
                      <a:pt x="713" y="1425"/>
                    </a:cubicBezTo>
                    <a:lnTo>
                      <a:pt x="4282" y="1425"/>
                    </a:lnTo>
                    <a:cubicBezTo>
                      <a:pt x="4675" y="1425"/>
                      <a:pt x="4994" y="1107"/>
                      <a:pt x="4994" y="713"/>
                    </a:cubicBezTo>
                    <a:cubicBezTo>
                      <a:pt x="4994" y="319"/>
                      <a:pt x="4675" y="1"/>
                      <a:pt x="4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6" name="Google Shape;946;p45"/>
              <p:cNvSpPr/>
              <p:nvPr/>
            </p:nvSpPr>
            <p:spPr>
              <a:xfrm>
                <a:off x="-3166284" y="2608550"/>
                <a:ext cx="293214" cy="293214"/>
              </a:xfrm>
              <a:custGeom>
                <a:avLst/>
                <a:gdLst/>
                <a:ahLst/>
                <a:cxnLst/>
                <a:rect l="l" t="t" r="r" b="b"/>
                <a:pathLst>
                  <a:path w="923" h="923" extrusionOk="0">
                    <a:moveTo>
                      <a:pt x="511" y="1"/>
                    </a:moveTo>
                    <a:cubicBezTo>
                      <a:pt x="230" y="1"/>
                      <a:pt x="1" y="230"/>
                      <a:pt x="1" y="511"/>
                    </a:cubicBezTo>
                    <a:cubicBezTo>
                      <a:pt x="1" y="681"/>
                      <a:pt x="83" y="831"/>
                      <a:pt x="210" y="922"/>
                    </a:cubicBezTo>
                    <a:cubicBezTo>
                      <a:pt x="149" y="839"/>
                      <a:pt x="113" y="735"/>
                      <a:pt x="113" y="623"/>
                    </a:cubicBezTo>
                    <a:cubicBezTo>
                      <a:pt x="113" y="342"/>
                      <a:pt x="342" y="113"/>
                      <a:pt x="623" y="113"/>
                    </a:cubicBezTo>
                    <a:cubicBezTo>
                      <a:pt x="735" y="113"/>
                      <a:pt x="839" y="149"/>
                      <a:pt x="923" y="210"/>
                    </a:cubicBezTo>
                    <a:cubicBezTo>
                      <a:pt x="831" y="83"/>
                      <a:pt x="681" y="1"/>
                      <a:pt x="511" y="1"/>
                    </a:cubicBezTo>
                    <a:close/>
                  </a:path>
                </a:pathLst>
              </a:custGeom>
              <a:solidFill>
                <a:srgbClr val="202020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5"/>
              <p:cNvSpPr/>
              <p:nvPr/>
            </p:nvSpPr>
            <p:spPr>
              <a:xfrm>
                <a:off x="-3130387" y="2644447"/>
                <a:ext cx="288449" cy="288449"/>
              </a:xfrm>
              <a:custGeom>
                <a:avLst/>
                <a:gdLst/>
                <a:ahLst/>
                <a:cxnLst/>
                <a:rect l="l" t="t" r="r" b="b"/>
                <a:pathLst>
                  <a:path w="908" h="908" extrusionOk="0">
                    <a:moveTo>
                      <a:pt x="510" y="0"/>
                    </a:moveTo>
                    <a:cubicBezTo>
                      <a:pt x="229" y="0"/>
                      <a:pt x="0" y="229"/>
                      <a:pt x="0" y="510"/>
                    </a:cubicBezTo>
                    <a:cubicBezTo>
                      <a:pt x="0" y="622"/>
                      <a:pt x="36" y="726"/>
                      <a:pt x="97" y="809"/>
                    </a:cubicBezTo>
                    <a:cubicBezTo>
                      <a:pt x="182" y="872"/>
                      <a:pt x="285" y="908"/>
                      <a:pt x="397" y="908"/>
                    </a:cubicBezTo>
                    <a:cubicBezTo>
                      <a:pt x="679" y="908"/>
                      <a:pt x="908" y="679"/>
                      <a:pt x="908" y="397"/>
                    </a:cubicBezTo>
                    <a:cubicBezTo>
                      <a:pt x="908" y="284"/>
                      <a:pt x="872" y="182"/>
                      <a:pt x="810" y="97"/>
                    </a:cubicBezTo>
                    <a:cubicBezTo>
                      <a:pt x="726" y="36"/>
                      <a:pt x="622" y="0"/>
                      <a:pt x="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5"/>
              <p:cNvSpPr/>
              <p:nvPr/>
            </p:nvSpPr>
            <p:spPr>
              <a:xfrm>
                <a:off x="-3035403" y="2659378"/>
                <a:ext cx="63217" cy="62582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7" extrusionOk="0">
                    <a:moveTo>
                      <a:pt x="99" y="0"/>
                    </a:moveTo>
                    <a:cubicBezTo>
                      <a:pt x="44" y="0"/>
                      <a:pt x="1" y="44"/>
                      <a:pt x="1" y="98"/>
                    </a:cubicBezTo>
                    <a:cubicBezTo>
                      <a:pt x="1" y="153"/>
                      <a:pt x="44" y="197"/>
                      <a:pt x="99" y="197"/>
                    </a:cubicBezTo>
                    <a:cubicBezTo>
                      <a:pt x="155" y="197"/>
                      <a:pt x="198" y="153"/>
                      <a:pt x="198" y="98"/>
                    </a:cubicBezTo>
                    <a:cubicBezTo>
                      <a:pt x="198" y="44"/>
                      <a:pt x="155" y="0"/>
                      <a:pt x="99" y="0"/>
                    </a:cubicBezTo>
                    <a:close/>
                  </a:path>
                </a:pathLst>
              </a:custGeom>
              <a:solidFill>
                <a:srgbClr val="202020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5"/>
              <p:cNvSpPr/>
              <p:nvPr/>
            </p:nvSpPr>
            <p:spPr>
              <a:xfrm>
                <a:off x="-3035403" y="2818849"/>
                <a:ext cx="63217" cy="63217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9" extrusionOk="0">
                    <a:moveTo>
                      <a:pt x="99" y="1"/>
                    </a:moveTo>
                    <a:cubicBezTo>
                      <a:pt x="44" y="1"/>
                      <a:pt x="1" y="44"/>
                      <a:pt x="1" y="99"/>
                    </a:cubicBezTo>
                    <a:cubicBezTo>
                      <a:pt x="1" y="154"/>
                      <a:pt x="44" y="198"/>
                      <a:pt x="99" y="198"/>
                    </a:cubicBezTo>
                    <a:cubicBezTo>
                      <a:pt x="155" y="198"/>
                      <a:pt x="198" y="154"/>
                      <a:pt x="198" y="99"/>
                    </a:cubicBezTo>
                    <a:cubicBezTo>
                      <a:pt x="198" y="44"/>
                      <a:pt x="155" y="1"/>
                      <a:pt x="99" y="1"/>
                    </a:cubicBezTo>
                    <a:close/>
                  </a:path>
                </a:pathLst>
              </a:custGeom>
              <a:solidFill>
                <a:srgbClr val="202020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5"/>
              <p:cNvSpPr/>
              <p:nvPr/>
            </p:nvSpPr>
            <p:spPr>
              <a:xfrm>
                <a:off x="-2743462" y="2608550"/>
                <a:ext cx="292896" cy="293214"/>
              </a:xfrm>
              <a:custGeom>
                <a:avLst/>
                <a:gdLst/>
                <a:ahLst/>
                <a:cxnLst/>
                <a:rect l="l" t="t" r="r" b="b"/>
                <a:pathLst>
                  <a:path w="922" h="923" extrusionOk="0">
                    <a:moveTo>
                      <a:pt x="510" y="1"/>
                    </a:moveTo>
                    <a:cubicBezTo>
                      <a:pt x="228" y="1"/>
                      <a:pt x="0" y="230"/>
                      <a:pt x="0" y="511"/>
                    </a:cubicBezTo>
                    <a:cubicBezTo>
                      <a:pt x="0" y="681"/>
                      <a:pt x="82" y="831"/>
                      <a:pt x="210" y="922"/>
                    </a:cubicBezTo>
                    <a:cubicBezTo>
                      <a:pt x="148" y="839"/>
                      <a:pt x="112" y="735"/>
                      <a:pt x="112" y="623"/>
                    </a:cubicBezTo>
                    <a:cubicBezTo>
                      <a:pt x="113" y="342"/>
                      <a:pt x="342" y="113"/>
                      <a:pt x="622" y="113"/>
                    </a:cubicBezTo>
                    <a:cubicBezTo>
                      <a:pt x="735" y="113"/>
                      <a:pt x="837" y="149"/>
                      <a:pt x="922" y="210"/>
                    </a:cubicBezTo>
                    <a:cubicBezTo>
                      <a:pt x="830" y="83"/>
                      <a:pt x="680" y="1"/>
                      <a:pt x="510" y="1"/>
                    </a:cubicBezTo>
                    <a:close/>
                  </a:path>
                </a:pathLst>
              </a:custGeom>
              <a:solidFill>
                <a:srgbClr val="202020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5"/>
              <p:cNvSpPr/>
              <p:nvPr/>
            </p:nvSpPr>
            <p:spPr>
              <a:xfrm>
                <a:off x="-2707565" y="2644447"/>
                <a:ext cx="288767" cy="288449"/>
              </a:xfrm>
              <a:custGeom>
                <a:avLst/>
                <a:gdLst/>
                <a:ahLst/>
                <a:cxnLst/>
                <a:rect l="l" t="t" r="r" b="b"/>
                <a:pathLst>
                  <a:path w="909" h="908" extrusionOk="0">
                    <a:moveTo>
                      <a:pt x="510" y="0"/>
                    </a:moveTo>
                    <a:cubicBezTo>
                      <a:pt x="229" y="0"/>
                      <a:pt x="0" y="229"/>
                      <a:pt x="0" y="510"/>
                    </a:cubicBezTo>
                    <a:cubicBezTo>
                      <a:pt x="0" y="622"/>
                      <a:pt x="37" y="726"/>
                      <a:pt x="98" y="809"/>
                    </a:cubicBezTo>
                    <a:cubicBezTo>
                      <a:pt x="182" y="872"/>
                      <a:pt x="285" y="908"/>
                      <a:pt x="397" y="908"/>
                    </a:cubicBezTo>
                    <a:cubicBezTo>
                      <a:pt x="679" y="908"/>
                      <a:pt x="908" y="679"/>
                      <a:pt x="908" y="397"/>
                    </a:cubicBezTo>
                    <a:cubicBezTo>
                      <a:pt x="908" y="284"/>
                      <a:pt x="872" y="182"/>
                      <a:pt x="810" y="97"/>
                    </a:cubicBezTo>
                    <a:cubicBezTo>
                      <a:pt x="726" y="36"/>
                      <a:pt x="623" y="0"/>
                      <a:pt x="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5"/>
              <p:cNvSpPr/>
              <p:nvPr/>
            </p:nvSpPr>
            <p:spPr>
              <a:xfrm>
                <a:off x="-2612899" y="2659378"/>
                <a:ext cx="63217" cy="62582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7" extrusionOk="0">
                    <a:moveTo>
                      <a:pt x="99" y="0"/>
                    </a:moveTo>
                    <a:cubicBezTo>
                      <a:pt x="45" y="0"/>
                      <a:pt x="1" y="44"/>
                      <a:pt x="1" y="98"/>
                    </a:cubicBezTo>
                    <a:cubicBezTo>
                      <a:pt x="1" y="153"/>
                      <a:pt x="45" y="197"/>
                      <a:pt x="99" y="197"/>
                    </a:cubicBezTo>
                    <a:cubicBezTo>
                      <a:pt x="154" y="197"/>
                      <a:pt x="199" y="153"/>
                      <a:pt x="199" y="98"/>
                    </a:cubicBezTo>
                    <a:cubicBezTo>
                      <a:pt x="199" y="44"/>
                      <a:pt x="154" y="0"/>
                      <a:pt x="99" y="0"/>
                    </a:cubicBezTo>
                    <a:close/>
                  </a:path>
                </a:pathLst>
              </a:custGeom>
              <a:solidFill>
                <a:srgbClr val="202020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5"/>
              <p:cNvSpPr/>
              <p:nvPr/>
            </p:nvSpPr>
            <p:spPr>
              <a:xfrm>
                <a:off x="-2612899" y="2818849"/>
                <a:ext cx="63217" cy="63217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9" extrusionOk="0">
                    <a:moveTo>
                      <a:pt x="99" y="1"/>
                    </a:moveTo>
                    <a:cubicBezTo>
                      <a:pt x="45" y="1"/>
                      <a:pt x="1" y="44"/>
                      <a:pt x="1" y="99"/>
                    </a:cubicBezTo>
                    <a:cubicBezTo>
                      <a:pt x="1" y="154"/>
                      <a:pt x="45" y="198"/>
                      <a:pt x="99" y="198"/>
                    </a:cubicBezTo>
                    <a:cubicBezTo>
                      <a:pt x="154" y="198"/>
                      <a:pt x="199" y="154"/>
                      <a:pt x="199" y="99"/>
                    </a:cubicBezTo>
                    <a:cubicBezTo>
                      <a:pt x="199" y="44"/>
                      <a:pt x="154" y="1"/>
                      <a:pt x="99" y="1"/>
                    </a:cubicBezTo>
                    <a:close/>
                  </a:path>
                </a:pathLst>
              </a:custGeom>
              <a:solidFill>
                <a:srgbClr val="202020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5"/>
              <p:cNvSpPr/>
              <p:nvPr/>
            </p:nvSpPr>
            <p:spPr>
              <a:xfrm>
                <a:off x="-2318734" y="2608550"/>
                <a:ext cx="293214" cy="293214"/>
              </a:xfrm>
              <a:custGeom>
                <a:avLst/>
                <a:gdLst/>
                <a:ahLst/>
                <a:cxnLst/>
                <a:rect l="l" t="t" r="r" b="b"/>
                <a:pathLst>
                  <a:path w="923" h="923" extrusionOk="0">
                    <a:moveTo>
                      <a:pt x="511" y="1"/>
                    </a:moveTo>
                    <a:cubicBezTo>
                      <a:pt x="230" y="1"/>
                      <a:pt x="1" y="230"/>
                      <a:pt x="1" y="511"/>
                    </a:cubicBezTo>
                    <a:cubicBezTo>
                      <a:pt x="1" y="681"/>
                      <a:pt x="83" y="831"/>
                      <a:pt x="210" y="922"/>
                    </a:cubicBezTo>
                    <a:cubicBezTo>
                      <a:pt x="149" y="839"/>
                      <a:pt x="113" y="735"/>
                      <a:pt x="113" y="623"/>
                    </a:cubicBezTo>
                    <a:cubicBezTo>
                      <a:pt x="113" y="342"/>
                      <a:pt x="342" y="113"/>
                      <a:pt x="623" y="113"/>
                    </a:cubicBezTo>
                    <a:cubicBezTo>
                      <a:pt x="735" y="113"/>
                      <a:pt x="839" y="149"/>
                      <a:pt x="923" y="210"/>
                    </a:cubicBezTo>
                    <a:cubicBezTo>
                      <a:pt x="831" y="83"/>
                      <a:pt x="681" y="1"/>
                      <a:pt x="511" y="1"/>
                    </a:cubicBezTo>
                    <a:close/>
                  </a:path>
                </a:pathLst>
              </a:custGeom>
              <a:solidFill>
                <a:srgbClr val="202020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5"/>
              <p:cNvSpPr/>
              <p:nvPr/>
            </p:nvSpPr>
            <p:spPr>
              <a:xfrm>
                <a:off x="-2282838" y="2644447"/>
                <a:ext cx="288449" cy="288449"/>
              </a:xfrm>
              <a:custGeom>
                <a:avLst/>
                <a:gdLst/>
                <a:ahLst/>
                <a:cxnLst/>
                <a:rect l="l" t="t" r="r" b="b"/>
                <a:pathLst>
                  <a:path w="908" h="908" extrusionOk="0">
                    <a:moveTo>
                      <a:pt x="510" y="0"/>
                    </a:moveTo>
                    <a:cubicBezTo>
                      <a:pt x="229" y="0"/>
                      <a:pt x="0" y="229"/>
                      <a:pt x="0" y="510"/>
                    </a:cubicBezTo>
                    <a:cubicBezTo>
                      <a:pt x="0" y="622"/>
                      <a:pt x="36" y="726"/>
                      <a:pt x="97" y="809"/>
                    </a:cubicBezTo>
                    <a:cubicBezTo>
                      <a:pt x="182" y="872"/>
                      <a:pt x="285" y="908"/>
                      <a:pt x="397" y="908"/>
                    </a:cubicBezTo>
                    <a:cubicBezTo>
                      <a:pt x="679" y="908"/>
                      <a:pt x="908" y="679"/>
                      <a:pt x="908" y="397"/>
                    </a:cubicBezTo>
                    <a:cubicBezTo>
                      <a:pt x="908" y="284"/>
                      <a:pt x="872" y="182"/>
                      <a:pt x="810" y="97"/>
                    </a:cubicBezTo>
                    <a:cubicBezTo>
                      <a:pt x="726" y="36"/>
                      <a:pt x="622" y="0"/>
                      <a:pt x="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5"/>
              <p:cNvSpPr/>
              <p:nvPr/>
            </p:nvSpPr>
            <p:spPr>
              <a:xfrm>
                <a:off x="-2187854" y="2659378"/>
                <a:ext cx="63217" cy="62582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7" extrusionOk="0">
                    <a:moveTo>
                      <a:pt x="99" y="0"/>
                    </a:moveTo>
                    <a:cubicBezTo>
                      <a:pt x="44" y="0"/>
                      <a:pt x="0" y="44"/>
                      <a:pt x="0" y="98"/>
                    </a:cubicBezTo>
                    <a:cubicBezTo>
                      <a:pt x="0" y="153"/>
                      <a:pt x="44" y="197"/>
                      <a:pt x="99" y="197"/>
                    </a:cubicBezTo>
                    <a:cubicBezTo>
                      <a:pt x="154" y="197"/>
                      <a:pt x="198" y="153"/>
                      <a:pt x="198" y="98"/>
                    </a:cubicBezTo>
                    <a:cubicBezTo>
                      <a:pt x="198" y="44"/>
                      <a:pt x="154" y="0"/>
                      <a:pt x="99" y="0"/>
                    </a:cubicBezTo>
                    <a:close/>
                  </a:path>
                </a:pathLst>
              </a:custGeom>
              <a:solidFill>
                <a:srgbClr val="202020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5"/>
              <p:cNvSpPr/>
              <p:nvPr/>
            </p:nvSpPr>
            <p:spPr>
              <a:xfrm>
                <a:off x="-2187854" y="2818849"/>
                <a:ext cx="63217" cy="63217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9" extrusionOk="0">
                    <a:moveTo>
                      <a:pt x="99" y="1"/>
                    </a:moveTo>
                    <a:cubicBezTo>
                      <a:pt x="44" y="1"/>
                      <a:pt x="0" y="44"/>
                      <a:pt x="0" y="99"/>
                    </a:cubicBezTo>
                    <a:cubicBezTo>
                      <a:pt x="0" y="154"/>
                      <a:pt x="44" y="198"/>
                      <a:pt x="99" y="198"/>
                    </a:cubicBezTo>
                    <a:cubicBezTo>
                      <a:pt x="154" y="198"/>
                      <a:pt x="198" y="154"/>
                      <a:pt x="198" y="99"/>
                    </a:cubicBezTo>
                    <a:cubicBezTo>
                      <a:pt x="198" y="44"/>
                      <a:pt x="154" y="1"/>
                      <a:pt x="99" y="1"/>
                    </a:cubicBezTo>
                    <a:close/>
                  </a:path>
                </a:pathLst>
              </a:custGeom>
              <a:solidFill>
                <a:srgbClr val="202020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5"/>
              <p:cNvSpPr/>
              <p:nvPr/>
            </p:nvSpPr>
            <p:spPr>
              <a:xfrm>
                <a:off x="-3186932" y="2587901"/>
                <a:ext cx="365644" cy="365962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52" extrusionOk="0">
                    <a:moveTo>
                      <a:pt x="575" y="66"/>
                    </a:moveTo>
                    <a:cubicBezTo>
                      <a:pt x="745" y="66"/>
                      <a:pt x="895" y="148"/>
                      <a:pt x="987" y="275"/>
                    </a:cubicBezTo>
                    <a:cubicBezTo>
                      <a:pt x="1049" y="360"/>
                      <a:pt x="1084" y="462"/>
                      <a:pt x="1084" y="575"/>
                    </a:cubicBezTo>
                    <a:cubicBezTo>
                      <a:pt x="1084" y="857"/>
                      <a:pt x="855" y="1086"/>
                      <a:pt x="574" y="1086"/>
                    </a:cubicBezTo>
                    <a:cubicBezTo>
                      <a:pt x="461" y="1086"/>
                      <a:pt x="358" y="1050"/>
                      <a:pt x="274" y="987"/>
                    </a:cubicBezTo>
                    <a:cubicBezTo>
                      <a:pt x="147" y="896"/>
                      <a:pt x="64" y="746"/>
                      <a:pt x="64" y="576"/>
                    </a:cubicBezTo>
                    <a:cubicBezTo>
                      <a:pt x="66" y="292"/>
                      <a:pt x="295" y="66"/>
                      <a:pt x="575" y="66"/>
                    </a:cubicBezTo>
                    <a:close/>
                    <a:moveTo>
                      <a:pt x="575" y="1"/>
                    </a:moveTo>
                    <a:cubicBezTo>
                      <a:pt x="258" y="1"/>
                      <a:pt x="1" y="258"/>
                      <a:pt x="1" y="575"/>
                    </a:cubicBezTo>
                    <a:cubicBezTo>
                      <a:pt x="1" y="758"/>
                      <a:pt x="88" y="932"/>
                      <a:pt x="237" y="1040"/>
                    </a:cubicBezTo>
                    <a:cubicBezTo>
                      <a:pt x="335" y="1113"/>
                      <a:pt x="453" y="1151"/>
                      <a:pt x="575" y="1151"/>
                    </a:cubicBezTo>
                    <a:cubicBezTo>
                      <a:pt x="891" y="1151"/>
                      <a:pt x="1150" y="893"/>
                      <a:pt x="1150" y="576"/>
                    </a:cubicBezTo>
                    <a:cubicBezTo>
                      <a:pt x="1150" y="455"/>
                      <a:pt x="1111" y="337"/>
                      <a:pt x="1039" y="238"/>
                    </a:cubicBezTo>
                    <a:cubicBezTo>
                      <a:pt x="932" y="88"/>
                      <a:pt x="758" y="1"/>
                      <a:pt x="5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5"/>
              <p:cNvSpPr/>
              <p:nvPr/>
            </p:nvSpPr>
            <p:spPr>
              <a:xfrm>
                <a:off x="-2764111" y="2587901"/>
                <a:ext cx="365644" cy="365962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52" extrusionOk="0">
                    <a:moveTo>
                      <a:pt x="575" y="66"/>
                    </a:moveTo>
                    <a:cubicBezTo>
                      <a:pt x="745" y="66"/>
                      <a:pt x="895" y="148"/>
                      <a:pt x="987" y="275"/>
                    </a:cubicBezTo>
                    <a:cubicBezTo>
                      <a:pt x="1049" y="360"/>
                      <a:pt x="1084" y="462"/>
                      <a:pt x="1084" y="575"/>
                    </a:cubicBezTo>
                    <a:cubicBezTo>
                      <a:pt x="1084" y="857"/>
                      <a:pt x="855" y="1086"/>
                      <a:pt x="574" y="1086"/>
                    </a:cubicBezTo>
                    <a:cubicBezTo>
                      <a:pt x="462" y="1086"/>
                      <a:pt x="358" y="1050"/>
                      <a:pt x="275" y="987"/>
                    </a:cubicBezTo>
                    <a:cubicBezTo>
                      <a:pt x="147" y="896"/>
                      <a:pt x="64" y="746"/>
                      <a:pt x="64" y="576"/>
                    </a:cubicBezTo>
                    <a:cubicBezTo>
                      <a:pt x="65" y="292"/>
                      <a:pt x="293" y="66"/>
                      <a:pt x="575" y="66"/>
                    </a:cubicBezTo>
                    <a:close/>
                    <a:moveTo>
                      <a:pt x="575" y="1"/>
                    </a:moveTo>
                    <a:cubicBezTo>
                      <a:pt x="259" y="1"/>
                      <a:pt x="1" y="258"/>
                      <a:pt x="1" y="575"/>
                    </a:cubicBezTo>
                    <a:cubicBezTo>
                      <a:pt x="1" y="758"/>
                      <a:pt x="89" y="932"/>
                      <a:pt x="237" y="1040"/>
                    </a:cubicBezTo>
                    <a:cubicBezTo>
                      <a:pt x="336" y="1113"/>
                      <a:pt x="453" y="1151"/>
                      <a:pt x="575" y="1151"/>
                    </a:cubicBezTo>
                    <a:cubicBezTo>
                      <a:pt x="892" y="1151"/>
                      <a:pt x="1150" y="893"/>
                      <a:pt x="1150" y="576"/>
                    </a:cubicBezTo>
                    <a:cubicBezTo>
                      <a:pt x="1150" y="455"/>
                      <a:pt x="1111" y="337"/>
                      <a:pt x="1039" y="238"/>
                    </a:cubicBezTo>
                    <a:cubicBezTo>
                      <a:pt x="932" y="88"/>
                      <a:pt x="758" y="1"/>
                      <a:pt x="5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5"/>
              <p:cNvSpPr/>
              <p:nvPr/>
            </p:nvSpPr>
            <p:spPr>
              <a:xfrm>
                <a:off x="-2339065" y="2587901"/>
                <a:ext cx="365644" cy="365962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52" extrusionOk="0">
                    <a:moveTo>
                      <a:pt x="575" y="66"/>
                    </a:moveTo>
                    <a:cubicBezTo>
                      <a:pt x="745" y="66"/>
                      <a:pt x="895" y="148"/>
                      <a:pt x="987" y="275"/>
                    </a:cubicBezTo>
                    <a:cubicBezTo>
                      <a:pt x="1049" y="360"/>
                      <a:pt x="1084" y="462"/>
                      <a:pt x="1084" y="575"/>
                    </a:cubicBezTo>
                    <a:cubicBezTo>
                      <a:pt x="1084" y="857"/>
                      <a:pt x="856" y="1086"/>
                      <a:pt x="574" y="1086"/>
                    </a:cubicBezTo>
                    <a:cubicBezTo>
                      <a:pt x="462" y="1086"/>
                      <a:pt x="359" y="1050"/>
                      <a:pt x="274" y="987"/>
                    </a:cubicBezTo>
                    <a:cubicBezTo>
                      <a:pt x="147" y="896"/>
                      <a:pt x="65" y="746"/>
                      <a:pt x="65" y="576"/>
                    </a:cubicBezTo>
                    <a:cubicBezTo>
                      <a:pt x="65" y="292"/>
                      <a:pt x="294" y="66"/>
                      <a:pt x="575" y="66"/>
                    </a:cubicBezTo>
                    <a:close/>
                    <a:moveTo>
                      <a:pt x="575" y="1"/>
                    </a:moveTo>
                    <a:cubicBezTo>
                      <a:pt x="258" y="1"/>
                      <a:pt x="1" y="258"/>
                      <a:pt x="1" y="575"/>
                    </a:cubicBezTo>
                    <a:cubicBezTo>
                      <a:pt x="1" y="758"/>
                      <a:pt x="88" y="932"/>
                      <a:pt x="237" y="1040"/>
                    </a:cubicBezTo>
                    <a:cubicBezTo>
                      <a:pt x="336" y="1113"/>
                      <a:pt x="454" y="1151"/>
                      <a:pt x="575" y="1151"/>
                    </a:cubicBezTo>
                    <a:cubicBezTo>
                      <a:pt x="892" y="1151"/>
                      <a:pt x="1150" y="893"/>
                      <a:pt x="1150" y="576"/>
                    </a:cubicBezTo>
                    <a:cubicBezTo>
                      <a:pt x="1150" y="455"/>
                      <a:pt x="1112" y="337"/>
                      <a:pt x="1040" y="238"/>
                    </a:cubicBezTo>
                    <a:cubicBezTo>
                      <a:pt x="931" y="88"/>
                      <a:pt x="759" y="1"/>
                      <a:pt x="5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5"/>
              <p:cNvSpPr/>
              <p:nvPr/>
            </p:nvSpPr>
            <p:spPr>
              <a:xfrm>
                <a:off x="-1925774" y="2608550"/>
                <a:ext cx="81960" cy="162332"/>
              </a:xfrm>
              <a:custGeom>
                <a:avLst/>
                <a:gdLst/>
                <a:ahLst/>
                <a:cxnLst/>
                <a:rect l="l" t="t" r="r" b="b"/>
                <a:pathLst>
                  <a:path w="258" h="511" extrusionOk="0">
                    <a:moveTo>
                      <a:pt x="1" y="1"/>
                    </a:moveTo>
                    <a:lnTo>
                      <a:pt x="1" y="511"/>
                    </a:lnTo>
                    <a:lnTo>
                      <a:pt x="258" y="511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5"/>
              <p:cNvSpPr/>
              <p:nvPr/>
            </p:nvSpPr>
            <p:spPr>
              <a:xfrm>
                <a:off x="-1925774" y="2770245"/>
                <a:ext cx="8196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512" extrusionOk="0">
                    <a:moveTo>
                      <a:pt x="1" y="1"/>
                    </a:moveTo>
                    <a:lnTo>
                      <a:pt x="1" y="512"/>
                    </a:lnTo>
                    <a:lnTo>
                      <a:pt x="258" y="512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3" name="Google Shape;963;p45"/>
            <p:cNvSpPr/>
            <p:nvPr/>
          </p:nvSpPr>
          <p:spPr>
            <a:xfrm>
              <a:off x="-687488" y="2644447"/>
              <a:ext cx="74971" cy="237939"/>
            </a:xfrm>
            <a:custGeom>
              <a:avLst/>
              <a:gdLst/>
              <a:ahLst/>
              <a:cxnLst/>
              <a:rect l="l" t="t" r="r" b="b"/>
              <a:pathLst>
                <a:path w="236" h="749" extrusionOk="0">
                  <a:moveTo>
                    <a:pt x="1" y="0"/>
                  </a:moveTo>
                  <a:lnTo>
                    <a:pt x="1" y="749"/>
                  </a:lnTo>
                  <a:lnTo>
                    <a:pt x="236" y="749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-1158914" y="3545046"/>
              <a:ext cx="589922" cy="589605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645" y="151"/>
                  </a:moveTo>
                  <a:cubicBezTo>
                    <a:pt x="1680" y="151"/>
                    <a:pt x="1708" y="179"/>
                    <a:pt x="1708" y="214"/>
                  </a:cubicBezTo>
                  <a:lnTo>
                    <a:pt x="1708" y="1645"/>
                  </a:lnTo>
                  <a:cubicBezTo>
                    <a:pt x="1708" y="1680"/>
                    <a:pt x="1680" y="1709"/>
                    <a:pt x="1645" y="1709"/>
                  </a:cubicBezTo>
                  <a:lnTo>
                    <a:pt x="211" y="1709"/>
                  </a:lnTo>
                  <a:cubicBezTo>
                    <a:pt x="177" y="1709"/>
                    <a:pt x="148" y="1680"/>
                    <a:pt x="148" y="1645"/>
                  </a:cubicBezTo>
                  <a:lnTo>
                    <a:pt x="148" y="214"/>
                  </a:lnTo>
                  <a:cubicBezTo>
                    <a:pt x="148" y="179"/>
                    <a:pt x="177" y="151"/>
                    <a:pt x="211" y="151"/>
                  </a:cubicBezTo>
                  <a:close/>
                  <a:moveTo>
                    <a:pt x="211" y="1"/>
                  </a:moveTo>
                  <a:cubicBezTo>
                    <a:pt x="95" y="1"/>
                    <a:pt x="0" y="96"/>
                    <a:pt x="0" y="213"/>
                  </a:cubicBezTo>
                  <a:lnTo>
                    <a:pt x="0" y="1644"/>
                  </a:lnTo>
                  <a:cubicBezTo>
                    <a:pt x="0" y="1760"/>
                    <a:pt x="95" y="1855"/>
                    <a:pt x="211" y="1855"/>
                  </a:cubicBezTo>
                  <a:lnTo>
                    <a:pt x="1645" y="1855"/>
                  </a:lnTo>
                  <a:cubicBezTo>
                    <a:pt x="1762" y="1855"/>
                    <a:pt x="1857" y="1760"/>
                    <a:pt x="1857" y="1644"/>
                  </a:cubicBezTo>
                  <a:lnTo>
                    <a:pt x="1857" y="213"/>
                  </a:lnTo>
                  <a:cubicBezTo>
                    <a:pt x="1857" y="96"/>
                    <a:pt x="1762" y="1"/>
                    <a:pt x="1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-1111898" y="3592379"/>
              <a:ext cx="495891" cy="494938"/>
            </a:xfrm>
            <a:custGeom>
              <a:avLst/>
              <a:gdLst/>
              <a:ahLst/>
              <a:cxnLst/>
              <a:rect l="l" t="t" r="r" b="b"/>
              <a:pathLst>
                <a:path w="1561" h="1558" extrusionOk="0">
                  <a:moveTo>
                    <a:pt x="63" y="0"/>
                  </a:moveTo>
                  <a:cubicBezTo>
                    <a:pt x="29" y="0"/>
                    <a:pt x="0" y="28"/>
                    <a:pt x="0" y="64"/>
                  </a:cubicBezTo>
                  <a:lnTo>
                    <a:pt x="0" y="84"/>
                  </a:lnTo>
                  <a:lnTo>
                    <a:pt x="0" y="1495"/>
                  </a:lnTo>
                  <a:cubicBezTo>
                    <a:pt x="0" y="1530"/>
                    <a:pt x="29" y="1557"/>
                    <a:pt x="63" y="1557"/>
                  </a:cubicBezTo>
                  <a:lnTo>
                    <a:pt x="1497" y="1557"/>
                  </a:lnTo>
                  <a:cubicBezTo>
                    <a:pt x="1532" y="1557"/>
                    <a:pt x="1560" y="1530"/>
                    <a:pt x="1560" y="1495"/>
                  </a:cubicBezTo>
                  <a:lnTo>
                    <a:pt x="1560" y="84"/>
                  </a:lnTo>
                  <a:lnTo>
                    <a:pt x="1560" y="64"/>
                  </a:lnTo>
                  <a:cubicBezTo>
                    <a:pt x="1560" y="30"/>
                    <a:pt x="1532" y="0"/>
                    <a:pt x="14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-1111898" y="3592379"/>
              <a:ext cx="495891" cy="494938"/>
            </a:xfrm>
            <a:custGeom>
              <a:avLst/>
              <a:gdLst/>
              <a:ahLst/>
              <a:cxnLst/>
              <a:rect l="l" t="t" r="r" b="b"/>
              <a:pathLst>
                <a:path w="1561" h="1558" extrusionOk="0">
                  <a:moveTo>
                    <a:pt x="63" y="0"/>
                  </a:moveTo>
                  <a:cubicBezTo>
                    <a:pt x="29" y="0"/>
                    <a:pt x="0" y="28"/>
                    <a:pt x="0" y="64"/>
                  </a:cubicBezTo>
                  <a:lnTo>
                    <a:pt x="0" y="84"/>
                  </a:lnTo>
                  <a:lnTo>
                    <a:pt x="0" y="1495"/>
                  </a:lnTo>
                  <a:cubicBezTo>
                    <a:pt x="0" y="1530"/>
                    <a:pt x="29" y="1557"/>
                    <a:pt x="63" y="1557"/>
                  </a:cubicBezTo>
                  <a:lnTo>
                    <a:pt x="83" y="1557"/>
                  </a:lnTo>
                  <a:lnTo>
                    <a:pt x="83" y="84"/>
                  </a:lnTo>
                  <a:lnTo>
                    <a:pt x="1559" y="84"/>
                  </a:lnTo>
                  <a:lnTo>
                    <a:pt x="1559" y="64"/>
                  </a:lnTo>
                  <a:cubicBezTo>
                    <a:pt x="1560" y="30"/>
                    <a:pt x="1532" y="0"/>
                    <a:pt x="1497" y="0"/>
                  </a:cubicBezTo>
                  <a:close/>
                </a:path>
              </a:pathLst>
            </a:custGeom>
            <a:solidFill>
              <a:srgbClr val="FBFFFF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-879362" y="3592379"/>
              <a:ext cx="26685" cy="494938"/>
            </a:xfrm>
            <a:custGeom>
              <a:avLst/>
              <a:gdLst/>
              <a:ahLst/>
              <a:cxnLst/>
              <a:rect l="l" t="t" r="r" b="b"/>
              <a:pathLst>
                <a:path w="84" h="1558" extrusionOk="0">
                  <a:moveTo>
                    <a:pt x="0" y="0"/>
                  </a:moveTo>
                  <a:lnTo>
                    <a:pt x="0" y="1557"/>
                  </a:lnTo>
                  <a:lnTo>
                    <a:pt x="84" y="155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-1069965" y="4002176"/>
              <a:ext cx="149943" cy="54005"/>
            </a:xfrm>
            <a:custGeom>
              <a:avLst/>
              <a:gdLst/>
              <a:ahLst/>
              <a:cxnLst/>
              <a:rect l="l" t="t" r="r" b="b"/>
              <a:pathLst>
                <a:path w="472" h="170" extrusionOk="0">
                  <a:moveTo>
                    <a:pt x="1" y="0"/>
                  </a:moveTo>
                  <a:lnTo>
                    <a:pt x="1" y="169"/>
                  </a:lnTo>
                  <a:lnTo>
                    <a:pt x="471" y="169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-1086167" y="3985975"/>
              <a:ext cx="181392" cy="85455"/>
            </a:xfrm>
            <a:custGeom>
              <a:avLst/>
              <a:gdLst/>
              <a:ahLst/>
              <a:cxnLst/>
              <a:rect l="l" t="t" r="r" b="b"/>
              <a:pathLst>
                <a:path w="571" h="269" extrusionOk="0">
                  <a:moveTo>
                    <a:pt x="521" y="51"/>
                  </a:moveTo>
                  <a:lnTo>
                    <a:pt x="521" y="220"/>
                  </a:lnTo>
                  <a:lnTo>
                    <a:pt x="51" y="220"/>
                  </a:lnTo>
                  <a:lnTo>
                    <a:pt x="51" y="51"/>
                  </a:lnTo>
                  <a:close/>
                  <a:moveTo>
                    <a:pt x="0" y="1"/>
                  </a:moveTo>
                  <a:lnTo>
                    <a:pt x="0" y="50"/>
                  </a:lnTo>
                  <a:lnTo>
                    <a:pt x="0" y="219"/>
                  </a:lnTo>
                  <a:lnTo>
                    <a:pt x="0" y="268"/>
                  </a:lnTo>
                  <a:lnTo>
                    <a:pt x="570" y="268"/>
                  </a:lnTo>
                  <a:lnTo>
                    <a:pt x="570" y="219"/>
                  </a:lnTo>
                  <a:lnTo>
                    <a:pt x="570" y="50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-812016" y="4002176"/>
              <a:ext cx="149625" cy="54005"/>
            </a:xfrm>
            <a:custGeom>
              <a:avLst/>
              <a:gdLst/>
              <a:ahLst/>
              <a:cxnLst/>
              <a:rect l="l" t="t" r="r" b="b"/>
              <a:pathLst>
                <a:path w="471" h="170" extrusionOk="0">
                  <a:moveTo>
                    <a:pt x="0" y="0"/>
                  </a:moveTo>
                  <a:lnTo>
                    <a:pt x="0" y="169"/>
                  </a:lnTo>
                  <a:lnTo>
                    <a:pt x="471" y="169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-828217" y="3985975"/>
              <a:ext cx="181392" cy="85455"/>
            </a:xfrm>
            <a:custGeom>
              <a:avLst/>
              <a:gdLst/>
              <a:ahLst/>
              <a:cxnLst/>
              <a:rect l="l" t="t" r="r" b="b"/>
              <a:pathLst>
                <a:path w="571" h="269" extrusionOk="0">
                  <a:moveTo>
                    <a:pt x="522" y="51"/>
                  </a:moveTo>
                  <a:lnTo>
                    <a:pt x="522" y="220"/>
                  </a:lnTo>
                  <a:lnTo>
                    <a:pt x="51" y="220"/>
                  </a:lnTo>
                  <a:lnTo>
                    <a:pt x="51" y="51"/>
                  </a:lnTo>
                  <a:close/>
                  <a:moveTo>
                    <a:pt x="1" y="1"/>
                  </a:moveTo>
                  <a:lnTo>
                    <a:pt x="1" y="50"/>
                  </a:lnTo>
                  <a:lnTo>
                    <a:pt x="1" y="219"/>
                  </a:lnTo>
                  <a:lnTo>
                    <a:pt x="1" y="268"/>
                  </a:lnTo>
                  <a:lnTo>
                    <a:pt x="571" y="268"/>
                  </a:lnTo>
                  <a:lnTo>
                    <a:pt x="571" y="219"/>
                  </a:lnTo>
                  <a:lnTo>
                    <a:pt x="571" y="5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-1408922" y="3103800"/>
              <a:ext cx="794823" cy="278283"/>
            </a:xfrm>
            <a:custGeom>
              <a:avLst/>
              <a:gdLst/>
              <a:ahLst/>
              <a:cxnLst/>
              <a:rect l="l" t="t" r="r" b="b"/>
              <a:pathLst>
                <a:path w="2502" h="876" extrusionOk="0">
                  <a:moveTo>
                    <a:pt x="0" y="1"/>
                  </a:moveTo>
                  <a:lnTo>
                    <a:pt x="0" y="876"/>
                  </a:lnTo>
                  <a:lnTo>
                    <a:pt x="2502" y="87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-1453396" y="3059326"/>
              <a:ext cx="883454" cy="366915"/>
            </a:xfrm>
            <a:custGeom>
              <a:avLst/>
              <a:gdLst/>
              <a:ahLst/>
              <a:cxnLst/>
              <a:rect l="l" t="t" r="r" b="b"/>
              <a:pathLst>
                <a:path w="2781" h="1155" extrusionOk="0">
                  <a:moveTo>
                    <a:pt x="2642" y="142"/>
                  </a:moveTo>
                  <a:lnTo>
                    <a:pt x="2642" y="1016"/>
                  </a:lnTo>
                  <a:lnTo>
                    <a:pt x="141" y="1016"/>
                  </a:lnTo>
                  <a:lnTo>
                    <a:pt x="141" y="142"/>
                  </a:lnTo>
                  <a:close/>
                  <a:moveTo>
                    <a:pt x="0" y="1"/>
                  </a:moveTo>
                  <a:lnTo>
                    <a:pt x="0" y="1155"/>
                  </a:lnTo>
                  <a:lnTo>
                    <a:pt x="2781" y="1155"/>
                  </a:lnTo>
                  <a:lnTo>
                    <a:pt x="2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-1552509" y="3059326"/>
              <a:ext cx="99432" cy="366915"/>
            </a:xfrm>
            <a:custGeom>
              <a:avLst/>
              <a:gdLst/>
              <a:ahLst/>
              <a:cxnLst/>
              <a:rect l="l" t="t" r="r" b="b"/>
              <a:pathLst>
                <a:path w="313" h="1155" extrusionOk="0">
                  <a:moveTo>
                    <a:pt x="0" y="1"/>
                  </a:moveTo>
                  <a:lnTo>
                    <a:pt x="0" y="1155"/>
                  </a:lnTo>
                  <a:lnTo>
                    <a:pt x="312" y="115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-1644634" y="3159393"/>
              <a:ext cx="92443" cy="167097"/>
            </a:xfrm>
            <a:custGeom>
              <a:avLst/>
              <a:gdLst/>
              <a:ahLst/>
              <a:cxnLst/>
              <a:rect l="l" t="t" r="r" b="b"/>
              <a:pathLst>
                <a:path w="291" h="526" extrusionOk="0">
                  <a:moveTo>
                    <a:pt x="0" y="0"/>
                  </a:moveTo>
                  <a:lnTo>
                    <a:pt x="0" y="525"/>
                  </a:lnTo>
                  <a:lnTo>
                    <a:pt x="290" y="525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-1359047" y="3131755"/>
              <a:ext cx="99432" cy="222690"/>
            </a:xfrm>
            <a:custGeom>
              <a:avLst/>
              <a:gdLst/>
              <a:ahLst/>
              <a:cxnLst/>
              <a:rect l="l" t="t" r="r" b="b"/>
              <a:pathLst>
                <a:path w="313" h="701" extrusionOk="0">
                  <a:moveTo>
                    <a:pt x="1" y="0"/>
                  </a:moveTo>
                  <a:lnTo>
                    <a:pt x="1" y="701"/>
                  </a:lnTo>
                  <a:lnTo>
                    <a:pt x="313" y="70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-1209741" y="3131755"/>
              <a:ext cx="99432" cy="222690"/>
            </a:xfrm>
            <a:custGeom>
              <a:avLst/>
              <a:gdLst/>
              <a:ahLst/>
              <a:cxnLst/>
              <a:rect l="l" t="t" r="r" b="b"/>
              <a:pathLst>
                <a:path w="313" h="701" extrusionOk="0">
                  <a:moveTo>
                    <a:pt x="0" y="0"/>
                  </a:moveTo>
                  <a:lnTo>
                    <a:pt x="0" y="701"/>
                  </a:lnTo>
                  <a:lnTo>
                    <a:pt x="312" y="70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-1061388" y="3131755"/>
              <a:ext cx="99750" cy="222690"/>
            </a:xfrm>
            <a:custGeom>
              <a:avLst/>
              <a:gdLst/>
              <a:ahLst/>
              <a:cxnLst/>
              <a:rect l="l" t="t" r="r" b="b"/>
              <a:pathLst>
                <a:path w="314" h="701" extrusionOk="0">
                  <a:moveTo>
                    <a:pt x="0" y="0"/>
                  </a:moveTo>
                  <a:lnTo>
                    <a:pt x="0" y="701"/>
                  </a:lnTo>
                  <a:lnTo>
                    <a:pt x="314" y="70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-912400" y="3131755"/>
              <a:ext cx="99432" cy="222690"/>
            </a:xfrm>
            <a:custGeom>
              <a:avLst/>
              <a:gdLst/>
              <a:ahLst/>
              <a:cxnLst/>
              <a:rect l="l" t="t" r="r" b="b"/>
              <a:pathLst>
                <a:path w="313" h="701" extrusionOk="0">
                  <a:moveTo>
                    <a:pt x="1" y="0"/>
                  </a:moveTo>
                  <a:lnTo>
                    <a:pt x="1" y="701"/>
                  </a:lnTo>
                  <a:lnTo>
                    <a:pt x="313" y="70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-763412" y="3131755"/>
              <a:ext cx="99750" cy="222690"/>
            </a:xfrm>
            <a:custGeom>
              <a:avLst/>
              <a:gdLst/>
              <a:ahLst/>
              <a:cxnLst/>
              <a:rect l="l" t="t" r="r" b="b"/>
              <a:pathLst>
                <a:path w="314" h="701" extrusionOk="0">
                  <a:moveTo>
                    <a:pt x="0" y="0"/>
                  </a:moveTo>
                  <a:lnTo>
                    <a:pt x="0" y="701"/>
                  </a:lnTo>
                  <a:lnTo>
                    <a:pt x="313" y="70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-1552509" y="3059326"/>
              <a:ext cx="983522" cy="183934"/>
            </a:xfrm>
            <a:custGeom>
              <a:avLst/>
              <a:gdLst/>
              <a:ahLst/>
              <a:cxnLst/>
              <a:rect l="l" t="t" r="r" b="b"/>
              <a:pathLst>
                <a:path w="3096" h="579" extrusionOk="0">
                  <a:moveTo>
                    <a:pt x="0" y="1"/>
                  </a:moveTo>
                  <a:lnTo>
                    <a:pt x="0" y="578"/>
                  </a:lnTo>
                  <a:lnTo>
                    <a:pt x="3096" y="578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-1552509" y="3058373"/>
              <a:ext cx="983522" cy="101338"/>
            </a:xfrm>
            <a:custGeom>
              <a:avLst/>
              <a:gdLst/>
              <a:ahLst/>
              <a:cxnLst/>
              <a:rect l="l" t="t" r="r" b="b"/>
              <a:pathLst>
                <a:path w="3096" h="319" extrusionOk="0">
                  <a:moveTo>
                    <a:pt x="0" y="1"/>
                  </a:moveTo>
                  <a:lnTo>
                    <a:pt x="0" y="318"/>
                  </a:lnTo>
                  <a:lnTo>
                    <a:pt x="3096" y="318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-1552509" y="3324582"/>
              <a:ext cx="983522" cy="101656"/>
            </a:xfrm>
            <a:custGeom>
              <a:avLst/>
              <a:gdLst/>
              <a:ahLst/>
              <a:cxnLst/>
              <a:rect l="l" t="t" r="r" b="b"/>
              <a:pathLst>
                <a:path w="3096" h="320" extrusionOk="0">
                  <a:moveTo>
                    <a:pt x="0" y="1"/>
                  </a:moveTo>
                  <a:lnTo>
                    <a:pt x="0" y="320"/>
                  </a:lnTo>
                  <a:lnTo>
                    <a:pt x="3096" y="320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-3264127" y="1586600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0"/>
                  </a:moveTo>
                  <a:lnTo>
                    <a:pt x="1" y="26"/>
                  </a:lnTo>
                  <a:lnTo>
                    <a:pt x="1190" y="26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-3264127" y="1650134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0"/>
                  </a:moveTo>
                  <a:lnTo>
                    <a:pt x="1" y="26"/>
                  </a:lnTo>
                  <a:lnTo>
                    <a:pt x="1190" y="26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-3264127" y="1554515"/>
              <a:ext cx="378033" cy="8577"/>
            </a:xfrm>
            <a:custGeom>
              <a:avLst/>
              <a:gdLst/>
              <a:ahLst/>
              <a:cxnLst/>
              <a:rect l="l" t="t" r="r" b="b"/>
              <a:pathLst>
                <a:path w="1190" h="27" extrusionOk="0">
                  <a:moveTo>
                    <a:pt x="1" y="1"/>
                  </a:moveTo>
                  <a:lnTo>
                    <a:pt x="1" y="26"/>
                  </a:lnTo>
                  <a:lnTo>
                    <a:pt x="1190" y="26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-3264127" y="1570399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1"/>
                  </a:moveTo>
                  <a:lnTo>
                    <a:pt x="1" y="25"/>
                  </a:lnTo>
                  <a:lnTo>
                    <a:pt x="1190" y="25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-3264127" y="1634251"/>
              <a:ext cx="378033" cy="8577"/>
            </a:xfrm>
            <a:custGeom>
              <a:avLst/>
              <a:gdLst/>
              <a:ahLst/>
              <a:cxnLst/>
              <a:rect l="l" t="t" r="r" b="b"/>
              <a:pathLst>
                <a:path w="1190" h="27" extrusionOk="0">
                  <a:moveTo>
                    <a:pt x="1" y="1"/>
                  </a:moveTo>
                  <a:lnTo>
                    <a:pt x="1" y="27"/>
                  </a:lnTo>
                  <a:lnTo>
                    <a:pt x="1190" y="27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-3264127" y="1618367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1"/>
                  </a:moveTo>
                  <a:lnTo>
                    <a:pt x="1" y="25"/>
                  </a:lnTo>
                  <a:lnTo>
                    <a:pt x="1190" y="25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-3264127" y="1538632"/>
              <a:ext cx="377398" cy="8577"/>
            </a:xfrm>
            <a:custGeom>
              <a:avLst/>
              <a:gdLst/>
              <a:ahLst/>
              <a:cxnLst/>
              <a:rect l="l" t="t" r="r" b="b"/>
              <a:pathLst>
                <a:path w="1188" h="27" extrusionOk="0">
                  <a:moveTo>
                    <a:pt x="6" y="0"/>
                  </a:moveTo>
                  <a:cubicBezTo>
                    <a:pt x="4" y="8"/>
                    <a:pt x="3" y="16"/>
                    <a:pt x="1" y="26"/>
                  </a:cubicBezTo>
                  <a:lnTo>
                    <a:pt x="1188" y="26"/>
                  </a:lnTo>
                  <a:cubicBezTo>
                    <a:pt x="1187" y="17"/>
                    <a:pt x="1186" y="8"/>
                    <a:pt x="1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-3264127" y="1602166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0"/>
                  </a:moveTo>
                  <a:lnTo>
                    <a:pt x="1" y="26"/>
                  </a:lnTo>
                  <a:lnTo>
                    <a:pt x="1190" y="26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-3244431" y="1506864"/>
              <a:ext cx="338324" cy="8260"/>
            </a:xfrm>
            <a:custGeom>
              <a:avLst/>
              <a:gdLst/>
              <a:ahLst/>
              <a:cxnLst/>
              <a:rect l="l" t="t" r="r" b="b"/>
              <a:pathLst>
                <a:path w="1065" h="26" extrusionOk="0">
                  <a:moveTo>
                    <a:pt x="78" y="1"/>
                  </a:moveTo>
                  <a:cubicBezTo>
                    <a:pt x="50" y="1"/>
                    <a:pt x="23" y="9"/>
                    <a:pt x="1" y="26"/>
                  </a:cubicBezTo>
                  <a:lnTo>
                    <a:pt x="1065" y="26"/>
                  </a:lnTo>
                  <a:cubicBezTo>
                    <a:pt x="1043" y="9"/>
                    <a:pt x="1017" y="1"/>
                    <a:pt x="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-3259044" y="1522430"/>
              <a:ext cx="367868" cy="8260"/>
            </a:xfrm>
            <a:custGeom>
              <a:avLst/>
              <a:gdLst/>
              <a:ahLst/>
              <a:cxnLst/>
              <a:rect l="l" t="t" r="r" b="b"/>
              <a:pathLst>
                <a:path w="1158" h="26" extrusionOk="0">
                  <a:moveTo>
                    <a:pt x="19" y="0"/>
                  </a:moveTo>
                  <a:cubicBezTo>
                    <a:pt x="12" y="9"/>
                    <a:pt x="6" y="16"/>
                    <a:pt x="1" y="26"/>
                  </a:cubicBezTo>
                  <a:lnTo>
                    <a:pt x="1158" y="26"/>
                  </a:lnTo>
                  <a:cubicBezTo>
                    <a:pt x="1153" y="16"/>
                    <a:pt x="1147" y="9"/>
                    <a:pt x="1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-3264127" y="1642193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1"/>
                  </a:moveTo>
                  <a:lnTo>
                    <a:pt x="1" y="25"/>
                  </a:lnTo>
                  <a:lnTo>
                    <a:pt x="1190" y="25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-3264127" y="1626309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0"/>
                  </a:moveTo>
                  <a:lnTo>
                    <a:pt x="1" y="26"/>
                  </a:lnTo>
                  <a:lnTo>
                    <a:pt x="1190" y="26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-3264127" y="1610425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0"/>
                  </a:moveTo>
                  <a:lnTo>
                    <a:pt x="1" y="26"/>
                  </a:lnTo>
                  <a:lnTo>
                    <a:pt x="1190" y="26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-3264127" y="1594542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1"/>
                  </a:moveTo>
                  <a:lnTo>
                    <a:pt x="1" y="25"/>
                  </a:lnTo>
                  <a:lnTo>
                    <a:pt x="1190" y="25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-3264127" y="1578341"/>
              <a:ext cx="378033" cy="8577"/>
            </a:xfrm>
            <a:custGeom>
              <a:avLst/>
              <a:gdLst/>
              <a:ahLst/>
              <a:cxnLst/>
              <a:rect l="l" t="t" r="r" b="b"/>
              <a:pathLst>
                <a:path w="1190" h="27" extrusionOk="0">
                  <a:moveTo>
                    <a:pt x="1" y="0"/>
                  </a:moveTo>
                  <a:lnTo>
                    <a:pt x="1" y="26"/>
                  </a:lnTo>
                  <a:lnTo>
                    <a:pt x="1190" y="26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-3264127" y="1562457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0"/>
                  </a:moveTo>
                  <a:lnTo>
                    <a:pt x="1" y="26"/>
                  </a:lnTo>
                  <a:lnTo>
                    <a:pt x="1190" y="26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-3264127" y="1546891"/>
              <a:ext cx="378033" cy="7942"/>
            </a:xfrm>
            <a:custGeom>
              <a:avLst/>
              <a:gdLst/>
              <a:ahLst/>
              <a:cxnLst/>
              <a:rect l="l" t="t" r="r" b="b"/>
              <a:pathLst>
                <a:path w="1190" h="25" extrusionOk="0">
                  <a:moveTo>
                    <a:pt x="1" y="0"/>
                  </a:moveTo>
                  <a:lnTo>
                    <a:pt x="1" y="14"/>
                  </a:lnTo>
                  <a:lnTo>
                    <a:pt x="1" y="25"/>
                  </a:lnTo>
                  <a:lnTo>
                    <a:pt x="1190" y="25"/>
                  </a:lnTo>
                  <a:lnTo>
                    <a:pt x="1190" y="14"/>
                  </a:lnTo>
                  <a:cubicBezTo>
                    <a:pt x="1190" y="9"/>
                    <a:pt x="1190" y="3"/>
                    <a:pt x="11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-3262221" y="1530372"/>
              <a:ext cx="373903" cy="8577"/>
            </a:xfrm>
            <a:custGeom>
              <a:avLst/>
              <a:gdLst/>
              <a:ahLst/>
              <a:cxnLst/>
              <a:rect l="l" t="t" r="r" b="b"/>
              <a:pathLst>
                <a:path w="1177" h="27" extrusionOk="0">
                  <a:moveTo>
                    <a:pt x="10" y="1"/>
                  </a:moveTo>
                  <a:cubicBezTo>
                    <a:pt x="8" y="9"/>
                    <a:pt x="3" y="17"/>
                    <a:pt x="0" y="26"/>
                  </a:cubicBezTo>
                  <a:lnTo>
                    <a:pt x="1176" y="26"/>
                  </a:lnTo>
                  <a:cubicBezTo>
                    <a:pt x="1174" y="17"/>
                    <a:pt x="1170" y="9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-3253008" y="1514806"/>
              <a:ext cx="356114" cy="8577"/>
            </a:xfrm>
            <a:custGeom>
              <a:avLst/>
              <a:gdLst/>
              <a:ahLst/>
              <a:cxnLst/>
              <a:rect l="l" t="t" r="r" b="b"/>
              <a:pathLst>
                <a:path w="1121" h="27" extrusionOk="0">
                  <a:moveTo>
                    <a:pt x="28" y="1"/>
                  </a:moveTo>
                  <a:cubicBezTo>
                    <a:pt x="17" y="7"/>
                    <a:pt x="8" y="17"/>
                    <a:pt x="0" y="26"/>
                  </a:cubicBezTo>
                  <a:lnTo>
                    <a:pt x="1121" y="26"/>
                  </a:lnTo>
                  <a:cubicBezTo>
                    <a:pt x="1112" y="15"/>
                    <a:pt x="1103" y="7"/>
                    <a:pt x="1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-3264127" y="1658076"/>
              <a:ext cx="378033" cy="383434"/>
            </a:xfrm>
            <a:custGeom>
              <a:avLst/>
              <a:gdLst/>
              <a:ahLst/>
              <a:cxnLst/>
              <a:rect l="l" t="t" r="r" b="b"/>
              <a:pathLst>
                <a:path w="1190" h="1207" extrusionOk="0">
                  <a:moveTo>
                    <a:pt x="1" y="1"/>
                  </a:moveTo>
                  <a:lnTo>
                    <a:pt x="1" y="1068"/>
                  </a:lnTo>
                  <a:cubicBezTo>
                    <a:pt x="1" y="1144"/>
                    <a:pt x="64" y="1207"/>
                    <a:pt x="140" y="1207"/>
                  </a:cubicBezTo>
                  <a:lnTo>
                    <a:pt x="1051" y="1207"/>
                  </a:lnTo>
                  <a:cubicBezTo>
                    <a:pt x="1127" y="1207"/>
                    <a:pt x="1190" y="1144"/>
                    <a:pt x="1190" y="1068"/>
                  </a:cubicBezTo>
                  <a:lnTo>
                    <a:pt x="11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-3238395" y="1677136"/>
              <a:ext cx="326570" cy="340865"/>
            </a:xfrm>
            <a:custGeom>
              <a:avLst/>
              <a:gdLst/>
              <a:ahLst/>
              <a:cxnLst/>
              <a:rect l="l" t="t" r="r" b="b"/>
              <a:pathLst>
                <a:path w="1028" h="1073" extrusionOk="0">
                  <a:moveTo>
                    <a:pt x="911" y="26"/>
                  </a:moveTo>
                  <a:cubicBezTo>
                    <a:pt x="961" y="26"/>
                    <a:pt x="1003" y="68"/>
                    <a:pt x="1003" y="119"/>
                  </a:cubicBezTo>
                  <a:lnTo>
                    <a:pt x="1003" y="954"/>
                  </a:lnTo>
                  <a:cubicBezTo>
                    <a:pt x="1003" y="1005"/>
                    <a:pt x="961" y="1046"/>
                    <a:pt x="911" y="1046"/>
                  </a:cubicBezTo>
                  <a:lnTo>
                    <a:pt x="118" y="1046"/>
                  </a:lnTo>
                  <a:cubicBezTo>
                    <a:pt x="67" y="1046"/>
                    <a:pt x="26" y="1005"/>
                    <a:pt x="26" y="954"/>
                  </a:cubicBezTo>
                  <a:lnTo>
                    <a:pt x="26" y="119"/>
                  </a:lnTo>
                  <a:cubicBezTo>
                    <a:pt x="26" y="68"/>
                    <a:pt x="67" y="26"/>
                    <a:pt x="118" y="26"/>
                  </a:cubicBezTo>
                  <a:close/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lnTo>
                    <a:pt x="0" y="954"/>
                  </a:lnTo>
                  <a:cubicBezTo>
                    <a:pt x="0" y="1020"/>
                    <a:pt x="52" y="1072"/>
                    <a:pt x="118" y="1072"/>
                  </a:cubicBezTo>
                  <a:lnTo>
                    <a:pt x="911" y="1072"/>
                  </a:lnTo>
                  <a:cubicBezTo>
                    <a:pt x="975" y="1072"/>
                    <a:pt x="1027" y="1019"/>
                    <a:pt x="1028" y="954"/>
                  </a:cubicBezTo>
                  <a:lnTo>
                    <a:pt x="1028" y="119"/>
                  </a:lnTo>
                  <a:cubicBezTo>
                    <a:pt x="1028" y="53"/>
                    <a:pt x="976" y="1"/>
                    <a:pt x="9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-3157707" y="1737494"/>
              <a:ext cx="163920" cy="164556"/>
            </a:xfrm>
            <a:custGeom>
              <a:avLst/>
              <a:gdLst/>
              <a:ahLst/>
              <a:cxnLst/>
              <a:rect l="l" t="t" r="r" b="b"/>
              <a:pathLst>
                <a:path w="516" h="518" extrusionOk="0">
                  <a:moveTo>
                    <a:pt x="260" y="1"/>
                  </a:moveTo>
                  <a:cubicBezTo>
                    <a:pt x="260" y="1"/>
                    <a:pt x="259" y="1"/>
                    <a:pt x="258" y="1"/>
                  </a:cubicBezTo>
                  <a:cubicBezTo>
                    <a:pt x="115" y="1"/>
                    <a:pt x="1" y="116"/>
                    <a:pt x="1" y="259"/>
                  </a:cubicBezTo>
                  <a:cubicBezTo>
                    <a:pt x="1" y="402"/>
                    <a:pt x="115" y="517"/>
                    <a:pt x="258" y="517"/>
                  </a:cubicBezTo>
                  <a:cubicBezTo>
                    <a:pt x="402" y="517"/>
                    <a:pt x="516" y="402"/>
                    <a:pt x="516" y="259"/>
                  </a:cubicBezTo>
                  <a:cubicBezTo>
                    <a:pt x="516" y="117"/>
                    <a:pt x="403" y="1"/>
                    <a:pt x="260" y="1"/>
                  </a:cubicBezTo>
                  <a:close/>
                </a:path>
              </a:pathLst>
            </a:custGeom>
            <a:solidFill>
              <a:srgbClr val="202020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-2977269" y="1898554"/>
              <a:ext cx="37486" cy="37803"/>
            </a:xfrm>
            <a:custGeom>
              <a:avLst/>
              <a:gdLst/>
              <a:ahLst/>
              <a:cxnLst/>
              <a:rect l="l" t="t" r="r" b="b"/>
              <a:pathLst>
                <a:path w="118" h="119" extrusionOk="0">
                  <a:moveTo>
                    <a:pt x="59" y="1"/>
                  </a:moveTo>
                  <a:cubicBezTo>
                    <a:pt x="27" y="1"/>
                    <a:pt x="0" y="28"/>
                    <a:pt x="0" y="60"/>
                  </a:cubicBezTo>
                  <a:cubicBezTo>
                    <a:pt x="0" y="92"/>
                    <a:pt x="27" y="118"/>
                    <a:pt x="59" y="118"/>
                  </a:cubicBezTo>
                  <a:cubicBezTo>
                    <a:pt x="91" y="118"/>
                    <a:pt x="118" y="92"/>
                    <a:pt x="118" y="60"/>
                  </a:cubicBezTo>
                  <a:cubicBezTo>
                    <a:pt x="118" y="28"/>
                    <a:pt x="92" y="1"/>
                    <a:pt x="59" y="1"/>
                  </a:cubicBezTo>
                  <a:close/>
                </a:path>
              </a:pathLst>
            </a:custGeom>
            <a:solidFill>
              <a:srgbClr val="15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-2977269" y="1851221"/>
              <a:ext cx="37486" cy="37486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59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91"/>
                    <a:pt x="27" y="118"/>
                    <a:pt x="59" y="118"/>
                  </a:cubicBezTo>
                  <a:cubicBezTo>
                    <a:pt x="91" y="118"/>
                    <a:pt x="118" y="91"/>
                    <a:pt x="118" y="59"/>
                  </a:cubicBezTo>
                  <a:cubicBezTo>
                    <a:pt x="118" y="26"/>
                    <a:pt x="92" y="0"/>
                    <a:pt x="59" y="0"/>
                  </a:cubicBezTo>
                  <a:close/>
                </a:path>
              </a:pathLst>
            </a:custGeom>
            <a:solidFill>
              <a:srgbClr val="15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-3338868" y="1851221"/>
              <a:ext cx="37803" cy="37486"/>
            </a:xfrm>
            <a:custGeom>
              <a:avLst/>
              <a:gdLst/>
              <a:ahLst/>
              <a:cxnLst/>
              <a:rect l="l" t="t" r="r" b="b"/>
              <a:pathLst>
                <a:path w="119" h="118" extrusionOk="0">
                  <a:moveTo>
                    <a:pt x="59" y="0"/>
                  </a:moveTo>
                  <a:cubicBezTo>
                    <a:pt x="27" y="0"/>
                    <a:pt x="1" y="27"/>
                    <a:pt x="1" y="59"/>
                  </a:cubicBezTo>
                  <a:cubicBezTo>
                    <a:pt x="1" y="91"/>
                    <a:pt x="27" y="118"/>
                    <a:pt x="59" y="118"/>
                  </a:cubicBezTo>
                  <a:cubicBezTo>
                    <a:pt x="92" y="118"/>
                    <a:pt x="118" y="91"/>
                    <a:pt x="118" y="59"/>
                  </a:cubicBezTo>
                  <a:cubicBezTo>
                    <a:pt x="118" y="26"/>
                    <a:pt x="92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-2977269" y="1946204"/>
              <a:ext cx="37486" cy="37803"/>
            </a:xfrm>
            <a:custGeom>
              <a:avLst/>
              <a:gdLst/>
              <a:ahLst/>
              <a:cxnLst/>
              <a:rect l="l" t="t" r="r" b="b"/>
              <a:pathLst>
                <a:path w="118" h="119" extrusionOk="0">
                  <a:moveTo>
                    <a:pt x="59" y="1"/>
                  </a:moveTo>
                  <a:cubicBezTo>
                    <a:pt x="27" y="1"/>
                    <a:pt x="0" y="27"/>
                    <a:pt x="0" y="59"/>
                  </a:cubicBezTo>
                  <a:cubicBezTo>
                    <a:pt x="0" y="91"/>
                    <a:pt x="27" y="118"/>
                    <a:pt x="59" y="118"/>
                  </a:cubicBezTo>
                  <a:cubicBezTo>
                    <a:pt x="91" y="118"/>
                    <a:pt x="118" y="91"/>
                    <a:pt x="118" y="59"/>
                  </a:cubicBezTo>
                  <a:cubicBezTo>
                    <a:pt x="118" y="27"/>
                    <a:pt x="92" y="2"/>
                    <a:pt x="59" y="1"/>
                  </a:cubicBezTo>
                  <a:close/>
                </a:path>
              </a:pathLst>
            </a:custGeom>
            <a:solidFill>
              <a:srgbClr val="15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-3137693" y="1757825"/>
              <a:ext cx="98162" cy="98479"/>
            </a:xfrm>
            <a:custGeom>
              <a:avLst/>
              <a:gdLst/>
              <a:ahLst/>
              <a:cxnLst/>
              <a:rect l="l" t="t" r="r" b="b"/>
              <a:pathLst>
                <a:path w="309" h="310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237"/>
                    <a:pt x="13" y="277"/>
                    <a:pt x="38" y="309"/>
                  </a:cubicBezTo>
                  <a:lnTo>
                    <a:pt x="309" y="38"/>
                  </a:lnTo>
                  <a:cubicBezTo>
                    <a:pt x="277" y="13"/>
                    <a:pt x="238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-3110373" y="1784510"/>
              <a:ext cx="96891" cy="97209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271" y="1"/>
                  </a:moveTo>
                  <a:lnTo>
                    <a:pt x="0" y="271"/>
                  </a:lnTo>
                  <a:cubicBezTo>
                    <a:pt x="30" y="292"/>
                    <a:pt x="70" y="305"/>
                    <a:pt x="109" y="305"/>
                  </a:cubicBezTo>
                  <a:cubicBezTo>
                    <a:pt x="217" y="305"/>
                    <a:pt x="305" y="218"/>
                    <a:pt x="305" y="110"/>
                  </a:cubicBezTo>
                  <a:cubicBezTo>
                    <a:pt x="305" y="70"/>
                    <a:pt x="292" y="33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-3125622" y="1769261"/>
              <a:ext cx="101338" cy="101338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271" y="0"/>
                  </a:moveTo>
                  <a:lnTo>
                    <a:pt x="0" y="271"/>
                  </a:lnTo>
                  <a:cubicBezTo>
                    <a:pt x="13" y="290"/>
                    <a:pt x="29" y="306"/>
                    <a:pt x="48" y="318"/>
                  </a:cubicBezTo>
                  <a:lnTo>
                    <a:pt x="319" y="46"/>
                  </a:lnTo>
                  <a:cubicBezTo>
                    <a:pt x="306" y="29"/>
                    <a:pt x="290" y="13"/>
                    <a:pt x="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-3043662" y="1779744"/>
              <a:ext cx="9848" cy="9530"/>
            </a:xfrm>
            <a:custGeom>
              <a:avLst/>
              <a:gdLst/>
              <a:ahLst/>
              <a:cxnLst/>
              <a:rect l="l" t="t" r="r" b="b"/>
              <a:pathLst>
                <a:path w="31" h="30" extrusionOk="0">
                  <a:moveTo>
                    <a:pt x="1" y="1"/>
                  </a:moveTo>
                  <a:lnTo>
                    <a:pt x="31" y="29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-3210758" y="1917296"/>
              <a:ext cx="149307" cy="9848"/>
            </a:xfrm>
            <a:custGeom>
              <a:avLst/>
              <a:gdLst/>
              <a:ahLst/>
              <a:cxnLst/>
              <a:rect l="l" t="t" r="r" b="b"/>
              <a:pathLst>
                <a:path w="470" h="31" extrusionOk="0">
                  <a:moveTo>
                    <a:pt x="1" y="1"/>
                  </a:moveTo>
                  <a:lnTo>
                    <a:pt x="1" y="31"/>
                  </a:lnTo>
                  <a:lnTo>
                    <a:pt x="469" y="31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-3089725" y="1712080"/>
              <a:ext cx="28273" cy="10166"/>
            </a:xfrm>
            <a:custGeom>
              <a:avLst/>
              <a:gdLst/>
              <a:ahLst/>
              <a:cxnLst/>
              <a:rect l="l" t="t" r="r" b="b"/>
              <a:pathLst>
                <a:path w="89" h="32" extrusionOk="0">
                  <a:moveTo>
                    <a:pt x="0" y="1"/>
                  </a:moveTo>
                  <a:lnTo>
                    <a:pt x="0" y="32"/>
                  </a:lnTo>
                  <a:lnTo>
                    <a:pt x="88" y="32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-3210758" y="1937310"/>
              <a:ext cx="149307" cy="9848"/>
            </a:xfrm>
            <a:custGeom>
              <a:avLst/>
              <a:gdLst/>
              <a:ahLst/>
              <a:cxnLst/>
              <a:rect l="l" t="t" r="r" b="b"/>
              <a:pathLst>
                <a:path w="470" h="31" extrusionOk="0">
                  <a:moveTo>
                    <a:pt x="1" y="1"/>
                  </a:moveTo>
                  <a:lnTo>
                    <a:pt x="1" y="31"/>
                  </a:lnTo>
                  <a:lnTo>
                    <a:pt x="469" y="31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-3210758" y="1956688"/>
              <a:ext cx="149307" cy="10166"/>
            </a:xfrm>
            <a:custGeom>
              <a:avLst/>
              <a:gdLst/>
              <a:ahLst/>
              <a:cxnLst/>
              <a:rect l="l" t="t" r="r" b="b"/>
              <a:pathLst>
                <a:path w="470" h="32" extrusionOk="0">
                  <a:moveTo>
                    <a:pt x="1" y="1"/>
                  </a:moveTo>
                  <a:lnTo>
                    <a:pt x="1" y="32"/>
                  </a:lnTo>
                  <a:lnTo>
                    <a:pt x="469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-3210758" y="1976701"/>
              <a:ext cx="149307" cy="9848"/>
            </a:xfrm>
            <a:custGeom>
              <a:avLst/>
              <a:gdLst/>
              <a:ahLst/>
              <a:cxnLst/>
              <a:rect l="l" t="t" r="r" b="b"/>
              <a:pathLst>
                <a:path w="470" h="31" extrusionOk="0">
                  <a:moveTo>
                    <a:pt x="1" y="1"/>
                  </a:moveTo>
                  <a:lnTo>
                    <a:pt x="1" y="31"/>
                  </a:lnTo>
                  <a:lnTo>
                    <a:pt x="469" y="31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-3238713" y="1554197"/>
              <a:ext cx="326570" cy="73701"/>
            </a:xfrm>
            <a:custGeom>
              <a:avLst/>
              <a:gdLst/>
              <a:ahLst/>
              <a:cxnLst/>
              <a:rect l="l" t="t" r="r" b="b"/>
              <a:pathLst>
                <a:path w="1028" h="232" extrusionOk="0">
                  <a:moveTo>
                    <a:pt x="58" y="1"/>
                  </a:moveTo>
                  <a:cubicBezTo>
                    <a:pt x="41" y="1"/>
                    <a:pt x="26" y="9"/>
                    <a:pt x="15" y="21"/>
                  </a:cubicBezTo>
                  <a:cubicBezTo>
                    <a:pt x="6" y="29"/>
                    <a:pt x="0" y="43"/>
                    <a:pt x="0" y="58"/>
                  </a:cubicBezTo>
                  <a:lnTo>
                    <a:pt x="0" y="174"/>
                  </a:lnTo>
                  <a:cubicBezTo>
                    <a:pt x="0" y="188"/>
                    <a:pt x="5" y="199"/>
                    <a:pt x="14" y="210"/>
                  </a:cubicBezTo>
                  <a:cubicBezTo>
                    <a:pt x="25" y="224"/>
                    <a:pt x="41" y="232"/>
                    <a:pt x="58" y="232"/>
                  </a:cubicBezTo>
                  <a:lnTo>
                    <a:pt x="972" y="232"/>
                  </a:lnTo>
                  <a:cubicBezTo>
                    <a:pt x="989" y="232"/>
                    <a:pt x="1004" y="224"/>
                    <a:pt x="1015" y="212"/>
                  </a:cubicBezTo>
                  <a:cubicBezTo>
                    <a:pt x="1022" y="203"/>
                    <a:pt x="1028" y="189"/>
                    <a:pt x="1028" y="176"/>
                  </a:cubicBezTo>
                  <a:lnTo>
                    <a:pt x="1028" y="59"/>
                  </a:lnTo>
                  <a:cubicBezTo>
                    <a:pt x="1028" y="41"/>
                    <a:pt x="1021" y="26"/>
                    <a:pt x="1009" y="16"/>
                  </a:cubicBezTo>
                  <a:cubicBezTo>
                    <a:pt x="1000" y="6"/>
                    <a:pt x="987" y="1"/>
                    <a:pt x="9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-3242525" y="1542761"/>
              <a:ext cx="333241" cy="18425"/>
            </a:xfrm>
            <a:custGeom>
              <a:avLst/>
              <a:gdLst/>
              <a:ahLst/>
              <a:cxnLst/>
              <a:rect l="l" t="t" r="r" b="b"/>
              <a:pathLst>
                <a:path w="1049" h="58" extrusionOk="0">
                  <a:moveTo>
                    <a:pt x="70" y="0"/>
                  </a:moveTo>
                  <a:cubicBezTo>
                    <a:pt x="42" y="0"/>
                    <a:pt x="17" y="13"/>
                    <a:pt x="0" y="31"/>
                  </a:cubicBezTo>
                  <a:lnTo>
                    <a:pt x="27" y="58"/>
                  </a:lnTo>
                  <a:cubicBezTo>
                    <a:pt x="38" y="45"/>
                    <a:pt x="54" y="38"/>
                    <a:pt x="70" y="38"/>
                  </a:cubicBezTo>
                  <a:lnTo>
                    <a:pt x="984" y="38"/>
                  </a:lnTo>
                  <a:cubicBezTo>
                    <a:pt x="999" y="38"/>
                    <a:pt x="1011" y="43"/>
                    <a:pt x="1021" y="53"/>
                  </a:cubicBezTo>
                  <a:lnTo>
                    <a:pt x="1048" y="26"/>
                  </a:lnTo>
                  <a:cubicBezTo>
                    <a:pt x="1031" y="10"/>
                    <a:pt x="1010" y="0"/>
                    <a:pt x="9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-3377942" y="1552291"/>
              <a:ext cx="17154" cy="76877"/>
            </a:xfrm>
            <a:custGeom>
              <a:avLst/>
              <a:gdLst/>
              <a:ahLst/>
              <a:cxnLst/>
              <a:rect l="l" t="t" r="r" b="b"/>
              <a:pathLst>
                <a:path w="54" h="242" extrusionOk="0">
                  <a:moveTo>
                    <a:pt x="26" y="0"/>
                  </a:moveTo>
                  <a:cubicBezTo>
                    <a:pt x="10" y="17"/>
                    <a:pt x="1" y="39"/>
                    <a:pt x="1" y="64"/>
                  </a:cubicBezTo>
                  <a:lnTo>
                    <a:pt x="1" y="181"/>
                  </a:lnTo>
                  <a:cubicBezTo>
                    <a:pt x="1" y="204"/>
                    <a:pt x="10" y="226"/>
                    <a:pt x="25" y="242"/>
                  </a:cubicBezTo>
                  <a:lnTo>
                    <a:pt x="52" y="215"/>
                  </a:lnTo>
                  <a:cubicBezTo>
                    <a:pt x="43" y="205"/>
                    <a:pt x="38" y="194"/>
                    <a:pt x="38" y="181"/>
                  </a:cubicBezTo>
                  <a:lnTo>
                    <a:pt x="38" y="64"/>
                  </a:lnTo>
                  <a:cubicBezTo>
                    <a:pt x="38" y="49"/>
                    <a:pt x="43" y="38"/>
                    <a:pt x="53" y="27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-2918182" y="1550385"/>
              <a:ext cx="19060" cy="79101"/>
            </a:xfrm>
            <a:custGeom>
              <a:avLst/>
              <a:gdLst/>
              <a:ahLst/>
              <a:cxnLst/>
              <a:rect l="l" t="t" r="r" b="b"/>
              <a:pathLst>
                <a:path w="60" h="249" extrusionOk="0">
                  <a:moveTo>
                    <a:pt x="27" y="1"/>
                  </a:moveTo>
                  <a:lnTo>
                    <a:pt x="0" y="28"/>
                  </a:lnTo>
                  <a:cubicBezTo>
                    <a:pt x="12" y="38"/>
                    <a:pt x="21" y="53"/>
                    <a:pt x="21" y="70"/>
                  </a:cubicBezTo>
                  <a:lnTo>
                    <a:pt x="21" y="187"/>
                  </a:lnTo>
                  <a:cubicBezTo>
                    <a:pt x="21" y="200"/>
                    <a:pt x="15" y="214"/>
                    <a:pt x="7" y="222"/>
                  </a:cubicBezTo>
                  <a:lnTo>
                    <a:pt x="34" y="249"/>
                  </a:lnTo>
                  <a:cubicBezTo>
                    <a:pt x="49" y="232"/>
                    <a:pt x="59" y="210"/>
                    <a:pt x="59" y="187"/>
                  </a:cubicBezTo>
                  <a:lnTo>
                    <a:pt x="59" y="70"/>
                  </a:lnTo>
                  <a:lnTo>
                    <a:pt x="58" y="70"/>
                  </a:lnTo>
                  <a:cubicBezTo>
                    <a:pt x="58" y="43"/>
                    <a:pt x="45" y="18"/>
                    <a:pt x="27" y="1"/>
                  </a:cubicBezTo>
                  <a:close/>
                </a:path>
              </a:pathLst>
            </a:custGeom>
            <a:solidFill>
              <a:srgbClr val="345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-3242843" y="1620591"/>
              <a:ext cx="335147" cy="18743"/>
            </a:xfrm>
            <a:custGeom>
              <a:avLst/>
              <a:gdLst/>
              <a:ahLst/>
              <a:cxnLst/>
              <a:rect l="l" t="t" r="r" b="b"/>
              <a:pathLst>
                <a:path w="1055" h="59" extrusionOk="0">
                  <a:moveTo>
                    <a:pt x="27" y="0"/>
                  </a:moveTo>
                  <a:lnTo>
                    <a:pt x="0" y="27"/>
                  </a:lnTo>
                  <a:cubicBezTo>
                    <a:pt x="17" y="47"/>
                    <a:pt x="43" y="59"/>
                    <a:pt x="71" y="59"/>
                  </a:cubicBezTo>
                  <a:lnTo>
                    <a:pt x="985" y="59"/>
                  </a:lnTo>
                  <a:cubicBezTo>
                    <a:pt x="1013" y="59"/>
                    <a:pt x="1037" y="47"/>
                    <a:pt x="1055" y="28"/>
                  </a:cubicBezTo>
                  <a:lnTo>
                    <a:pt x="1028" y="1"/>
                  </a:lnTo>
                  <a:cubicBezTo>
                    <a:pt x="1017" y="14"/>
                    <a:pt x="1002" y="21"/>
                    <a:pt x="985" y="21"/>
                  </a:cubicBezTo>
                  <a:lnTo>
                    <a:pt x="71" y="21"/>
                  </a:lnTo>
                  <a:cubicBezTo>
                    <a:pt x="54" y="21"/>
                    <a:pt x="38" y="14"/>
                    <a:pt x="27" y="0"/>
                  </a:cubicBezTo>
                  <a:close/>
                </a:path>
              </a:pathLst>
            </a:custGeom>
            <a:solidFill>
              <a:srgbClr val="202020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-3117362" y="1560551"/>
              <a:ext cx="46698" cy="61629"/>
            </a:xfrm>
            <a:custGeom>
              <a:avLst/>
              <a:gdLst/>
              <a:ahLst/>
              <a:cxnLst/>
              <a:rect l="l" t="t" r="r" b="b"/>
              <a:pathLst>
                <a:path w="147" h="194" extrusionOk="0">
                  <a:moveTo>
                    <a:pt x="72" y="28"/>
                  </a:moveTo>
                  <a:cubicBezTo>
                    <a:pt x="86" y="28"/>
                    <a:pt x="97" y="33"/>
                    <a:pt x="103" y="45"/>
                  </a:cubicBezTo>
                  <a:cubicBezTo>
                    <a:pt x="110" y="56"/>
                    <a:pt x="114" y="76"/>
                    <a:pt x="114" y="99"/>
                  </a:cubicBezTo>
                  <a:cubicBezTo>
                    <a:pt x="114" y="124"/>
                    <a:pt x="111" y="141"/>
                    <a:pt x="103" y="153"/>
                  </a:cubicBezTo>
                  <a:cubicBezTo>
                    <a:pt x="97" y="166"/>
                    <a:pt x="86" y="171"/>
                    <a:pt x="72" y="171"/>
                  </a:cubicBezTo>
                  <a:cubicBezTo>
                    <a:pt x="60" y="171"/>
                    <a:pt x="49" y="166"/>
                    <a:pt x="40" y="153"/>
                  </a:cubicBezTo>
                  <a:cubicBezTo>
                    <a:pt x="33" y="142"/>
                    <a:pt x="29" y="124"/>
                    <a:pt x="29" y="99"/>
                  </a:cubicBezTo>
                  <a:cubicBezTo>
                    <a:pt x="29" y="75"/>
                    <a:pt x="33" y="56"/>
                    <a:pt x="40" y="45"/>
                  </a:cubicBezTo>
                  <a:cubicBezTo>
                    <a:pt x="49" y="33"/>
                    <a:pt x="60" y="28"/>
                    <a:pt x="72" y="28"/>
                  </a:cubicBezTo>
                  <a:close/>
                  <a:moveTo>
                    <a:pt x="74" y="1"/>
                  </a:moveTo>
                  <a:cubicBezTo>
                    <a:pt x="61" y="1"/>
                    <a:pt x="51" y="3"/>
                    <a:pt x="41" y="7"/>
                  </a:cubicBezTo>
                  <a:cubicBezTo>
                    <a:pt x="33" y="12"/>
                    <a:pt x="25" y="19"/>
                    <a:pt x="19" y="28"/>
                  </a:cubicBezTo>
                  <a:cubicBezTo>
                    <a:pt x="14" y="35"/>
                    <a:pt x="8" y="46"/>
                    <a:pt x="6" y="59"/>
                  </a:cubicBezTo>
                  <a:cubicBezTo>
                    <a:pt x="2" y="70"/>
                    <a:pt x="1" y="82"/>
                    <a:pt x="1" y="97"/>
                  </a:cubicBezTo>
                  <a:cubicBezTo>
                    <a:pt x="1" y="110"/>
                    <a:pt x="2" y="124"/>
                    <a:pt x="4" y="136"/>
                  </a:cubicBezTo>
                  <a:cubicBezTo>
                    <a:pt x="7" y="147"/>
                    <a:pt x="12" y="158"/>
                    <a:pt x="18" y="167"/>
                  </a:cubicBezTo>
                  <a:cubicBezTo>
                    <a:pt x="23" y="174"/>
                    <a:pt x="31" y="182"/>
                    <a:pt x="40" y="187"/>
                  </a:cubicBezTo>
                  <a:cubicBezTo>
                    <a:pt x="50" y="190"/>
                    <a:pt x="61" y="193"/>
                    <a:pt x="72" y="193"/>
                  </a:cubicBezTo>
                  <a:cubicBezTo>
                    <a:pt x="84" y="193"/>
                    <a:pt x="95" y="192"/>
                    <a:pt x="105" y="187"/>
                  </a:cubicBezTo>
                  <a:cubicBezTo>
                    <a:pt x="114" y="182"/>
                    <a:pt x="121" y="174"/>
                    <a:pt x="127" y="167"/>
                  </a:cubicBezTo>
                  <a:cubicBezTo>
                    <a:pt x="132" y="158"/>
                    <a:pt x="138" y="147"/>
                    <a:pt x="141" y="136"/>
                  </a:cubicBezTo>
                  <a:cubicBezTo>
                    <a:pt x="145" y="124"/>
                    <a:pt x="146" y="110"/>
                    <a:pt x="146" y="97"/>
                  </a:cubicBezTo>
                  <a:cubicBezTo>
                    <a:pt x="146" y="83"/>
                    <a:pt x="145" y="70"/>
                    <a:pt x="142" y="59"/>
                  </a:cubicBezTo>
                  <a:cubicBezTo>
                    <a:pt x="140" y="46"/>
                    <a:pt x="136" y="35"/>
                    <a:pt x="129" y="28"/>
                  </a:cubicBezTo>
                  <a:cubicBezTo>
                    <a:pt x="124" y="19"/>
                    <a:pt x="115" y="13"/>
                    <a:pt x="106" y="7"/>
                  </a:cubicBezTo>
                  <a:cubicBezTo>
                    <a:pt x="97" y="3"/>
                    <a:pt x="86" y="1"/>
                    <a:pt x="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-3061770" y="1560551"/>
              <a:ext cx="46698" cy="61629"/>
            </a:xfrm>
            <a:custGeom>
              <a:avLst/>
              <a:gdLst/>
              <a:ahLst/>
              <a:cxnLst/>
              <a:rect l="l" t="t" r="r" b="b"/>
              <a:pathLst>
                <a:path w="147" h="194" extrusionOk="0">
                  <a:moveTo>
                    <a:pt x="74" y="28"/>
                  </a:moveTo>
                  <a:cubicBezTo>
                    <a:pt x="88" y="28"/>
                    <a:pt x="98" y="33"/>
                    <a:pt x="105" y="45"/>
                  </a:cubicBezTo>
                  <a:cubicBezTo>
                    <a:pt x="111" y="56"/>
                    <a:pt x="116" y="76"/>
                    <a:pt x="116" y="99"/>
                  </a:cubicBezTo>
                  <a:cubicBezTo>
                    <a:pt x="116" y="124"/>
                    <a:pt x="112" y="141"/>
                    <a:pt x="105" y="153"/>
                  </a:cubicBezTo>
                  <a:cubicBezTo>
                    <a:pt x="97" y="166"/>
                    <a:pt x="88" y="171"/>
                    <a:pt x="74" y="171"/>
                  </a:cubicBezTo>
                  <a:cubicBezTo>
                    <a:pt x="61" y="171"/>
                    <a:pt x="50" y="166"/>
                    <a:pt x="42" y="153"/>
                  </a:cubicBezTo>
                  <a:cubicBezTo>
                    <a:pt x="34" y="142"/>
                    <a:pt x="30" y="124"/>
                    <a:pt x="30" y="99"/>
                  </a:cubicBezTo>
                  <a:cubicBezTo>
                    <a:pt x="30" y="75"/>
                    <a:pt x="34" y="56"/>
                    <a:pt x="42" y="45"/>
                  </a:cubicBezTo>
                  <a:cubicBezTo>
                    <a:pt x="50" y="33"/>
                    <a:pt x="61" y="28"/>
                    <a:pt x="74" y="28"/>
                  </a:cubicBezTo>
                  <a:close/>
                  <a:moveTo>
                    <a:pt x="74" y="1"/>
                  </a:moveTo>
                  <a:cubicBezTo>
                    <a:pt x="62" y="1"/>
                    <a:pt x="51" y="3"/>
                    <a:pt x="42" y="7"/>
                  </a:cubicBezTo>
                  <a:cubicBezTo>
                    <a:pt x="32" y="12"/>
                    <a:pt x="26" y="19"/>
                    <a:pt x="19" y="28"/>
                  </a:cubicBezTo>
                  <a:cubicBezTo>
                    <a:pt x="14" y="35"/>
                    <a:pt x="9" y="46"/>
                    <a:pt x="5" y="59"/>
                  </a:cubicBezTo>
                  <a:cubicBezTo>
                    <a:pt x="2" y="70"/>
                    <a:pt x="0" y="82"/>
                    <a:pt x="0" y="97"/>
                  </a:cubicBezTo>
                  <a:cubicBezTo>
                    <a:pt x="0" y="110"/>
                    <a:pt x="1" y="124"/>
                    <a:pt x="4" y="136"/>
                  </a:cubicBezTo>
                  <a:cubicBezTo>
                    <a:pt x="8" y="147"/>
                    <a:pt x="11" y="158"/>
                    <a:pt x="17" y="167"/>
                  </a:cubicBezTo>
                  <a:cubicBezTo>
                    <a:pt x="24" y="174"/>
                    <a:pt x="31" y="182"/>
                    <a:pt x="41" y="187"/>
                  </a:cubicBezTo>
                  <a:cubicBezTo>
                    <a:pt x="49" y="190"/>
                    <a:pt x="61" y="193"/>
                    <a:pt x="73" y="193"/>
                  </a:cubicBezTo>
                  <a:cubicBezTo>
                    <a:pt x="85" y="193"/>
                    <a:pt x="95" y="192"/>
                    <a:pt x="105" y="187"/>
                  </a:cubicBezTo>
                  <a:cubicBezTo>
                    <a:pt x="115" y="182"/>
                    <a:pt x="121" y="174"/>
                    <a:pt x="127" y="167"/>
                  </a:cubicBezTo>
                  <a:cubicBezTo>
                    <a:pt x="133" y="158"/>
                    <a:pt x="138" y="147"/>
                    <a:pt x="141" y="136"/>
                  </a:cubicBezTo>
                  <a:cubicBezTo>
                    <a:pt x="144" y="124"/>
                    <a:pt x="147" y="110"/>
                    <a:pt x="147" y="97"/>
                  </a:cubicBezTo>
                  <a:cubicBezTo>
                    <a:pt x="147" y="83"/>
                    <a:pt x="144" y="70"/>
                    <a:pt x="142" y="59"/>
                  </a:cubicBezTo>
                  <a:cubicBezTo>
                    <a:pt x="139" y="46"/>
                    <a:pt x="136" y="35"/>
                    <a:pt x="128" y="28"/>
                  </a:cubicBezTo>
                  <a:cubicBezTo>
                    <a:pt x="123" y="19"/>
                    <a:pt x="116" y="13"/>
                    <a:pt x="106" y="7"/>
                  </a:cubicBezTo>
                  <a:cubicBezTo>
                    <a:pt x="96" y="3"/>
                    <a:pt x="86" y="1"/>
                    <a:pt x="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-3005224" y="1611061"/>
              <a:ext cx="11119" cy="11436"/>
            </a:xfrm>
            <a:custGeom>
              <a:avLst/>
              <a:gdLst/>
              <a:ahLst/>
              <a:cxnLst/>
              <a:rect l="l" t="t" r="r" b="b"/>
              <a:pathLst>
                <a:path w="35" h="36" extrusionOk="0">
                  <a:moveTo>
                    <a:pt x="9" y="0"/>
                  </a:moveTo>
                  <a:cubicBezTo>
                    <a:pt x="7" y="0"/>
                    <a:pt x="4" y="2"/>
                    <a:pt x="2" y="2"/>
                  </a:cubicBezTo>
                  <a:cubicBezTo>
                    <a:pt x="1" y="4"/>
                    <a:pt x="1" y="8"/>
                    <a:pt x="1" y="10"/>
                  </a:cubicBezTo>
                  <a:lnTo>
                    <a:pt x="1" y="18"/>
                  </a:lnTo>
                  <a:lnTo>
                    <a:pt x="1" y="26"/>
                  </a:lnTo>
                  <a:cubicBezTo>
                    <a:pt x="1" y="29"/>
                    <a:pt x="2" y="31"/>
                    <a:pt x="2" y="34"/>
                  </a:cubicBezTo>
                  <a:cubicBezTo>
                    <a:pt x="4" y="34"/>
                    <a:pt x="7" y="35"/>
                    <a:pt x="9" y="35"/>
                  </a:cubicBezTo>
                  <a:lnTo>
                    <a:pt x="25" y="35"/>
                  </a:lnTo>
                  <a:cubicBezTo>
                    <a:pt x="28" y="35"/>
                    <a:pt x="31" y="34"/>
                    <a:pt x="34" y="34"/>
                  </a:cubicBezTo>
                  <a:cubicBezTo>
                    <a:pt x="34" y="31"/>
                    <a:pt x="35" y="29"/>
                    <a:pt x="35" y="26"/>
                  </a:cubicBezTo>
                  <a:lnTo>
                    <a:pt x="35" y="18"/>
                  </a:lnTo>
                  <a:lnTo>
                    <a:pt x="35" y="10"/>
                  </a:lnTo>
                  <a:cubicBezTo>
                    <a:pt x="35" y="8"/>
                    <a:pt x="34" y="4"/>
                    <a:pt x="34" y="2"/>
                  </a:cubicBezTo>
                  <a:cubicBezTo>
                    <a:pt x="31" y="0"/>
                    <a:pt x="28" y="0"/>
                    <a:pt x="25" y="0"/>
                  </a:cubicBezTo>
                  <a:close/>
                </a:path>
              </a:pathLst>
            </a:custGeom>
            <a:solidFill>
              <a:srgbClr val="15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-2983622" y="1560551"/>
              <a:ext cx="46698" cy="61629"/>
            </a:xfrm>
            <a:custGeom>
              <a:avLst/>
              <a:gdLst/>
              <a:ahLst/>
              <a:cxnLst/>
              <a:rect l="l" t="t" r="r" b="b"/>
              <a:pathLst>
                <a:path w="147" h="194" extrusionOk="0">
                  <a:moveTo>
                    <a:pt x="74" y="28"/>
                  </a:moveTo>
                  <a:cubicBezTo>
                    <a:pt x="88" y="28"/>
                    <a:pt x="98" y="33"/>
                    <a:pt x="105" y="45"/>
                  </a:cubicBezTo>
                  <a:cubicBezTo>
                    <a:pt x="111" y="56"/>
                    <a:pt x="116" y="76"/>
                    <a:pt x="116" y="99"/>
                  </a:cubicBezTo>
                  <a:cubicBezTo>
                    <a:pt x="116" y="124"/>
                    <a:pt x="112" y="141"/>
                    <a:pt x="105" y="153"/>
                  </a:cubicBezTo>
                  <a:cubicBezTo>
                    <a:pt x="98" y="166"/>
                    <a:pt x="88" y="171"/>
                    <a:pt x="74" y="171"/>
                  </a:cubicBezTo>
                  <a:cubicBezTo>
                    <a:pt x="61" y="171"/>
                    <a:pt x="50" y="166"/>
                    <a:pt x="42" y="153"/>
                  </a:cubicBezTo>
                  <a:cubicBezTo>
                    <a:pt x="34" y="142"/>
                    <a:pt x="30" y="124"/>
                    <a:pt x="30" y="99"/>
                  </a:cubicBezTo>
                  <a:cubicBezTo>
                    <a:pt x="30" y="75"/>
                    <a:pt x="34" y="56"/>
                    <a:pt x="42" y="45"/>
                  </a:cubicBezTo>
                  <a:cubicBezTo>
                    <a:pt x="50" y="33"/>
                    <a:pt x="61" y="28"/>
                    <a:pt x="74" y="28"/>
                  </a:cubicBezTo>
                  <a:close/>
                  <a:moveTo>
                    <a:pt x="74" y="1"/>
                  </a:moveTo>
                  <a:cubicBezTo>
                    <a:pt x="62" y="1"/>
                    <a:pt x="51" y="3"/>
                    <a:pt x="41" y="7"/>
                  </a:cubicBezTo>
                  <a:cubicBezTo>
                    <a:pt x="31" y="12"/>
                    <a:pt x="25" y="19"/>
                    <a:pt x="18" y="28"/>
                  </a:cubicBezTo>
                  <a:cubicBezTo>
                    <a:pt x="13" y="35"/>
                    <a:pt x="8" y="46"/>
                    <a:pt x="4" y="59"/>
                  </a:cubicBezTo>
                  <a:cubicBezTo>
                    <a:pt x="2" y="70"/>
                    <a:pt x="0" y="82"/>
                    <a:pt x="0" y="97"/>
                  </a:cubicBezTo>
                  <a:cubicBezTo>
                    <a:pt x="0" y="110"/>
                    <a:pt x="2" y="124"/>
                    <a:pt x="4" y="136"/>
                  </a:cubicBezTo>
                  <a:cubicBezTo>
                    <a:pt x="8" y="147"/>
                    <a:pt x="11" y="158"/>
                    <a:pt x="18" y="167"/>
                  </a:cubicBezTo>
                  <a:cubicBezTo>
                    <a:pt x="24" y="174"/>
                    <a:pt x="31" y="183"/>
                    <a:pt x="41" y="187"/>
                  </a:cubicBezTo>
                  <a:cubicBezTo>
                    <a:pt x="50" y="190"/>
                    <a:pt x="61" y="193"/>
                    <a:pt x="73" y="193"/>
                  </a:cubicBezTo>
                  <a:cubicBezTo>
                    <a:pt x="85" y="193"/>
                    <a:pt x="95" y="192"/>
                    <a:pt x="105" y="187"/>
                  </a:cubicBezTo>
                  <a:cubicBezTo>
                    <a:pt x="114" y="182"/>
                    <a:pt x="121" y="174"/>
                    <a:pt x="127" y="167"/>
                  </a:cubicBezTo>
                  <a:cubicBezTo>
                    <a:pt x="133" y="158"/>
                    <a:pt x="138" y="147"/>
                    <a:pt x="141" y="136"/>
                  </a:cubicBezTo>
                  <a:cubicBezTo>
                    <a:pt x="144" y="124"/>
                    <a:pt x="147" y="110"/>
                    <a:pt x="147" y="97"/>
                  </a:cubicBezTo>
                  <a:cubicBezTo>
                    <a:pt x="147" y="83"/>
                    <a:pt x="144" y="70"/>
                    <a:pt x="142" y="59"/>
                  </a:cubicBezTo>
                  <a:cubicBezTo>
                    <a:pt x="139" y="46"/>
                    <a:pt x="136" y="35"/>
                    <a:pt x="128" y="28"/>
                  </a:cubicBezTo>
                  <a:cubicBezTo>
                    <a:pt x="123" y="19"/>
                    <a:pt x="116" y="13"/>
                    <a:pt x="106" y="7"/>
                  </a:cubicBezTo>
                  <a:cubicBezTo>
                    <a:pt x="96" y="3"/>
                    <a:pt x="86" y="1"/>
                    <a:pt x="74" y="1"/>
                  </a:cubicBezTo>
                  <a:close/>
                </a:path>
              </a:pathLst>
            </a:custGeom>
            <a:solidFill>
              <a:srgbClr val="15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-3014436" y="1246056"/>
              <a:ext cx="2426719" cy="655046"/>
            </a:xfrm>
            <a:custGeom>
              <a:avLst/>
              <a:gdLst/>
              <a:ahLst/>
              <a:cxnLst/>
              <a:rect l="l" t="t" r="r" b="b"/>
              <a:pathLst>
                <a:path w="7639" h="2062" extrusionOk="0">
                  <a:moveTo>
                    <a:pt x="1" y="1"/>
                  </a:moveTo>
                  <a:lnTo>
                    <a:pt x="1" y="1260"/>
                  </a:lnTo>
                  <a:cubicBezTo>
                    <a:pt x="1170" y="1776"/>
                    <a:pt x="2462" y="2061"/>
                    <a:pt x="3820" y="2061"/>
                  </a:cubicBezTo>
                  <a:cubicBezTo>
                    <a:pt x="5178" y="2061"/>
                    <a:pt x="6470" y="1776"/>
                    <a:pt x="7639" y="1260"/>
                  </a:cubicBezTo>
                  <a:lnTo>
                    <a:pt x="76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-3014436" y="1646322"/>
              <a:ext cx="2425449" cy="395188"/>
            </a:xfrm>
            <a:custGeom>
              <a:avLst/>
              <a:gdLst/>
              <a:ahLst/>
              <a:cxnLst/>
              <a:rect l="l" t="t" r="r" b="b"/>
              <a:pathLst>
                <a:path w="7635" h="1244" extrusionOk="0">
                  <a:moveTo>
                    <a:pt x="1" y="0"/>
                  </a:moveTo>
                  <a:lnTo>
                    <a:pt x="1" y="1029"/>
                  </a:lnTo>
                  <a:lnTo>
                    <a:pt x="1" y="1154"/>
                  </a:lnTo>
                  <a:cubicBezTo>
                    <a:pt x="1" y="1203"/>
                    <a:pt x="41" y="1244"/>
                    <a:pt x="91" y="1244"/>
                  </a:cubicBezTo>
                  <a:lnTo>
                    <a:pt x="434" y="1244"/>
                  </a:lnTo>
                  <a:cubicBezTo>
                    <a:pt x="484" y="1244"/>
                    <a:pt x="524" y="1203"/>
                    <a:pt x="524" y="1154"/>
                  </a:cubicBezTo>
                  <a:lnTo>
                    <a:pt x="524" y="1029"/>
                  </a:lnTo>
                  <a:lnTo>
                    <a:pt x="712" y="1029"/>
                  </a:lnTo>
                  <a:lnTo>
                    <a:pt x="712" y="1154"/>
                  </a:lnTo>
                  <a:cubicBezTo>
                    <a:pt x="712" y="1203"/>
                    <a:pt x="753" y="1244"/>
                    <a:pt x="802" y="1244"/>
                  </a:cubicBezTo>
                  <a:lnTo>
                    <a:pt x="1145" y="1244"/>
                  </a:lnTo>
                  <a:cubicBezTo>
                    <a:pt x="1195" y="1244"/>
                    <a:pt x="1235" y="1203"/>
                    <a:pt x="1235" y="1154"/>
                  </a:cubicBezTo>
                  <a:lnTo>
                    <a:pt x="1235" y="1029"/>
                  </a:lnTo>
                  <a:lnTo>
                    <a:pt x="1423" y="1029"/>
                  </a:lnTo>
                  <a:lnTo>
                    <a:pt x="1423" y="1154"/>
                  </a:lnTo>
                  <a:cubicBezTo>
                    <a:pt x="1423" y="1203"/>
                    <a:pt x="1464" y="1244"/>
                    <a:pt x="1513" y="1244"/>
                  </a:cubicBezTo>
                  <a:lnTo>
                    <a:pt x="1856" y="1244"/>
                  </a:lnTo>
                  <a:cubicBezTo>
                    <a:pt x="1906" y="1244"/>
                    <a:pt x="1946" y="1203"/>
                    <a:pt x="1946" y="1154"/>
                  </a:cubicBezTo>
                  <a:lnTo>
                    <a:pt x="1946" y="1029"/>
                  </a:lnTo>
                  <a:lnTo>
                    <a:pt x="2134" y="1029"/>
                  </a:lnTo>
                  <a:lnTo>
                    <a:pt x="2134" y="1154"/>
                  </a:lnTo>
                  <a:cubicBezTo>
                    <a:pt x="2134" y="1203"/>
                    <a:pt x="2175" y="1244"/>
                    <a:pt x="2224" y="1244"/>
                  </a:cubicBezTo>
                  <a:lnTo>
                    <a:pt x="2567" y="1244"/>
                  </a:lnTo>
                  <a:cubicBezTo>
                    <a:pt x="2617" y="1244"/>
                    <a:pt x="2657" y="1203"/>
                    <a:pt x="2657" y="1154"/>
                  </a:cubicBezTo>
                  <a:lnTo>
                    <a:pt x="2657" y="1029"/>
                  </a:lnTo>
                  <a:lnTo>
                    <a:pt x="2845" y="1029"/>
                  </a:lnTo>
                  <a:lnTo>
                    <a:pt x="2845" y="1154"/>
                  </a:lnTo>
                  <a:cubicBezTo>
                    <a:pt x="2845" y="1203"/>
                    <a:pt x="2886" y="1244"/>
                    <a:pt x="2935" y="1244"/>
                  </a:cubicBezTo>
                  <a:lnTo>
                    <a:pt x="3278" y="1244"/>
                  </a:lnTo>
                  <a:cubicBezTo>
                    <a:pt x="3329" y="1244"/>
                    <a:pt x="3368" y="1203"/>
                    <a:pt x="3368" y="1154"/>
                  </a:cubicBezTo>
                  <a:lnTo>
                    <a:pt x="3368" y="1029"/>
                  </a:lnTo>
                  <a:lnTo>
                    <a:pt x="3556" y="1029"/>
                  </a:lnTo>
                  <a:lnTo>
                    <a:pt x="3556" y="1154"/>
                  </a:lnTo>
                  <a:cubicBezTo>
                    <a:pt x="3556" y="1203"/>
                    <a:pt x="3597" y="1244"/>
                    <a:pt x="3646" y="1244"/>
                  </a:cubicBezTo>
                  <a:lnTo>
                    <a:pt x="3989" y="1244"/>
                  </a:lnTo>
                  <a:cubicBezTo>
                    <a:pt x="4040" y="1244"/>
                    <a:pt x="4079" y="1203"/>
                    <a:pt x="4079" y="1154"/>
                  </a:cubicBezTo>
                  <a:lnTo>
                    <a:pt x="4079" y="1029"/>
                  </a:lnTo>
                  <a:lnTo>
                    <a:pt x="4267" y="1029"/>
                  </a:lnTo>
                  <a:lnTo>
                    <a:pt x="4267" y="1154"/>
                  </a:lnTo>
                  <a:cubicBezTo>
                    <a:pt x="4267" y="1203"/>
                    <a:pt x="4308" y="1244"/>
                    <a:pt x="4357" y="1244"/>
                  </a:cubicBezTo>
                  <a:lnTo>
                    <a:pt x="4700" y="1244"/>
                  </a:lnTo>
                  <a:cubicBezTo>
                    <a:pt x="4751" y="1244"/>
                    <a:pt x="4790" y="1203"/>
                    <a:pt x="4790" y="1154"/>
                  </a:cubicBezTo>
                  <a:lnTo>
                    <a:pt x="4790" y="1029"/>
                  </a:lnTo>
                  <a:lnTo>
                    <a:pt x="4978" y="1029"/>
                  </a:lnTo>
                  <a:lnTo>
                    <a:pt x="4978" y="1154"/>
                  </a:lnTo>
                  <a:cubicBezTo>
                    <a:pt x="4978" y="1203"/>
                    <a:pt x="5019" y="1244"/>
                    <a:pt x="5068" y="1244"/>
                  </a:cubicBezTo>
                  <a:lnTo>
                    <a:pt x="5412" y="1244"/>
                  </a:lnTo>
                  <a:cubicBezTo>
                    <a:pt x="5462" y="1244"/>
                    <a:pt x="5501" y="1203"/>
                    <a:pt x="5501" y="1154"/>
                  </a:cubicBezTo>
                  <a:lnTo>
                    <a:pt x="5501" y="1029"/>
                  </a:lnTo>
                  <a:lnTo>
                    <a:pt x="5690" y="1029"/>
                  </a:lnTo>
                  <a:lnTo>
                    <a:pt x="5690" y="1154"/>
                  </a:lnTo>
                  <a:cubicBezTo>
                    <a:pt x="5690" y="1203"/>
                    <a:pt x="5730" y="1244"/>
                    <a:pt x="5779" y="1244"/>
                  </a:cubicBezTo>
                  <a:lnTo>
                    <a:pt x="6123" y="1244"/>
                  </a:lnTo>
                  <a:cubicBezTo>
                    <a:pt x="6173" y="1244"/>
                    <a:pt x="6212" y="1203"/>
                    <a:pt x="6212" y="1154"/>
                  </a:cubicBezTo>
                  <a:lnTo>
                    <a:pt x="6212" y="1029"/>
                  </a:lnTo>
                  <a:lnTo>
                    <a:pt x="6401" y="1029"/>
                  </a:lnTo>
                  <a:lnTo>
                    <a:pt x="6401" y="1154"/>
                  </a:lnTo>
                  <a:cubicBezTo>
                    <a:pt x="6401" y="1203"/>
                    <a:pt x="6441" y="1244"/>
                    <a:pt x="6491" y="1244"/>
                  </a:cubicBezTo>
                  <a:lnTo>
                    <a:pt x="6834" y="1244"/>
                  </a:lnTo>
                  <a:cubicBezTo>
                    <a:pt x="6884" y="1244"/>
                    <a:pt x="6924" y="1203"/>
                    <a:pt x="6924" y="1154"/>
                  </a:cubicBezTo>
                  <a:lnTo>
                    <a:pt x="6924" y="1029"/>
                  </a:lnTo>
                  <a:lnTo>
                    <a:pt x="7112" y="1029"/>
                  </a:lnTo>
                  <a:lnTo>
                    <a:pt x="7112" y="1154"/>
                  </a:lnTo>
                  <a:cubicBezTo>
                    <a:pt x="7112" y="1203"/>
                    <a:pt x="7152" y="1244"/>
                    <a:pt x="7202" y="1244"/>
                  </a:cubicBezTo>
                  <a:lnTo>
                    <a:pt x="7545" y="1244"/>
                  </a:lnTo>
                  <a:cubicBezTo>
                    <a:pt x="7595" y="1244"/>
                    <a:pt x="7635" y="1203"/>
                    <a:pt x="7635" y="1154"/>
                  </a:cubicBezTo>
                  <a:lnTo>
                    <a:pt x="7635" y="1029"/>
                  </a:lnTo>
                  <a:lnTo>
                    <a:pt x="7635" y="0"/>
                  </a:lnTo>
                  <a:cubicBezTo>
                    <a:pt x="6470" y="516"/>
                    <a:pt x="5180" y="801"/>
                    <a:pt x="3820" y="801"/>
                  </a:cubicBezTo>
                  <a:cubicBezTo>
                    <a:pt x="2462" y="801"/>
                    <a:pt x="1170" y="51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-3014436" y="1441742"/>
              <a:ext cx="2426719" cy="85137"/>
            </a:xfrm>
            <a:custGeom>
              <a:avLst/>
              <a:gdLst/>
              <a:ahLst/>
              <a:cxnLst/>
              <a:rect l="l" t="t" r="r" b="b"/>
              <a:pathLst>
                <a:path w="7639" h="268" extrusionOk="0">
                  <a:moveTo>
                    <a:pt x="1" y="1"/>
                  </a:moveTo>
                  <a:lnTo>
                    <a:pt x="1" y="268"/>
                  </a:lnTo>
                  <a:lnTo>
                    <a:pt x="7639" y="26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-3014436" y="1245421"/>
              <a:ext cx="1212883" cy="796094"/>
            </a:xfrm>
            <a:custGeom>
              <a:avLst/>
              <a:gdLst/>
              <a:ahLst/>
              <a:cxnLst/>
              <a:rect l="l" t="t" r="r" b="b"/>
              <a:pathLst>
                <a:path w="3818" h="2506" extrusionOk="0">
                  <a:moveTo>
                    <a:pt x="1" y="1"/>
                  </a:moveTo>
                  <a:lnTo>
                    <a:pt x="1" y="3"/>
                  </a:lnTo>
                  <a:lnTo>
                    <a:pt x="1" y="1262"/>
                  </a:lnTo>
                  <a:lnTo>
                    <a:pt x="1" y="2291"/>
                  </a:lnTo>
                  <a:lnTo>
                    <a:pt x="1" y="2416"/>
                  </a:lnTo>
                  <a:cubicBezTo>
                    <a:pt x="1" y="2465"/>
                    <a:pt x="41" y="2506"/>
                    <a:pt x="91" y="2506"/>
                  </a:cubicBezTo>
                  <a:lnTo>
                    <a:pt x="434" y="2506"/>
                  </a:lnTo>
                  <a:cubicBezTo>
                    <a:pt x="484" y="2506"/>
                    <a:pt x="524" y="2465"/>
                    <a:pt x="524" y="2416"/>
                  </a:cubicBezTo>
                  <a:lnTo>
                    <a:pt x="524" y="2291"/>
                  </a:lnTo>
                  <a:lnTo>
                    <a:pt x="712" y="2291"/>
                  </a:lnTo>
                  <a:lnTo>
                    <a:pt x="712" y="2416"/>
                  </a:lnTo>
                  <a:cubicBezTo>
                    <a:pt x="712" y="2465"/>
                    <a:pt x="753" y="2506"/>
                    <a:pt x="802" y="2506"/>
                  </a:cubicBezTo>
                  <a:lnTo>
                    <a:pt x="1145" y="2506"/>
                  </a:lnTo>
                  <a:cubicBezTo>
                    <a:pt x="1195" y="2506"/>
                    <a:pt x="1235" y="2465"/>
                    <a:pt x="1235" y="2416"/>
                  </a:cubicBezTo>
                  <a:lnTo>
                    <a:pt x="1235" y="2291"/>
                  </a:lnTo>
                  <a:lnTo>
                    <a:pt x="1423" y="2291"/>
                  </a:lnTo>
                  <a:lnTo>
                    <a:pt x="1423" y="2416"/>
                  </a:lnTo>
                  <a:cubicBezTo>
                    <a:pt x="1423" y="2465"/>
                    <a:pt x="1464" y="2506"/>
                    <a:pt x="1513" y="2506"/>
                  </a:cubicBezTo>
                  <a:lnTo>
                    <a:pt x="1856" y="2506"/>
                  </a:lnTo>
                  <a:cubicBezTo>
                    <a:pt x="1906" y="2506"/>
                    <a:pt x="1946" y="2465"/>
                    <a:pt x="1946" y="2416"/>
                  </a:cubicBezTo>
                  <a:lnTo>
                    <a:pt x="1946" y="2291"/>
                  </a:lnTo>
                  <a:lnTo>
                    <a:pt x="2134" y="2291"/>
                  </a:lnTo>
                  <a:lnTo>
                    <a:pt x="2134" y="2416"/>
                  </a:lnTo>
                  <a:cubicBezTo>
                    <a:pt x="2134" y="2465"/>
                    <a:pt x="2175" y="2506"/>
                    <a:pt x="2224" y="2506"/>
                  </a:cubicBezTo>
                  <a:lnTo>
                    <a:pt x="2567" y="2506"/>
                  </a:lnTo>
                  <a:cubicBezTo>
                    <a:pt x="2617" y="2506"/>
                    <a:pt x="2657" y="2465"/>
                    <a:pt x="2657" y="2416"/>
                  </a:cubicBezTo>
                  <a:lnTo>
                    <a:pt x="2657" y="2291"/>
                  </a:lnTo>
                  <a:lnTo>
                    <a:pt x="2845" y="2291"/>
                  </a:lnTo>
                  <a:lnTo>
                    <a:pt x="2845" y="2416"/>
                  </a:lnTo>
                  <a:cubicBezTo>
                    <a:pt x="2845" y="2465"/>
                    <a:pt x="2886" y="2506"/>
                    <a:pt x="2935" y="2506"/>
                  </a:cubicBezTo>
                  <a:lnTo>
                    <a:pt x="3278" y="2506"/>
                  </a:lnTo>
                  <a:cubicBezTo>
                    <a:pt x="3329" y="2506"/>
                    <a:pt x="3368" y="2465"/>
                    <a:pt x="3368" y="2416"/>
                  </a:cubicBezTo>
                  <a:lnTo>
                    <a:pt x="3368" y="2291"/>
                  </a:lnTo>
                  <a:lnTo>
                    <a:pt x="3556" y="2291"/>
                  </a:lnTo>
                  <a:lnTo>
                    <a:pt x="3556" y="2416"/>
                  </a:lnTo>
                  <a:cubicBezTo>
                    <a:pt x="3556" y="2465"/>
                    <a:pt x="3597" y="2506"/>
                    <a:pt x="3646" y="2506"/>
                  </a:cubicBezTo>
                  <a:lnTo>
                    <a:pt x="3817" y="2506"/>
                  </a:lnTo>
                  <a:lnTo>
                    <a:pt x="3817" y="2062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rgbClr val="FBFFFF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-3144364" y="1246056"/>
              <a:ext cx="2689119" cy="196005"/>
            </a:xfrm>
            <a:custGeom>
              <a:avLst/>
              <a:gdLst/>
              <a:ahLst/>
              <a:cxnLst/>
              <a:rect l="l" t="t" r="r" b="b"/>
              <a:pathLst>
                <a:path w="8465" h="617" extrusionOk="0">
                  <a:moveTo>
                    <a:pt x="0" y="1"/>
                  </a:moveTo>
                  <a:lnTo>
                    <a:pt x="0" y="551"/>
                  </a:lnTo>
                  <a:cubicBezTo>
                    <a:pt x="0" y="587"/>
                    <a:pt x="29" y="617"/>
                    <a:pt x="66" y="617"/>
                  </a:cubicBezTo>
                  <a:lnTo>
                    <a:pt x="8400" y="617"/>
                  </a:lnTo>
                  <a:cubicBezTo>
                    <a:pt x="8435" y="617"/>
                    <a:pt x="8465" y="587"/>
                    <a:pt x="8465" y="551"/>
                  </a:cubicBezTo>
                  <a:lnTo>
                    <a:pt x="8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-1885112" y="1279094"/>
              <a:ext cx="171227" cy="162967"/>
            </a:xfrm>
            <a:custGeom>
              <a:avLst/>
              <a:gdLst/>
              <a:ahLst/>
              <a:cxnLst/>
              <a:rect l="l" t="t" r="r" b="b"/>
              <a:pathLst>
                <a:path w="539" h="513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lnTo>
                    <a:pt x="0" y="513"/>
                  </a:lnTo>
                  <a:lnTo>
                    <a:pt x="538" y="513"/>
                  </a:lnTo>
                  <a:lnTo>
                    <a:pt x="538" y="269"/>
                  </a:lnTo>
                  <a:cubicBezTo>
                    <a:pt x="538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4" name="Google Shape;1034;p45"/>
            <p:cNvGrpSpPr/>
            <p:nvPr/>
          </p:nvGrpSpPr>
          <p:grpSpPr>
            <a:xfrm>
              <a:off x="-2790016" y="534826"/>
              <a:ext cx="1066938" cy="1138029"/>
              <a:chOff x="-5383310" y="2596936"/>
              <a:chExt cx="495145" cy="528137"/>
            </a:xfrm>
          </p:grpSpPr>
          <p:sp>
            <p:nvSpPr>
              <p:cNvPr id="1035" name="Google Shape;1035;p45"/>
              <p:cNvSpPr/>
              <p:nvPr/>
            </p:nvSpPr>
            <p:spPr>
              <a:xfrm>
                <a:off x="-5383310" y="2707479"/>
                <a:ext cx="417594" cy="417594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2633" extrusionOk="0">
                    <a:moveTo>
                      <a:pt x="1534" y="1"/>
                    </a:moveTo>
                    <a:lnTo>
                      <a:pt x="707" y="827"/>
                    </a:lnTo>
                    <a:cubicBezTo>
                      <a:pt x="679" y="856"/>
                      <a:pt x="663" y="894"/>
                      <a:pt x="668" y="932"/>
                    </a:cubicBezTo>
                    <a:cubicBezTo>
                      <a:pt x="670" y="955"/>
                      <a:pt x="664" y="977"/>
                      <a:pt x="648" y="995"/>
                    </a:cubicBezTo>
                    <a:cubicBezTo>
                      <a:pt x="634" y="1008"/>
                      <a:pt x="617" y="1016"/>
                      <a:pt x="598" y="1016"/>
                    </a:cubicBezTo>
                    <a:cubicBezTo>
                      <a:pt x="594" y="1016"/>
                      <a:pt x="589" y="1015"/>
                      <a:pt x="585" y="1014"/>
                    </a:cubicBezTo>
                    <a:cubicBezTo>
                      <a:pt x="580" y="1014"/>
                      <a:pt x="575" y="1013"/>
                      <a:pt x="570" y="1013"/>
                    </a:cubicBezTo>
                    <a:cubicBezTo>
                      <a:pt x="537" y="1013"/>
                      <a:pt x="504" y="1029"/>
                      <a:pt x="481" y="1054"/>
                    </a:cubicBezTo>
                    <a:lnTo>
                      <a:pt x="272" y="1264"/>
                    </a:lnTo>
                    <a:cubicBezTo>
                      <a:pt x="243" y="1291"/>
                      <a:pt x="227" y="1329"/>
                      <a:pt x="232" y="1367"/>
                    </a:cubicBezTo>
                    <a:cubicBezTo>
                      <a:pt x="235" y="1391"/>
                      <a:pt x="229" y="1413"/>
                      <a:pt x="213" y="1430"/>
                    </a:cubicBezTo>
                    <a:cubicBezTo>
                      <a:pt x="198" y="1444"/>
                      <a:pt x="180" y="1452"/>
                      <a:pt x="161" y="1452"/>
                    </a:cubicBezTo>
                    <a:cubicBezTo>
                      <a:pt x="157" y="1452"/>
                      <a:pt x="154" y="1451"/>
                      <a:pt x="150" y="1451"/>
                    </a:cubicBezTo>
                    <a:cubicBezTo>
                      <a:pt x="145" y="1450"/>
                      <a:pt x="140" y="1450"/>
                      <a:pt x="135" y="1450"/>
                    </a:cubicBezTo>
                    <a:cubicBezTo>
                      <a:pt x="101" y="1450"/>
                      <a:pt x="68" y="1465"/>
                      <a:pt x="45" y="1489"/>
                    </a:cubicBezTo>
                    <a:lnTo>
                      <a:pt x="1" y="1533"/>
                    </a:lnTo>
                    <a:lnTo>
                      <a:pt x="1100" y="2632"/>
                    </a:lnTo>
                    <a:lnTo>
                      <a:pt x="1791" y="1942"/>
                    </a:lnTo>
                    <a:cubicBezTo>
                      <a:pt x="1819" y="1913"/>
                      <a:pt x="1835" y="1875"/>
                      <a:pt x="1830" y="1837"/>
                    </a:cubicBezTo>
                    <a:cubicBezTo>
                      <a:pt x="1827" y="1814"/>
                      <a:pt x="1834" y="1792"/>
                      <a:pt x="1850" y="1774"/>
                    </a:cubicBezTo>
                    <a:cubicBezTo>
                      <a:pt x="1863" y="1762"/>
                      <a:pt x="1882" y="1755"/>
                      <a:pt x="1900" y="1755"/>
                    </a:cubicBezTo>
                    <a:cubicBezTo>
                      <a:pt x="1904" y="1755"/>
                      <a:pt x="1907" y="1755"/>
                      <a:pt x="1911" y="1756"/>
                    </a:cubicBezTo>
                    <a:cubicBezTo>
                      <a:pt x="1916" y="1756"/>
                      <a:pt x="1921" y="1757"/>
                      <a:pt x="1926" y="1757"/>
                    </a:cubicBezTo>
                    <a:cubicBezTo>
                      <a:pt x="1960" y="1757"/>
                      <a:pt x="1992" y="1741"/>
                      <a:pt x="2016" y="1717"/>
                    </a:cubicBezTo>
                    <a:lnTo>
                      <a:pt x="2633" y="1099"/>
                    </a:lnTo>
                    <a:lnTo>
                      <a:pt x="15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5"/>
              <p:cNvSpPr/>
              <p:nvPr/>
            </p:nvSpPr>
            <p:spPr>
              <a:xfrm>
                <a:off x="-5153660" y="2596936"/>
                <a:ext cx="161931" cy="159393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005" extrusionOk="0">
                    <a:moveTo>
                      <a:pt x="848" y="0"/>
                    </a:moveTo>
                    <a:cubicBezTo>
                      <a:pt x="808" y="0"/>
                      <a:pt x="768" y="16"/>
                      <a:pt x="738" y="47"/>
                    </a:cubicBezTo>
                    <a:lnTo>
                      <a:pt x="1" y="783"/>
                    </a:lnTo>
                    <a:lnTo>
                      <a:pt x="222" y="1005"/>
                    </a:lnTo>
                    <a:lnTo>
                      <a:pt x="959" y="270"/>
                    </a:lnTo>
                    <a:cubicBezTo>
                      <a:pt x="1021" y="207"/>
                      <a:pt x="1021" y="107"/>
                      <a:pt x="959" y="47"/>
                    </a:cubicBezTo>
                    <a:cubicBezTo>
                      <a:pt x="928" y="16"/>
                      <a:pt x="888" y="0"/>
                      <a:pt x="8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5"/>
              <p:cNvSpPr/>
              <p:nvPr/>
            </p:nvSpPr>
            <p:spPr>
              <a:xfrm>
                <a:off x="-5106080" y="2621360"/>
                <a:ext cx="184769" cy="182231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149" extrusionOk="0">
                    <a:moveTo>
                      <a:pt x="992" y="0"/>
                    </a:moveTo>
                    <a:cubicBezTo>
                      <a:pt x="952" y="0"/>
                      <a:pt x="912" y="16"/>
                      <a:pt x="881" y="47"/>
                    </a:cubicBezTo>
                    <a:lnTo>
                      <a:pt x="0" y="927"/>
                    </a:lnTo>
                    <a:lnTo>
                      <a:pt x="222" y="1149"/>
                    </a:lnTo>
                    <a:lnTo>
                      <a:pt x="1103" y="268"/>
                    </a:lnTo>
                    <a:cubicBezTo>
                      <a:pt x="1165" y="207"/>
                      <a:pt x="1165" y="107"/>
                      <a:pt x="1103" y="47"/>
                    </a:cubicBezTo>
                    <a:cubicBezTo>
                      <a:pt x="1072" y="16"/>
                      <a:pt x="1032" y="0"/>
                      <a:pt x="9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5"/>
              <p:cNvSpPr/>
              <p:nvPr/>
            </p:nvSpPr>
            <p:spPr>
              <a:xfrm>
                <a:off x="-5059770" y="2690826"/>
                <a:ext cx="161931" cy="159234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004" extrusionOk="0">
                    <a:moveTo>
                      <a:pt x="848" y="0"/>
                    </a:moveTo>
                    <a:cubicBezTo>
                      <a:pt x="808" y="0"/>
                      <a:pt x="768" y="16"/>
                      <a:pt x="737" y="47"/>
                    </a:cubicBezTo>
                    <a:lnTo>
                      <a:pt x="0" y="782"/>
                    </a:lnTo>
                    <a:lnTo>
                      <a:pt x="223" y="1004"/>
                    </a:lnTo>
                    <a:lnTo>
                      <a:pt x="959" y="267"/>
                    </a:lnTo>
                    <a:cubicBezTo>
                      <a:pt x="1020" y="208"/>
                      <a:pt x="1020" y="108"/>
                      <a:pt x="959" y="47"/>
                    </a:cubicBezTo>
                    <a:cubicBezTo>
                      <a:pt x="928" y="16"/>
                      <a:pt x="888" y="0"/>
                      <a:pt x="8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5"/>
              <p:cNvSpPr/>
              <p:nvPr/>
            </p:nvSpPr>
            <p:spPr>
              <a:xfrm>
                <a:off x="-5014569" y="2771394"/>
                <a:ext cx="126404" cy="123867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81" extrusionOk="0">
                    <a:moveTo>
                      <a:pt x="624" y="0"/>
                    </a:moveTo>
                    <a:cubicBezTo>
                      <a:pt x="583" y="0"/>
                      <a:pt x="543" y="16"/>
                      <a:pt x="513" y="47"/>
                    </a:cubicBezTo>
                    <a:lnTo>
                      <a:pt x="1" y="558"/>
                    </a:lnTo>
                    <a:lnTo>
                      <a:pt x="222" y="780"/>
                    </a:lnTo>
                    <a:lnTo>
                      <a:pt x="734" y="268"/>
                    </a:lnTo>
                    <a:cubicBezTo>
                      <a:pt x="796" y="208"/>
                      <a:pt x="796" y="108"/>
                      <a:pt x="734" y="47"/>
                    </a:cubicBezTo>
                    <a:cubicBezTo>
                      <a:pt x="704" y="16"/>
                      <a:pt x="664" y="0"/>
                      <a:pt x="6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5"/>
              <p:cNvSpPr/>
              <p:nvPr/>
            </p:nvSpPr>
            <p:spPr>
              <a:xfrm>
                <a:off x="-5235179" y="2625167"/>
                <a:ext cx="126087" cy="123708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80" extrusionOk="0">
                    <a:moveTo>
                      <a:pt x="623" y="0"/>
                    </a:moveTo>
                    <a:cubicBezTo>
                      <a:pt x="583" y="0"/>
                      <a:pt x="543" y="16"/>
                      <a:pt x="512" y="46"/>
                    </a:cubicBezTo>
                    <a:lnTo>
                      <a:pt x="1" y="558"/>
                    </a:lnTo>
                    <a:lnTo>
                      <a:pt x="222" y="780"/>
                    </a:lnTo>
                    <a:lnTo>
                      <a:pt x="734" y="268"/>
                    </a:lnTo>
                    <a:cubicBezTo>
                      <a:pt x="795" y="208"/>
                      <a:pt x="795" y="108"/>
                      <a:pt x="734" y="46"/>
                    </a:cubicBezTo>
                    <a:cubicBezTo>
                      <a:pt x="703" y="16"/>
                      <a:pt x="663" y="0"/>
                      <a:pt x="6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5"/>
              <p:cNvSpPr/>
              <p:nvPr/>
            </p:nvSpPr>
            <p:spPr>
              <a:xfrm>
                <a:off x="-5298301" y="2713823"/>
                <a:ext cx="107531" cy="127197"/>
              </a:xfrm>
              <a:custGeom>
                <a:avLst/>
                <a:gdLst/>
                <a:ahLst/>
                <a:cxnLst/>
                <a:rect l="l" t="t" r="r" b="b"/>
                <a:pathLst>
                  <a:path w="678" h="802" extrusionOk="0">
                    <a:moveTo>
                      <a:pt x="396" y="0"/>
                    </a:moveTo>
                    <a:lnTo>
                      <a:pt x="156" y="241"/>
                    </a:lnTo>
                    <a:cubicBezTo>
                      <a:pt x="1" y="396"/>
                      <a:pt x="1" y="646"/>
                      <a:pt x="156" y="801"/>
                    </a:cubicBezTo>
                    <a:lnTo>
                      <a:pt x="678" y="282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5"/>
              <p:cNvSpPr/>
              <p:nvPr/>
            </p:nvSpPr>
            <p:spPr>
              <a:xfrm>
                <a:off x="-5200129" y="2739833"/>
                <a:ext cx="14433" cy="18398"/>
              </a:xfrm>
              <a:custGeom>
                <a:avLst/>
                <a:gdLst/>
                <a:ahLst/>
                <a:cxnLst/>
                <a:rect l="l" t="t" r="r" b="b"/>
                <a:pathLst>
                  <a:path w="91" h="116" extrusionOk="0">
                    <a:moveTo>
                      <a:pt x="59" y="1"/>
                    </a:moveTo>
                    <a:lnTo>
                      <a:pt x="1" y="59"/>
                    </a:lnTo>
                    <a:lnTo>
                      <a:pt x="59" y="115"/>
                    </a:lnTo>
                    <a:cubicBezTo>
                      <a:pt x="91" y="83"/>
                      <a:pt x="91" y="33"/>
                      <a:pt x="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5"/>
              <p:cNvSpPr/>
              <p:nvPr/>
            </p:nvSpPr>
            <p:spPr>
              <a:xfrm>
                <a:off x="-5257542" y="2958540"/>
                <a:ext cx="116888" cy="115619"/>
              </a:xfrm>
              <a:custGeom>
                <a:avLst/>
                <a:gdLst/>
                <a:ahLst/>
                <a:cxnLst/>
                <a:rect l="l" t="t" r="r" b="b"/>
                <a:pathLst>
                  <a:path w="737" h="729" extrusionOk="0">
                    <a:moveTo>
                      <a:pt x="84" y="0"/>
                    </a:moveTo>
                    <a:cubicBezTo>
                      <a:pt x="65" y="0"/>
                      <a:pt x="45" y="8"/>
                      <a:pt x="30" y="23"/>
                    </a:cubicBezTo>
                    <a:cubicBezTo>
                      <a:pt x="0" y="52"/>
                      <a:pt x="0" y="102"/>
                      <a:pt x="30" y="131"/>
                    </a:cubicBezTo>
                    <a:lnTo>
                      <a:pt x="628" y="729"/>
                    </a:lnTo>
                    <a:lnTo>
                      <a:pt x="736" y="619"/>
                    </a:lnTo>
                    <a:lnTo>
                      <a:pt x="138" y="23"/>
                    </a:lnTo>
                    <a:cubicBezTo>
                      <a:pt x="124" y="8"/>
                      <a:pt x="104" y="0"/>
                      <a:pt x="84" y="0"/>
                    </a:cubicBez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5"/>
              <p:cNvSpPr/>
              <p:nvPr/>
            </p:nvSpPr>
            <p:spPr>
              <a:xfrm>
                <a:off x="-5230104" y="2780117"/>
                <a:ext cx="103090" cy="102138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44" extrusionOk="0">
                    <a:moveTo>
                      <a:pt x="109" y="0"/>
                    </a:moveTo>
                    <a:lnTo>
                      <a:pt x="1" y="109"/>
                    </a:lnTo>
                    <a:lnTo>
                      <a:pt x="512" y="621"/>
                    </a:lnTo>
                    <a:cubicBezTo>
                      <a:pt x="527" y="636"/>
                      <a:pt x="546" y="643"/>
                      <a:pt x="566" y="643"/>
                    </a:cubicBezTo>
                    <a:cubicBezTo>
                      <a:pt x="586" y="643"/>
                      <a:pt x="606" y="636"/>
                      <a:pt x="621" y="621"/>
                    </a:cubicBezTo>
                    <a:cubicBezTo>
                      <a:pt x="650" y="592"/>
                      <a:pt x="650" y="543"/>
                      <a:pt x="621" y="513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5"/>
              <p:cNvSpPr/>
              <p:nvPr/>
            </p:nvSpPr>
            <p:spPr>
              <a:xfrm>
                <a:off x="-5254528" y="2892722"/>
                <a:ext cx="95160" cy="9246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583" extrusionOk="0">
                    <a:moveTo>
                      <a:pt x="85" y="0"/>
                    </a:moveTo>
                    <a:cubicBezTo>
                      <a:pt x="66" y="0"/>
                      <a:pt x="46" y="7"/>
                      <a:pt x="32" y="22"/>
                    </a:cubicBezTo>
                    <a:cubicBezTo>
                      <a:pt x="1" y="52"/>
                      <a:pt x="1" y="101"/>
                      <a:pt x="32" y="130"/>
                    </a:cubicBezTo>
                    <a:lnTo>
                      <a:pt x="461" y="561"/>
                    </a:lnTo>
                    <a:cubicBezTo>
                      <a:pt x="476" y="575"/>
                      <a:pt x="496" y="582"/>
                      <a:pt x="516" y="582"/>
                    </a:cubicBezTo>
                    <a:cubicBezTo>
                      <a:pt x="536" y="582"/>
                      <a:pt x="555" y="575"/>
                      <a:pt x="569" y="561"/>
                    </a:cubicBezTo>
                    <a:cubicBezTo>
                      <a:pt x="599" y="531"/>
                      <a:pt x="599" y="482"/>
                      <a:pt x="569" y="453"/>
                    </a:cubicBezTo>
                    <a:lnTo>
                      <a:pt x="140" y="22"/>
                    </a:lnTo>
                    <a:cubicBezTo>
                      <a:pt x="125" y="7"/>
                      <a:pt x="105" y="0"/>
                      <a:pt x="85" y="0"/>
                    </a:cubicBez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5"/>
              <p:cNvSpPr/>
              <p:nvPr/>
            </p:nvSpPr>
            <p:spPr>
              <a:xfrm>
                <a:off x="-5323360" y="2961712"/>
                <a:ext cx="94843" cy="92622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84" extrusionOk="0">
                    <a:moveTo>
                      <a:pt x="84" y="1"/>
                    </a:moveTo>
                    <a:cubicBezTo>
                      <a:pt x="64" y="1"/>
                      <a:pt x="44" y="8"/>
                      <a:pt x="29" y="23"/>
                    </a:cubicBezTo>
                    <a:cubicBezTo>
                      <a:pt x="0" y="52"/>
                      <a:pt x="0" y="100"/>
                      <a:pt x="29" y="131"/>
                    </a:cubicBezTo>
                    <a:lnTo>
                      <a:pt x="460" y="561"/>
                    </a:lnTo>
                    <a:cubicBezTo>
                      <a:pt x="475" y="576"/>
                      <a:pt x="494" y="583"/>
                      <a:pt x="514" y="583"/>
                    </a:cubicBezTo>
                    <a:cubicBezTo>
                      <a:pt x="534" y="583"/>
                      <a:pt x="553" y="576"/>
                      <a:pt x="568" y="561"/>
                    </a:cubicBezTo>
                    <a:cubicBezTo>
                      <a:pt x="597" y="532"/>
                      <a:pt x="597" y="483"/>
                      <a:pt x="568" y="453"/>
                    </a:cubicBezTo>
                    <a:lnTo>
                      <a:pt x="137" y="23"/>
                    </a:lnTo>
                    <a:cubicBezTo>
                      <a:pt x="123" y="8"/>
                      <a:pt x="103" y="1"/>
                      <a:pt x="84" y="1"/>
                    </a:cubicBez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5"/>
              <p:cNvSpPr/>
              <p:nvPr/>
            </p:nvSpPr>
            <p:spPr>
              <a:xfrm>
                <a:off x="-5195847" y="2884792"/>
                <a:ext cx="76445" cy="73908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66" extrusionOk="0">
                    <a:moveTo>
                      <a:pt x="86" y="0"/>
                    </a:moveTo>
                    <a:cubicBezTo>
                      <a:pt x="66" y="0"/>
                      <a:pt x="46" y="8"/>
                      <a:pt x="32" y="23"/>
                    </a:cubicBezTo>
                    <a:cubicBezTo>
                      <a:pt x="1" y="52"/>
                      <a:pt x="1" y="102"/>
                      <a:pt x="32" y="131"/>
                    </a:cubicBezTo>
                    <a:lnTo>
                      <a:pt x="344" y="443"/>
                    </a:lnTo>
                    <a:cubicBezTo>
                      <a:pt x="359" y="458"/>
                      <a:pt x="379" y="465"/>
                      <a:pt x="398" y="465"/>
                    </a:cubicBezTo>
                    <a:cubicBezTo>
                      <a:pt x="418" y="465"/>
                      <a:pt x="438" y="458"/>
                      <a:pt x="453" y="443"/>
                    </a:cubicBezTo>
                    <a:cubicBezTo>
                      <a:pt x="482" y="414"/>
                      <a:pt x="482" y="365"/>
                      <a:pt x="453" y="335"/>
                    </a:cubicBezTo>
                    <a:lnTo>
                      <a:pt x="140" y="23"/>
                    </a:lnTo>
                    <a:cubicBezTo>
                      <a:pt x="125" y="8"/>
                      <a:pt x="105" y="0"/>
                      <a:pt x="86" y="0"/>
                    </a:cubicBez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5"/>
              <p:cNvSpPr/>
              <p:nvPr/>
            </p:nvSpPr>
            <p:spPr>
              <a:xfrm>
                <a:off x="-5154611" y="2745543"/>
                <a:ext cx="89133" cy="86754"/>
              </a:xfrm>
              <a:custGeom>
                <a:avLst/>
                <a:gdLst/>
                <a:ahLst/>
                <a:cxnLst/>
                <a:rect l="l" t="t" r="r" b="b"/>
                <a:pathLst>
                  <a:path w="562" h="547" extrusionOk="0">
                    <a:moveTo>
                      <a:pt x="84" y="0"/>
                    </a:moveTo>
                    <a:cubicBezTo>
                      <a:pt x="64" y="0"/>
                      <a:pt x="44" y="8"/>
                      <a:pt x="29" y="23"/>
                    </a:cubicBezTo>
                    <a:cubicBezTo>
                      <a:pt x="0" y="52"/>
                      <a:pt x="0" y="101"/>
                      <a:pt x="29" y="131"/>
                    </a:cubicBezTo>
                    <a:lnTo>
                      <a:pt x="424" y="525"/>
                    </a:lnTo>
                    <a:cubicBezTo>
                      <a:pt x="438" y="540"/>
                      <a:pt x="458" y="547"/>
                      <a:pt x="478" y="547"/>
                    </a:cubicBezTo>
                    <a:cubicBezTo>
                      <a:pt x="498" y="547"/>
                      <a:pt x="517" y="540"/>
                      <a:pt x="532" y="525"/>
                    </a:cubicBezTo>
                    <a:cubicBezTo>
                      <a:pt x="562" y="495"/>
                      <a:pt x="562" y="446"/>
                      <a:pt x="532" y="416"/>
                    </a:cubicBezTo>
                    <a:lnTo>
                      <a:pt x="137" y="23"/>
                    </a:lnTo>
                    <a:cubicBezTo>
                      <a:pt x="123" y="8"/>
                      <a:pt x="103" y="0"/>
                      <a:pt x="84" y="0"/>
                    </a:cubicBezTo>
                    <a:close/>
                  </a:path>
                </a:pathLst>
              </a:custGeom>
              <a:solidFill>
                <a:srgbClr val="FBFFFF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9" name="Google Shape;1049;p45"/>
            <p:cNvGrpSpPr/>
            <p:nvPr/>
          </p:nvGrpSpPr>
          <p:grpSpPr>
            <a:xfrm>
              <a:off x="-1474540" y="1136819"/>
              <a:ext cx="987291" cy="1403498"/>
              <a:chOff x="-1437864" y="2028521"/>
              <a:chExt cx="599667" cy="852465"/>
            </a:xfrm>
          </p:grpSpPr>
          <p:sp>
            <p:nvSpPr>
              <p:cNvPr id="1050" name="Google Shape;1050;p45"/>
              <p:cNvSpPr/>
              <p:nvPr/>
            </p:nvSpPr>
            <p:spPr>
              <a:xfrm>
                <a:off x="-1230100" y="2071184"/>
                <a:ext cx="14115" cy="68039"/>
              </a:xfrm>
              <a:custGeom>
                <a:avLst/>
                <a:gdLst/>
                <a:ahLst/>
                <a:cxnLst/>
                <a:rect l="l" t="t" r="r" b="b"/>
                <a:pathLst>
                  <a:path w="89" h="429" extrusionOk="0">
                    <a:moveTo>
                      <a:pt x="44" y="1"/>
                    </a:moveTo>
                    <a:cubicBezTo>
                      <a:pt x="21" y="1"/>
                      <a:pt x="1" y="21"/>
                      <a:pt x="1" y="46"/>
                    </a:cubicBezTo>
                    <a:lnTo>
                      <a:pt x="1" y="385"/>
                    </a:lnTo>
                    <a:cubicBezTo>
                      <a:pt x="1" y="409"/>
                      <a:pt x="21" y="428"/>
                      <a:pt x="44" y="428"/>
                    </a:cubicBezTo>
                    <a:cubicBezTo>
                      <a:pt x="69" y="428"/>
                      <a:pt x="88" y="409"/>
                      <a:pt x="88" y="385"/>
                    </a:cubicBezTo>
                    <a:lnTo>
                      <a:pt x="88" y="46"/>
                    </a:lnTo>
                    <a:cubicBezTo>
                      <a:pt x="88" y="21"/>
                      <a:pt x="69" y="1"/>
                      <a:pt x="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5"/>
              <p:cNvSpPr/>
              <p:nvPr/>
            </p:nvSpPr>
            <p:spPr>
              <a:xfrm>
                <a:off x="-1246911" y="2120032"/>
                <a:ext cx="47421" cy="38460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425" extrusionOk="0">
                    <a:moveTo>
                      <a:pt x="58" y="1"/>
                    </a:moveTo>
                    <a:lnTo>
                      <a:pt x="1" y="445"/>
                    </a:lnTo>
                    <a:lnTo>
                      <a:pt x="1" y="2425"/>
                    </a:lnTo>
                    <a:lnTo>
                      <a:pt x="299" y="2425"/>
                    </a:lnTo>
                    <a:lnTo>
                      <a:pt x="299" y="439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5"/>
              <p:cNvSpPr/>
              <p:nvPr/>
            </p:nvSpPr>
            <p:spPr>
              <a:xfrm>
                <a:off x="-1264040" y="2182837"/>
                <a:ext cx="81520" cy="2157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136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514" y="135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5"/>
              <p:cNvSpPr/>
              <p:nvPr/>
            </p:nvSpPr>
            <p:spPr>
              <a:xfrm>
                <a:off x="-1264040" y="2120032"/>
                <a:ext cx="41077" cy="38460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425" extrusionOk="0">
                    <a:moveTo>
                      <a:pt x="166" y="1"/>
                    </a:moveTo>
                    <a:lnTo>
                      <a:pt x="115" y="396"/>
                    </a:lnTo>
                    <a:lnTo>
                      <a:pt x="1" y="396"/>
                    </a:lnTo>
                    <a:lnTo>
                      <a:pt x="1" y="530"/>
                    </a:lnTo>
                    <a:lnTo>
                      <a:pt x="109" y="530"/>
                    </a:lnTo>
                    <a:lnTo>
                      <a:pt x="109" y="2425"/>
                    </a:lnTo>
                    <a:lnTo>
                      <a:pt x="258" y="2425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rgbClr val="FBFFFF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5"/>
              <p:cNvSpPr/>
              <p:nvPr/>
            </p:nvSpPr>
            <p:spPr>
              <a:xfrm>
                <a:off x="-1159841" y="2028521"/>
                <a:ext cx="13957" cy="67881"/>
              </a:xfrm>
              <a:custGeom>
                <a:avLst/>
                <a:gdLst/>
                <a:ahLst/>
                <a:cxnLst/>
                <a:rect l="l" t="t" r="r" b="b"/>
                <a:pathLst>
                  <a:path w="88" h="428" extrusionOk="0">
                    <a:moveTo>
                      <a:pt x="44" y="0"/>
                    </a:moveTo>
                    <a:cubicBezTo>
                      <a:pt x="19" y="0"/>
                      <a:pt x="0" y="21"/>
                      <a:pt x="0" y="44"/>
                    </a:cubicBezTo>
                    <a:lnTo>
                      <a:pt x="0" y="384"/>
                    </a:lnTo>
                    <a:cubicBezTo>
                      <a:pt x="0" y="408"/>
                      <a:pt x="19" y="428"/>
                      <a:pt x="44" y="428"/>
                    </a:cubicBezTo>
                    <a:cubicBezTo>
                      <a:pt x="68" y="428"/>
                      <a:pt x="88" y="408"/>
                      <a:pt x="88" y="384"/>
                    </a:cubicBezTo>
                    <a:lnTo>
                      <a:pt x="88" y="44"/>
                    </a:lnTo>
                    <a:cubicBezTo>
                      <a:pt x="88" y="21"/>
                      <a:pt x="68" y="0"/>
                      <a:pt x="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5"/>
              <p:cNvSpPr/>
              <p:nvPr/>
            </p:nvSpPr>
            <p:spPr>
              <a:xfrm>
                <a:off x="-1176494" y="2077211"/>
                <a:ext cx="47263" cy="38476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426" extrusionOk="0">
                    <a:moveTo>
                      <a:pt x="57" y="0"/>
                    </a:moveTo>
                    <a:lnTo>
                      <a:pt x="0" y="446"/>
                    </a:lnTo>
                    <a:lnTo>
                      <a:pt x="0" y="2425"/>
                    </a:lnTo>
                    <a:lnTo>
                      <a:pt x="298" y="2425"/>
                    </a:lnTo>
                    <a:lnTo>
                      <a:pt x="298" y="439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5"/>
              <p:cNvSpPr/>
              <p:nvPr/>
            </p:nvSpPr>
            <p:spPr>
              <a:xfrm>
                <a:off x="-1193622" y="2139857"/>
                <a:ext cx="81520" cy="21411"/>
              </a:xfrm>
              <a:custGeom>
                <a:avLst/>
                <a:gdLst/>
                <a:ahLst/>
                <a:cxnLst/>
                <a:rect l="l" t="t" r="r" b="b"/>
                <a:pathLst>
                  <a:path w="514" h="135" extrusionOk="0">
                    <a:moveTo>
                      <a:pt x="0" y="1"/>
                    </a:moveTo>
                    <a:lnTo>
                      <a:pt x="0" y="134"/>
                    </a:lnTo>
                    <a:lnTo>
                      <a:pt x="514" y="134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5"/>
              <p:cNvSpPr/>
              <p:nvPr/>
            </p:nvSpPr>
            <p:spPr>
              <a:xfrm>
                <a:off x="-1193622" y="2077211"/>
                <a:ext cx="40919" cy="384764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426" extrusionOk="0">
                    <a:moveTo>
                      <a:pt x="165" y="0"/>
                    </a:moveTo>
                    <a:lnTo>
                      <a:pt x="115" y="396"/>
                    </a:lnTo>
                    <a:lnTo>
                      <a:pt x="0" y="396"/>
                    </a:lnTo>
                    <a:lnTo>
                      <a:pt x="0" y="532"/>
                    </a:lnTo>
                    <a:lnTo>
                      <a:pt x="108" y="532"/>
                    </a:lnTo>
                    <a:lnTo>
                      <a:pt x="108" y="2425"/>
                    </a:lnTo>
                    <a:lnTo>
                      <a:pt x="257" y="2425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FBFFFF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5"/>
              <p:cNvSpPr/>
              <p:nvPr/>
            </p:nvSpPr>
            <p:spPr>
              <a:xfrm>
                <a:off x="-1412171" y="2773932"/>
                <a:ext cx="274695" cy="72163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455" extrusionOk="0">
                    <a:moveTo>
                      <a:pt x="0" y="1"/>
                    </a:moveTo>
                    <a:lnTo>
                      <a:pt x="0" y="309"/>
                    </a:lnTo>
                    <a:lnTo>
                      <a:pt x="1160" y="309"/>
                    </a:lnTo>
                    <a:cubicBezTo>
                      <a:pt x="1159" y="310"/>
                      <a:pt x="1159" y="311"/>
                      <a:pt x="1159" y="311"/>
                    </a:cubicBezTo>
                    <a:cubicBezTo>
                      <a:pt x="1159" y="390"/>
                      <a:pt x="1223" y="454"/>
                      <a:pt x="1302" y="454"/>
                    </a:cubicBezTo>
                    <a:cubicBezTo>
                      <a:pt x="1381" y="454"/>
                      <a:pt x="1445" y="390"/>
                      <a:pt x="1445" y="311"/>
                    </a:cubicBezTo>
                    <a:lnTo>
                      <a:pt x="1445" y="309"/>
                    </a:lnTo>
                    <a:lnTo>
                      <a:pt x="1588" y="309"/>
                    </a:lnTo>
                    <a:lnTo>
                      <a:pt x="1588" y="311"/>
                    </a:lnTo>
                    <a:cubicBezTo>
                      <a:pt x="1588" y="390"/>
                      <a:pt x="1652" y="454"/>
                      <a:pt x="1731" y="454"/>
                    </a:cubicBezTo>
                    <a:lnTo>
                      <a:pt x="17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5"/>
              <p:cNvSpPr/>
              <p:nvPr/>
            </p:nvSpPr>
            <p:spPr>
              <a:xfrm>
                <a:off x="-1137637" y="2773932"/>
                <a:ext cx="274854" cy="72163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455" extrusionOk="0">
                    <a:moveTo>
                      <a:pt x="1" y="454"/>
                    </a:moveTo>
                    <a:cubicBezTo>
                      <a:pt x="1" y="454"/>
                      <a:pt x="1" y="454"/>
                      <a:pt x="0" y="454"/>
                    </a:cubicBezTo>
                    <a:lnTo>
                      <a:pt x="1" y="454"/>
                    </a:lnTo>
                    <a:lnTo>
                      <a:pt x="1" y="454"/>
                    </a:lnTo>
                    <a:close/>
                    <a:moveTo>
                      <a:pt x="1" y="1"/>
                    </a:moveTo>
                    <a:lnTo>
                      <a:pt x="1" y="454"/>
                    </a:lnTo>
                    <a:lnTo>
                      <a:pt x="1" y="454"/>
                    </a:lnTo>
                    <a:cubicBezTo>
                      <a:pt x="80" y="454"/>
                      <a:pt x="144" y="390"/>
                      <a:pt x="144" y="311"/>
                    </a:cubicBezTo>
                    <a:lnTo>
                      <a:pt x="144" y="309"/>
                    </a:lnTo>
                    <a:lnTo>
                      <a:pt x="286" y="309"/>
                    </a:lnTo>
                    <a:lnTo>
                      <a:pt x="286" y="311"/>
                    </a:lnTo>
                    <a:cubicBezTo>
                      <a:pt x="286" y="390"/>
                      <a:pt x="350" y="454"/>
                      <a:pt x="429" y="454"/>
                    </a:cubicBezTo>
                    <a:cubicBezTo>
                      <a:pt x="508" y="454"/>
                      <a:pt x="572" y="390"/>
                      <a:pt x="572" y="311"/>
                    </a:cubicBezTo>
                    <a:lnTo>
                      <a:pt x="572" y="309"/>
                    </a:lnTo>
                    <a:lnTo>
                      <a:pt x="1733" y="309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5"/>
              <p:cNvSpPr/>
              <p:nvPr/>
            </p:nvSpPr>
            <p:spPr>
              <a:xfrm>
                <a:off x="-1137637" y="2521285"/>
                <a:ext cx="274695" cy="219185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382" extrusionOk="0">
                    <a:moveTo>
                      <a:pt x="0" y="1"/>
                    </a:moveTo>
                    <a:lnTo>
                      <a:pt x="0" y="327"/>
                    </a:lnTo>
                    <a:lnTo>
                      <a:pt x="1097" y="327"/>
                    </a:lnTo>
                    <a:lnTo>
                      <a:pt x="1097" y="736"/>
                    </a:lnTo>
                    <a:lnTo>
                      <a:pt x="1097" y="948"/>
                    </a:lnTo>
                    <a:lnTo>
                      <a:pt x="1097" y="1161"/>
                    </a:lnTo>
                    <a:lnTo>
                      <a:pt x="0" y="1161"/>
                    </a:lnTo>
                    <a:lnTo>
                      <a:pt x="0" y="1381"/>
                    </a:lnTo>
                    <a:lnTo>
                      <a:pt x="1732" y="1381"/>
                    </a:lnTo>
                    <a:lnTo>
                      <a:pt x="17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5"/>
              <p:cNvSpPr/>
              <p:nvPr/>
            </p:nvSpPr>
            <p:spPr>
              <a:xfrm>
                <a:off x="-1412488" y="2521285"/>
                <a:ext cx="275012" cy="21918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382" extrusionOk="0">
                    <a:moveTo>
                      <a:pt x="1" y="1"/>
                    </a:moveTo>
                    <a:lnTo>
                      <a:pt x="1" y="1381"/>
                    </a:lnTo>
                    <a:lnTo>
                      <a:pt x="1733" y="1381"/>
                    </a:lnTo>
                    <a:lnTo>
                      <a:pt x="1733" y="1161"/>
                    </a:lnTo>
                    <a:lnTo>
                      <a:pt x="634" y="1161"/>
                    </a:lnTo>
                    <a:lnTo>
                      <a:pt x="634" y="948"/>
                    </a:lnTo>
                    <a:lnTo>
                      <a:pt x="634" y="736"/>
                    </a:lnTo>
                    <a:lnTo>
                      <a:pt x="634" y="327"/>
                    </a:lnTo>
                    <a:lnTo>
                      <a:pt x="1733" y="32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5"/>
              <p:cNvSpPr/>
              <p:nvPr/>
            </p:nvSpPr>
            <p:spPr>
              <a:xfrm>
                <a:off x="-1412488" y="2740309"/>
                <a:ext cx="274695" cy="33782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213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1731" y="213"/>
                    </a:lnTo>
                    <a:lnTo>
                      <a:pt x="17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5"/>
              <p:cNvSpPr/>
              <p:nvPr/>
            </p:nvSpPr>
            <p:spPr>
              <a:xfrm>
                <a:off x="-1137637" y="2740309"/>
                <a:ext cx="274695" cy="33782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213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1732" y="213"/>
                    </a:lnTo>
                    <a:lnTo>
                      <a:pt x="17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5"/>
              <p:cNvSpPr/>
              <p:nvPr/>
            </p:nvSpPr>
            <p:spPr>
              <a:xfrm>
                <a:off x="-1437864" y="2822780"/>
                <a:ext cx="599667" cy="58206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67" extrusionOk="0">
                    <a:moveTo>
                      <a:pt x="1" y="1"/>
                    </a:moveTo>
                    <a:lnTo>
                      <a:pt x="1" y="367"/>
                    </a:lnTo>
                    <a:lnTo>
                      <a:pt x="3781" y="367"/>
                    </a:lnTo>
                    <a:lnTo>
                      <a:pt x="3781" y="1"/>
                    </a:lnTo>
                    <a:lnTo>
                      <a:pt x="2464" y="1"/>
                    </a:lnTo>
                    <a:lnTo>
                      <a:pt x="2464" y="3"/>
                    </a:lnTo>
                    <a:cubicBezTo>
                      <a:pt x="2464" y="82"/>
                      <a:pt x="2400" y="146"/>
                      <a:pt x="2321" y="146"/>
                    </a:cubicBezTo>
                    <a:cubicBezTo>
                      <a:pt x="2242" y="146"/>
                      <a:pt x="2178" y="82"/>
                      <a:pt x="2178" y="3"/>
                    </a:cubicBezTo>
                    <a:lnTo>
                      <a:pt x="2178" y="1"/>
                    </a:lnTo>
                    <a:lnTo>
                      <a:pt x="2034" y="1"/>
                    </a:lnTo>
                    <a:lnTo>
                      <a:pt x="2034" y="3"/>
                    </a:lnTo>
                    <a:cubicBezTo>
                      <a:pt x="2034" y="82"/>
                      <a:pt x="1970" y="146"/>
                      <a:pt x="1891" y="146"/>
                    </a:cubicBezTo>
                    <a:cubicBezTo>
                      <a:pt x="1813" y="146"/>
                      <a:pt x="1749" y="82"/>
                      <a:pt x="1749" y="3"/>
                    </a:cubicBezTo>
                    <a:lnTo>
                      <a:pt x="1749" y="1"/>
                    </a:lnTo>
                    <a:lnTo>
                      <a:pt x="1606" y="1"/>
                    </a:lnTo>
                    <a:lnTo>
                      <a:pt x="1606" y="3"/>
                    </a:lnTo>
                    <a:cubicBezTo>
                      <a:pt x="1606" y="82"/>
                      <a:pt x="1541" y="146"/>
                      <a:pt x="1462" y="146"/>
                    </a:cubicBezTo>
                    <a:cubicBezTo>
                      <a:pt x="1383" y="146"/>
                      <a:pt x="1319" y="82"/>
                      <a:pt x="1319" y="3"/>
                    </a:cubicBezTo>
                    <a:lnTo>
                      <a:pt x="13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5"/>
              <p:cNvSpPr/>
              <p:nvPr/>
            </p:nvSpPr>
            <p:spPr>
              <a:xfrm>
                <a:off x="-1312254" y="2572988"/>
                <a:ext cx="348761" cy="65185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411" extrusionOk="0">
                    <a:moveTo>
                      <a:pt x="460" y="111"/>
                    </a:moveTo>
                    <a:lnTo>
                      <a:pt x="460" y="323"/>
                    </a:lnTo>
                    <a:lnTo>
                      <a:pt x="135" y="323"/>
                    </a:lnTo>
                    <a:lnTo>
                      <a:pt x="135" y="111"/>
                    </a:lnTo>
                    <a:close/>
                    <a:moveTo>
                      <a:pt x="2066" y="111"/>
                    </a:moveTo>
                    <a:lnTo>
                      <a:pt x="2066" y="323"/>
                    </a:lnTo>
                    <a:lnTo>
                      <a:pt x="968" y="323"/>
                    </a:lnTo>
                    <a:lnTo>
                      <a:pt x="968" y="111"/>
                    </a:lnTo>
                    <a:close/>
                    <a:moveTo>
                      <a:pt x="1" y="1"/>
                    </a:moveTo>
                    <a:lnTo>
                      <a:pt x="1" y="410"/>
                    </a:lnTo>
                    <a:lnTo>
                      <a:pt x="2198" y="410"/>
                    </a:lnTo>
                    <a:lnTo>
                      <a:pt x="21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5"/>
              <p:cNvSpPr/>
              <p:nvPr/>
            </p:nvSpPr>
            <p:spPr>
              <a:xfrm>
                <a:off x="-1311937" y="2671636"/>
                <a:ext cx="348444" cy="33782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13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2196" y="213"/>
                    </a:lnTo>
                    <a:lnTo>
                      <a:pt x="21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5"/>
              <p:cNvSpPr/>
              <p:nvPr/>
            </p:nvSpPr>
            <p:spPr>
              <a:xfrm>
                <a:off x="-1431837" y="2487504"/>
                <a:ext cx="588406" cy="33940"/>
              </a:xfrm>
              <a:custGeom>
                <a:avLst/>
                <a:gdLst/>
                <a:ahLst/>
                <a:cxnLst/>
                <a:rect l="l" t="t" r="r" b="b"/>
                <a:pathLst>
                  <a:path w="3710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3709" y="214"/>
                    </a:lnTo>
                    <a:lnTo>
                      <a:pt x="3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5"/>
              <p:cNvSpPr/>
              <p:nvPr/>
            </p:nvSpPr>
            <p:spPr>
              <a:xfrm>
                <a:off x="-963655" y="2453881"/>
                <a:ext cx="33623" cy="33782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13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211" y="213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5"/>
              <p:cNvSpPr/>
              <p:nvPr/>
            </p:nvSpPr>
            <p:spPr>
              <a:xfrm>
                <a:off x="-1345401" y="2453881"/>
                <a:ext cx="33623" cy="33782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13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211" y="213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5"/>
              <p:cNvSpPr/>
              <p:nvPr/>
            </p:nvSpPr>
            <p:spPr>
              <a:xfrm>
                <a:off x="-1431837" y="2454040"/>
                <a:ext cx="44567" cy="33623"/>
              </a:xfrm>
              <a:custGeom>
                <a:avLst/>
                <a:gdLst/>
                <a:ahLst/>
                <a:cxnLst/>
                <a:rect l="l" t="t" r="r" b="b"/>
                <a:pathLst>
                  <a:path w="281" h="212" extrusionOk="0">
                    <a:moveTo>
                      <a:pt x="0" y="0"/>
                    </a:moveTo>
                    <a:lnTo>
                      <a:pt x="0" y="212"/>
                    </a:lnTo>
                    <a:lnTo>
                      <a:pt x="280" y="212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5"/>
              <p:cNvSpPr/>
              <p:nvPr/>
            </p:nvSpPr>
            <p:spPr>
              <a:xfrm>
                <a:off x="-888162" y="2454040"/>
                <a:ext cx="44725" cy="3362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12" extrusionOk="0">
                    <a:moveTo>
                      <a:pt x="0" y="0"/>
                    </a:moveTo>
                    <a:lnTo>
                      <a:pt x="0" y="212"/>
                    </a:lnTo>
                    <a:lnTo>
                      <a:pt x="281" y="212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5"/>
              <p:cNvSpPr/>
              <p:nvPr/>
            </p:nvSpPr>
            <p:spPr>
              <a:xfrm>
                <a:off x="-1311937" y="2638013"/>
                <a:ext cx="348444" cy="33782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13" extrusionOk="0">
                    <a:moveTo>
                      <a:pt x="0" y="0"/>
                    </a:moveTo>
                    <a:lnTo>
                      <a:pt x="0" y="212"/>
                    </a:lnTo>
                    <a:lnTo>
                      <a:pt x="2196" y="212"/>
                    </a:lnTo>
                    <a:lnTo>
                      <a:pt x="2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5"/>
              <p:cNvSpPr/>
              <p:nvPr/>
            </p:nvSpPr>
            <p:spPr>
              <a:xfrm>
                <a:off x="-1158889" y="2590275"/>
                <a:ext cx="174301" cy="3394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14" extrusionOk="0">
                    <a:moveTo>
                      <a:pt x="1" y="1"/>
                    </a:moveTo>
                    <a:lnTo>
                      <a:pt x="1" y="214"/>
                    </a:lnTo>
                    <a:lnTo>
                      <a:pt x="1099" y="214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5"/>
              <p:cNvSpPr/>
              <p:nvPr/>
            </p:nvSpPr>
            <p:spPr>
              <a:xfrm>
                <a:off x="-1290843" y="2590275"/>
                <a:ext cx="51704" cy="33940"/>
              </a:xfrm>
              <a:custGeom>
                <a:avLst/>
                <a:gdLst/>
                <a:ahLst/>
                <a:cxnLst/>
                <a:rect l="l" t="t" r="r" b="b"/>
                <a:pathLst>
                  <a:path w="326" h="214" extrusionOk="0">
                    <a:moveTo>
                      <a:pt x="1" y="1"/>
                    </a:moveTo>
                    <a:lnTo>
                      <a:pt x="1" y="214"/>
                    </a:lnTo>
                    <a:lnTo>
                      <a:pt x="326" y="214"/>
                    </a:lnTo>
                    <a:lnTo>
                      <a:pt x="3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5"/>
              <p:cNvSpPr/>
              <p:nvPr/>
            </p:nvSpPr>
            <p:spPr>
              <a:xfrm>
                <a:off x="-930032" y="2437070"/>
                <a:ext cx="42029" cy="50593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9" extrusionOk="0">
                    <a:moveTo>
                      <a:pt x="0" y="0"/>
                    </a:moveTo>
                    <a:lnTo>
                      <a:pt x="0" y="107"/>
                    </a:lnTo>
                    <a:lnTo>
                      <a:pt x="0" y="319"/>
                    </a:lnTo>
                    <a:lnTo>
                      <a:pt x="264" y="319"/>
                    </a:lnTo>
                    <a:lnTo>
                      <a:pt x="264" y="107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5"/>
              <p:cNvSpPr/>
              <p:nvPr/>
            </p:nvSpPr>
            <p:spPr>
              <a:xfrm>
                <a:off x="-1387429" y="2437070"/>
                <a:ext cx="42188" cy="50593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19" extrusionOk="0">
                    <a:moveTo>
                      <a:pt x="0" y="0"/>
                    </a:moveTo>
                    <a:lnTo>
                      <a:pt x="0" y="107"/>
                    </a:lnTo>
                    <a:lnTo>
                      <a:pt x="0" y="319"/>
                    </a:lnTo>
                    <a:lnTo>
                      <a:pt x="265" y="319"/>
                    </a:lnTo>
                    <a:lnTo>
                      <a:pt x="265" y="107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5"/>
              <p:cNvSpPr/>
              <p:nvPr/>
            </p:nvSpPr>
            <p:spPr>
              <a:xfrm>
                <a:off x="-1137637" y="2437070"/>
                <a:ext cx="174143" cy="50593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319" extrusionOk="0">
                    <a:moveTo>
                      <a:pt x="0" y="0"/>
                    </a:moveTo>
                    <a:lnTo>
                      <a:pt x="0" y="319"/>
                    </a:lnTo>
                    <a:lnTo>
                      <a:pt x="1097" y="319"/>
                    </a:lnTo>
                    <a:lnTo>
                      <a:pt x="1097" y="107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5"/>
              <p:cNvSpPr/>
              <p:nvPr/>
            </p:nvSpPr>
            <p:spPr>
              <a:xfrm>
                <a:off x="-1311937" y="2437070"/>
                <a:ext cx="174460" cy="50593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319" extrusionOk="0">
                    <a:moveTo>
                      <a:pt x="0" y="0"/>
                    </a:moveTo>
                    <a:lnTo>
                      <a:pt x="0" y="107"/>
                    </a:lnTo>
                    <a:lnTo>
                      <a:pt x="0" y="319"/>
                    </a:lnTo>
                    <a:lnTo>
                      <a:pt x="1099" y="319"/>
                    </a:lnTo>
                    <a:lnTo>
                      <a:pt x="10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9" name="Google Shape;1079;p45"/>
            <p:cNvSpPr/>
            <p:nvPr/>
          </p:nvSpPr>
          <p:spPr>
            <a:xfrm>
              <a:off x="-3238713" y="1554515"/>
              <a:ext cx="200135" cy="74018"/>
            </a:xfrm>
            <a:custGeom>
              <a:avLst/>
              <a:gdLst/>
              <a:ahLst/>
              <a:cxnLst/>
              <a:rect l="l" t="t" r="r" b="b"/>
              <a:pathLst>
                <a:path w="630" h="233" extrusionOk="0">
                  <a:moveTo>
                    <a:pt x="58" y="1"/>
                  </a:moveTo>
                  <a:cubicBezTo>
                    <a:pt x="41" y="1"/>
                    <a:pt x="26" y="9"/>
                    <a:pt x="15" y="21"/>
                  </a:cubicBezTo>
                  <a:cubicBezTo>
                    <a:pt x="6" y="31"/>
                    <a:pt x="0" y="43"/>
                    <a:pt x="0" y="58"/>
                  </a:cubicBezTo>
                  <a:lnTo>
                    <a:pt x="0" y="175"/>
                  </a:lnTo>
                  <a:cubicBezTo>
                    <a:pt x="0" y="188"/>
                    <a:pt x="5" y="200"/>
                    <a:pt x="13" y="211"/>
                  </a:cubicBezTo>
                  <a:cubicBezTo>
                    <a:pt x="24" y="224"/>
                    <a:pt x="40" y="233"/>
                    <a:pt x="58" y="233"/>
                  </a:cubicBezTo>
                  <a:lnTo>
                    <a:pt x="400" y="233"/>
                  </a:lnTo>
                  <a:lnTo>
                    <a:pt x="630" y="3"/>
                  </a:lnTo>
                  <a:lnTo>
                    <a:pt x="58" y="3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BFFFF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1" name="Google Shape;1081;p45"/>
          <p:cNvSpPr txBox="1">
            <a:spLocks noGrp="1"/>
          </p:cNvSpPr>
          <p:nvPr>
            <p:ph type="ctrTitle"/>
          </p:nvPr>
        </p:nvSpPr>
        <p:spPr>
          <a:xfrm>
            <a:off x="4496100" y="853475"/>
            <a:ext cx="4647900" cy="23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300" b="1" dirty="0">
                <a:solidFill>
                  <a:schemeClr val="tx1"/>
                </a:solidFill>
                <a:latin typeface="Segoe UI Variable Text Semibold" pitchFamily="2" charset="0"/>
              </a:rPr>
              <a:t>ELEC 3204</a:t>
            </a:r>
            <a:endParaRPr sz="5300" b="1" dirty="0">
              <a:solidFill>
                <a:schemeClr val="tx1"/>
              </a:solidFill>
              <a:latin typeface="Segoe UI Variable Text Semibold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4200" dirty="0">
                <a:solidFill>
                  <a:schemeClr val="tx1"/>
                </a:solidFill>
              </a:rPr>
              <a:t>Major</a:t>
            </a:r>
            <a:r>
              <a:rPr lang="en" sz="4200" dirty="0">
                <a:solidFill>
                  <a:schemeClr val="tx1"/>
                </a:solidFill>
              </a:rPr>
              <a:t> Project</a:t>
            </a:r>
            <a:endParaRPr sz="4200" dirty="0">
              <a:solidFill>
                <a:schemeClr val="tx1"/>
              </a:solidFill>
            </a:endParaRPr>
          </a:p>
        </p:txBody>
      </p:sp>
      <p:sp>
        <p:nvSpPr>
          <p:cNvPr id="4" name="Google Shape;1080;p45">
            <a:extLst>
              <a:ext uri="{FF2B5EF4-FFF2-40B4-BE49-F238E27FC236}">
                <a16:creationId xmlns:a16="http://schemas.microsoft.com/office/drawing/2014/main" id="{6AE82449-0A96-C46C-1516-28DEE4A9A37D}"/>
              </a:ext>
            </a:extLst>
          </p:cNvPr>
          <p:cNvSpPr txBox="1">
            <a:spLocks/>
          </p:cNvSpPr>
          <p:nvPr/>
        </p:nvSpPr>
        <p:spPr>
          <a:xfrm rot="-546">
            <a:off x="4600950" y="3207226"/>
            <a:ext cx="3837046" cy="42630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dirty="0">
                <a:solidFill>
                  <a:schemeClr val="tx1"/>
                </a:solidFill>
              </a:rPr>
              <a:t>Arnav Dhir | Devagya Budhiraja | Shun Ying Wong</a:t>
            </a:r>
          </a:p>
        </p:txBody>
      </p:sp>
      <p:sp>
        <p:nvSpPr>
          <p:cNvPr id="14" name="Google Shape;1086;p46">
            <a:extLst>
              <a:ext uri="{FF2B5EF4-FFF2-40B4-BE49-F238E27FC236}">
                <a16:creationId xmlns:a16="http://schemas.microsoft.com/office/drawing/2014/main" id="{62D00CCF-2839-09FE-CC72-8707782D24D2}"/>
              </a:ext>
            </a:extLst>
          </p:cNvPr>
          <p:cNvSpPr txBox="1">
            <a:spLocks/>
          </p:cNvSpPr>
          <p:nvPr/>
        </p:nvSpPr>
        <p:spPr>
          <a:xfrm>
            <a:off x="-3826880" y="4179206"/>
            <a:ext cx="3451071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7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MY" sz="3000" dirty="0"/>
              <a:t>Washing Machine</a:t>
            </a:r>
          </a:p>
        </p:txBody>
      </p:sp>
      <p:pic>
        <p:nvPicPr>
          <p:cNvPr id="16" name="Picture 15" descr="A white washing machine with a black background&#10;&#10;AI-generated content may be incorrect.">
            <a:extLst>
              <a:ext uri="{FF2B5EF4-FFF2-40B4-BE49-F238E27FC236}">
                <a16:creationId xmlns:a16="http://schemas.microsoft.com/office/drawing/2014/main" id="{06ADB180-AB8F-406D-C439-96DCDC843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5" y="853475"/>
            <a:ext cx="3664946" cy="3664946"/>
          </a:xfrm>
          <a:prstGeom prst="rect">
            <a:avLst/>
          </a:prstGeom>
        </p:spPr>
      </p:pic>
      <p:grpSp>
        <p:nvGrpSpPr>
          <p:cNvPr id="17" name="Google Shape;1332;p49">
            <a:extLst>
              <a:ext uri="{FF2B5EF4-FFF2-40B4-BE49-F238E27FC236}">
                <a16:creationId xmlns:a16="http://schemas.microsoft.com/office/drawing/2014/main" id="{6795ED95-E07F-6EF6-1F7E-050C19AC35AC}"/>
              </a:ext>
            </a:extLst>
          </p:cNvPr>
          <p:cNvGrpSpPr/>
          <p:nvPr/>
        </p:nvGrpSpPr>
        <p:grpSpPr>
          <a:xfrm rot="10800000" flipH="1">
            <a:off x="3195711" y="-2322888"/>
            <a:ext cx="1874150" cy="4474369"/>
            <a:chOff x="-2568497" y="-1058389"/>
            <a:chExt cx="1189634" cy="2840148"/>
          </a:xfrm>
        </p:grpSpPr>
        <p:sp>
          <p:nvSpPr>
            <p:cNvPr id="18" name="Google Shape;1333;p49">
              <a:extLst>
                <a:ext uri="{FF2B5EF4-FFF2-40B4-BE49-F238E27FC236}">
                  <a16:creationId xmlns:a16="http://schemas.microsoft.com/office/drawing/2014/main" id="{09D17E07-57BC-2801-4713-14B856C99B72}"/>
                </a:ext>
              </a:extLst>
            </p:cNvPr>
            <p:cNvSpPr/>
            <p:nvPr/>
          </p:nvSpPr>
          <p:spPr>
            <a:xfrm>
              <a:off x="-2261631" y="-998084"/>
              <a:ext cx="404555" cy="1021858"/>
            </a:xfrm>
            <a:custGeom>
              <a:avLst/>
              <a:gdLst/>
              <a:ahLst/>
              <a:cxnLst/>
              <a:rect l="l" t="t" r="r" b="b"/>
              <a:pathLst>
                <a:path w="1818" h="4592" extrusionOk="0">
                  <a:moveTo>
                    <a:pt x="1469" y="1"/>
                  </a:moveTo>
                  <a:cubicBezTo>
                    <a:pt x="658" y="1"/>
                    <a:pt x="1" y="656"/>
                    <a:pt x="1" y="1468"/>
                  </a:cubicBezTo>
                  <a:lnTo>
                    <a:pt x="1" y="4592"/>
                  </a:lnTo>
                  <a:lnTo>
                    <a:pt x="113" y="4592"/>
                  </a:lnTo>
                  <a:lnTo>
                    <a:pt x="113" y="1469"/>
                  </a:lnTo>
                  <a:cubicBezTo>
                    <a:pt x="113" y="721"/>
                    <a:pt x="720" y="114"/>
                    <a:pt x="1469" y="114"/>
                  </a:cubicBezTo>
                  <a:lnTo>
                    <a:pt x="1817" y="114"/>
                  </a:lnTo>
                  <a:lnTo>
                    <a:pt x="18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34;p49">
              <a:extLst>
                <a:ext uri="{FF2B5EF4-FFF2-40B4-BE49-F238E27FC236}">
                  <a16:creationId xmlns:a16="http://schemas.microsoft.com/office/drawing/2014/main" id="{2F163947-64DD-5E2B-7488-8C0EF7F43695}"/>
                </a:ext>
              </a:extLst>
            </p:cNvPr>
            <p:cNvSpPr/>
            <p:nvPr/>
          </p:nvSpPr>
          <p:spPr>
            <a:xfrm>
              <a:off x="-1872429" y="-1031686"/>
              <a:ext cx="121500" cy="26926"/>
            </a:xfrm>
            <a:custGeom>
              <a:avLst/>
              <a:gdLst/>
              <a:ahLst/>
              <a:cxnLst/>
              <a:rect l="l" t="t" r="r" b="b"/>
              <a:pathLst>
                <a:path w="546" h="121" extrusionOk="0">
                  <a:moveTo>
                    <a:pt x="62" y="0"/>
                  </a:moveTo>
                  <a:cubicBezTo>
                    <a:pt x="28" y="0"/>
                    <a:pt x="1" y="27"/>
                    <a:pt x="1" y="61"/>
                  </a:cubicBezTo>
                  <a:cubicBezTo>
                    <a:pt x="1" y="94"/>
                    <a:pt x="28" y="121"/>
                    <a:pt x="62" y="121"/>
                  </a:cubicBezTo>
                  <a:lnTo>
                    <a:pt x="485" y="121"/>
                  </a:lnTo>
                  <a:cubicBezTo>
                    <a:pt x="519" y="121"/>
                    <a:pt x="545" y="94"/>
                    <a:pt x="545" y="61"/>
                  </a:cubicBezTo>
                  <a:cubicBezTo>
                    <a:pt x="545" y="27"/>
                    <a:pt x="519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35;p49">
              <a:extLst>
                <a:ext uri="{FF2B5EF4-FFF2-40B4-BE49-F238E27FC236}">
                  <a16:creationId xmlns:a16="http://schemas.microsoft.com/office/drawing/2014/main" id="{C8945CD8-0EA3-F432-3EF0-37B06D12F1A1}"/>
                </a:ext>
              </a:extLst>
            </p:cNvPr>
            <p:cNvSpPr/>
            <p:nvPr/>
          </p:nvSpPr>
          <p:spPr>
            <a:xfrm>
              <a:off x="-1872429" y="-966707"/>
              <a:ext cx="121500" cy="26704"/>
            </a:xfrm>
            <a:custGeom>
              <a:avLst/>
              <a:gdLst/>
              <a:ahLst/>
              <a:cxnLst/>
              <a:rect l="l" t="t" r="r" b="b"/>
              <a:pathLst>
                <a:path w="546" h="120" extrusionOk="0">
                  <a:moveTo>
                    <a:pt x="62" y="0"/>
                  </a:moveTo>
                  <a:cubicBezTo>
                    <a:pt x="28" y="0"/>
                    <a:pt x="1" y="27"/>
                    <a:pt x="1" y="60"/>
                  </a:cubicBezTo>
                  <a:cubicBezTo>
                    <a:pt x="1" y="93"/>
                    <a:pt x="28" y="120"/>
                    <a:pt x="62" y="120"/>
                  </a:cubicBezTo>
                  <a:lnTo>
                    <a:pt x="485" y="120"/>
                  </a:lnTo>
                  <a:cubicBezTo>
                    <a:pt x="519" y="120"/>
                    <a:pt x="545" y="93"/>
                    <a:pt x="545" y="60"/>
                  </a:cubicBezTo>
                  <a:cubicBezTo>
                    <a:pt x="545" y="27"/>
                    <a:pt x="519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36;p49">
              <a:extLst>
                <a:ext uri="{FF2B5EF4-FFF2-40B4-BE49-F238E27FC236}">
                  <a16:creationId xmlns:a16="http://schemas.microsoft.com/office/drawing/2014/main" id="{A14CD2BD-F040-2FAE-F735-9460603E15DC}"/>
                </a:ext>
              </a:extLst>
            </p:cNvPr>
            <p:cNvSpPr/>
            <p:nvPr/>
          </p:nvSpPr>
          <p:spPr>
            <a:xfrm>
              <a:off x="-1946531" y="-1058389"/>
              <a:ext cx="134852" cy="145312"/>
            </a:xfrm>
            <a:custGeom>
              <a:avLst/>
              <a:gdLst/>
              <a:ahLst/>
              <a:cxnLst/>
              <a:rect l="l" t="t" r="r" b="b"/>
              <a:pathLst>
                <a:path w="606" h="653" extrusionOk="0">
                  <a:moveTo>
                    <a:pt x="326" y="0"/>
                  </a:moveTo>
                  <a:cubicBezTo>
                    <a:pt x="146" y="0"/>
                    <a:pt x="0" y="146"/>
                    <a:pt x="0" y="326"/>
                  </a:cubicBezTo>
                  <a:cubicBezTo>
                    <a:pt x="0" y="507"/>
                    <a:pt x="146" y="653"/>
                    <a:pt x="326" y="653"/>
                  </a:cubicBezTo>
                  <a:lnTo>
                    <a:pt x="606" y="65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37;p49">
              <a:extLst>
                <a:ext uri="{FF2B5EF4-FFF2-40B4-BE49-F238E27FC236}">
                  <a16:creationId xmlns:a16="http://schemas.microsoft.com/office/drawing/2014/main" id="{D81D4A4B-821B-209B-B11F-4A138D069CA3}"/>
                </a:ext>
              </a:extLst>
            </p:cNvPr>
            <p:cNvSpPr/>
            <p:nvPr/>
          </p:nvSpPr>
          <p:spPr>
            <a:xfrm>
              <a:off x="-1857297" y="-1058389"/>
              <a:ext cx="45618" cy="145312"/>
            </a:xfrm>
            <a:custGeom>
              <a:avLst/>
              <a:gdLst/>
              <a:ahLst/>
              <a:cxnLst/>
              <a:rect l="l" t="t" r="r" b="b"/>
              <a:pathLst>
                <a:path w="205" h="653" extrusionOk="0">
                  <a:moveTo>
                    <a:pt x="0" y="0"/>
                  </a:moveTo>
                  <a:lnTo>
                    <a:pt x="0" y="653"/>
                  </a:lnTo>
                  <a:lnTo>
                    <a:pt x="205" y="65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38;p49">
              <a:extLst>
                <a:ext uri="{FF2B5EF4-FFF2-40B4-BE49-F238E27FC236}">
                  <a16:creationId xmlns:a16="http://schemas.microsoft.com/office/drawing/2014/main" id="{C2CD416C-4E4C-6DC0-4E42-69CF08FA08CC}"/>
                </a:ext>
              </a:extLst>
            </p:cNvPr>
            <p:cNvSpPr/>
            <p:nvPr/>
          </p:nvSpPr>
          <p:spPr>
            <a:xfrm>
              <a:off x="-1754044" y="205356"/>
              <a:ext cx="25368" cy="1357656"/>
            </a:xfrm>
            <a:custGeom>
              <a:avLst/>
              <a:gdLst/>
              <a:ahLst/>
              <a:cxnLst/>
              <a:rect l="l" t="t" r="r" b="b"/>
              <a:pathLst>
                <a:path w="114" h="6101" extrusionOk="0">
                  <a:moveTo>
                    <a:pt x="0" y="0"/>
                  </a:moveTo>
                  <a:lnTo>
                    <a:pt x="0" y="6101"/>
                  </a:lnTo>
                  <a:lnTo>
                    <a:pt x="114" y="610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39;p49">
              <a:extLst>
                <a:ext uri="{FF2B5EF4-FFF2-40B4-BE49-F238E27FC236}">
                  <a16:creationId xmlns:a16="http://schemas.microsoft.com/office/drawing/2014/main" id="{69ACA88A-C125-DC91-B93C-6291EA275451}"/>
                </a:ext>
              </a:extLst>
            </p:cNvPr>
            <p:cNvSpPr/>
            <p:nvPr/>
          </p:nvSpPr>
          <p:spPr>
            <a:xfrm>
              <a:off x="-2373785" y="2631"/>
              <a:ext cx="461967" cy="1779127"/>
            </a:xfrm>
            <a:custGeom>
              <a:avLst/>
              <a:gdLst/>
              <a:ahLst/>
              <a:cxnLst/>
              <a:rect l="l" t="t" r="r" b="b"/>
              <a:pathLst>
                <a:path w="2076" h="7995" extrusionOk="0">
                  <a:moveTo>
                    <a:pt x="1" y="0"/>
                  </a:moveTo>
                  <a:lnTo>
                    <a:pt x="1" y="114"/>
                  </a:lnTo>
                  <a:lnTo>
                    <a:pt x="608" y="114"/>
                  </a:lnTo>
                  <a:cubicBezTo>
                    <a:pt x="1357" y="114"/>
                    <a:pt x="1963" y="720"/>
                    <a:pt x="1963" y="1469"/>
                  </a:cubicBezTo>
                  <a:lnTo>
                    <a:pt x="1963" y="7995"/>
                  </a:lnTo>
                  <a:lnTo>
                    <a:pt x="2075" y="7995"/>
                  </a:lnTo>
                  <a:lnTo>
                    <a:pt x="2075" y="1468"/>
                  </a:lnTo>
                  <a:cubicBezTo>
                    <a:pt x="2075" y="658"/>
                    <a:pt x="1419" y="0"/>
                    <a:pt x="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40;p49">
              <a:extLst>
                <a:ext uri="{FF2B5EF4-FFF2-40B4-BE49-F238E27FC236}">
                  <a16:creationId xmlns:a16="http://schemas.microsoft.com/office/drawing/2014/main" id="{939DACCB-7A04-A862-2D39-C6518B30A024}"/>
                </a:ext>
              </a:extLst>
            </p:cNvPr>
            <p:cNvSpPr/>
            <p:nvPr/>
          </p:nvSpPr>
          <p:spPr>
            <a:xfrm>
              <a:off x="-1889564" y="-151359"/>
              <a:ext cx="404555" cy="1778905"/>
            </a:xfrm>
            <a:custGeom>
              <a:avLst/>
              <a:gdLst/>
              <a:ahLst/>
              <a:cxnLst/>
              <a:rect l="l" t="t" r="r" b="b"/>
              <a:pathLst>
                <a:path w="1818" h="7994" extrusionOk="0">
                  <a:moveTo>
                    <a:pt x="1468" y="1"/>
                  </a:moveTo>
                  <a:cubicBezTo>
                    <a:pt x="659" y="1"/>
                    <a:pt x="1" y="657"/>
                    <a:pt x="1" y="1469"/>
                  </a:cubicBezTo>
                  <a:lnTo>
                    <a:pt x="1" y="7994"/>
                  </a:lnTo>
                  <a:lnTo>
                    <a:pt x="113" y="7994"/>
                  </a:lnTo>
                  <a:lnTo>
                    <a:pt x="113" y="1470"/>
                  </a:lnTo>
                  <a:cubicBezTo>
                    <a:pt x="113" y="721"/>
                    <a:pt x="720" y="115"/>
                    <a:pt x="1468" y="115"/>
                  </a:cubicBezTo>
                  <a:lnTo>
                    <a:pt x="1818" y="115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41;p49">
              <a:extLst>
                <a:ext uri="{FF2B5EF4-FFF2-40B4-BE49-F238E27FC236}">
                  <a16:creationId xmlns:a16="http://schemas.microsoft.com/office/drawing/2014/main" id="{35D78048-CEE7-A860-EA62-33655D2F6AB9}"/>
                </a:ext>
              </a:extLst>
            </p:cNvPr>
            <p:cNvSpPr/>
            <p:nvPr/>
          </p:nvSpPr>
          <p:spPr>
            <a:xfrm>
              <a:off x="-1500140" y="-184961"/>
              <a:ext cx="121277" cy="27149"/>
            </a:xfrm>
            <a:custGeom>
              <a:avLst/>
              <a:gdLst/>
              <a:ahLst/>
              <a:cxnLst/>
              <a:rect l="l" t="t" r="r" b="b"/>
              <a:pathLst>
                <a:path w="545" h="122" extrusionOk="0">
                  <a:moveTo>
                    <a:pt x="61" y="1"/>
                  </a:moveTo>
                  <a:cubicBezTo>
                    <a:pt x="27" y="1"/>
                    <a:pt x="0" y="28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lnTo>
                    <a:pt x="485" y="122"/>
                  </a:lnTo>
                  <a:cubicBezTo>
                    <a:pt x="518" y="122"/>
                    <a:pt x="545" y="95"/>
                    <a:pt x="545" y="61"/>
                  </a:cubicBezTo>
                  <a:cubicBezTo>
                    <a:pt x="545" y="29"/>
                    <a:pt x="518" y="2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42;p49">
              <a:extLst>
                <a:ext uri="{FF2B5EF4-FFF2-40B4-BE49-F238E27FC236}">
                  <a16:creationId xmlns:a16="http://schemas.microsoft.com/office/drawing/2014/main" id="{800FD6C4-B395-A9D6-3956-B627861BB5DB}"/>
                </a:ext>
              </a:extLst>
            </p:cNvPr>
            <p:cNvSpPr/>
            <p:nvPr/>
          </p:nvSpPr>
          <p:spPr>
            <a:xfrm>
              <a:off x="-1500140" y="-119982"/>
              <a:ext cx="121277" cy="26926"/>
            </a:xfrm>
            <a:custGeom>
              <a:avLst/>
              <a:gdLst/>
              <a:ahLst/>
              <a:cxnLst/>
              <a:rect l="l" t="t" r="r" b="b"/>
              <a:pathLst>
                <a:path w="545" h="121" extrusionOk="0">
                  <a:moveTo>
                    <a:pt x="61" y="1"/>
                  </a:moveTo>
                  <a:cubicBezTo>
                    <a:pt x="27" y="1"/>
                    <a:pt x="0" y="27"/>
                    <a:pt x="0" y="61"/>
                  </a:cubicBezTo>
                  <a:cubicBezTo>
                    <a:pt x="0" y="94"/>
                    <a:pt x="27" y="120"/>
                    <a:pt x="61" y="120"/>
                  </a:cubicBezTo>
                  <a:lnTo>
                    <a:pt x="485" y="120"/>
                  </a:lnTo>
                  <a:cubicBezTo>
                    <a:pt x="518" y="120"/>
                    <a:pt x="545" y="94"/>
                    <a:pt x="545" y="61"/>
                  </a:cubicBezTo>
                  <a:cubicBezTo>
                    <a:pt x="545" y="29"/>
                    <a:pt x="518" y="2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43;p49">
              <a:extLst>
                <a:ext uri="{FF2B5EF4-FFF2-40B4-BE49-F238E27FC236}">
                  <a16:creationId xmlns:a16="http://schemas.microsoft.com/office/drawing/2014/main" id="{3CC14AB2-613D-6F82-3820-A4DBF73E45DE}"/>
                </a:ext>
              </a:extLst>
            </p:cNvPr>
            <p:cNvSpPr/>
            <p:nvPr/>
          </p:nvSpPr>
          <p:spPr>
            <a:xfrm>
              <a:off x="-1574242" y="-211442"/>
              <a:ext cx="135074" cy="145312"/>
            </a:xfrm>
            <a:custGeom>
              <a:avLst/>
              <a:gdLst/>
              <a:ahLst/>
              <a:cxnLst/>
              <a:rect l="l" t="t" r="r" b="b"/>
              <a:pathLst>
                <a:path w="607" h="653" extrusionOk="0">
                  <a:moveTo>
                    <a:pt x="327" y="0"/>
                  </a:moveTo>
                  <a:cubicBezTo>
                    <a:pt x="146" y="0"/>
                    <a:pt x="1" y="145"/>
                    <a:pt x="1" y="326"/>
                  </a:cubicBezTo>
                  <a:cubicBezTo>
                    <a:pt x="1" y="506"/>
                    <a:pt x="146" y="652"/>
                    <a:pt x="327" y="652"/>
                  </a:cubicBezTo>
                  <a:lnTo>
                    <a:pt x="606" y="652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44;p49">
              <a:extLst>
                <a:ext uri="{FF2B5EF4-FFF2-40B4-BE49-F238E27FC236}">
                  <a16:creationId xmlns:a16="http://schemas.microsoft.com/office/drawing/2014/main" id="{AA825893-8F9B-7A1B-E0F4-641FE96CC20F}"/>
                </a:ext>
              </a:extLst>
            </p:cNvPr>
            <p:cNvSpPr/>
            <p:nvPr/>
          </p:nvSpPr>
          <p:spPr>
            <a:xfrm>
              <a:off x="-1485231" y="-211220"/>
              <a:ext cx="45618" cy="145312"/>
            </a:xfrm>
            <a:custGeom>
              <a:avLst/>
              <a:gdLst/>
              <a:ahLst/>
              <a:cxnLst/>
              <a:rect l="l" t="t" r="r" b="b"/>
              <a:pathLst>
                <a:path w="205" h="653" extrusionOk="0">
                  <a:moveTo>
                    <a:pt x="1" y="0"/>
                  </a:moveTo>
                  <a:lnTo>
                    <a:pt x="1" y="652"/>
                  </a:lnTo>
                  <a:lnTo>
                    <a:pt x="205" y="65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45;p49">
              <a:extLst>
                <a:ext uri="{FF2B5EF4-FFF2-40B4-BE49-F238E27FC236}">
                  <a16:creationId xmlns:a16="http://schemas.microsoft.com/office/drawing/2014/main" id="{0362D63D-80AE-ADDD-AE2D-4F3F1E6FB86A}"/>
                </a:ext>
              </a:extLst>
            </p:cNvPr>
            <p:cNvSpPr/>
            <p:nvPr/>
          </p:nvSpPr>
          <p:spPr>
            <a:xfrm>
              <a:off x="-1787424" y="58486"/>
              <a:ext cx="26926" cy="121056"/>
            </a:xfrm>
            <a:custGeom>
              <a:avLst/>
              <a:gdLst/>
              <a:ahLst/>
              <a:cxnLst/>
              <a:rect l="l" t="t" r="r" b="b"/>
              <a:pathLst>
                <a:path w="121" h="544" extrusionOk="0">
                  <a:moveTo>
                    <a:pt x="61" y="1"/>
                  </a:moveTo>
                  <a:cubicBezTo>
                    <a:pt x="27" y="1"/>
                    <a:pt x="1" y="27"/>
                    <a:pt x="1" y="61"/>
                  </a:cubicBezTo>
                  <a:lnTo>
                    <a:pt x="1" y="484"/>
                  </a:lnTo>
                  <a:cubicBezTo>
                    <a:pt x="1" y="517"/>
                    <a:pt x="27" y="544"/>
                    <a:pt x="61" y="544"/>
                  </a:cubicBezTo>
                  <a:cubicBezTo>
                    <a:pt x="94" y="544"/>
                    <a:pt x="120" y="517"/>
                    <a:pt x="120" y="484"/>
                  </a:cubicBezTo>
                  <a:lnTo>
                    <a:pt x="120" y="61"/>
                  </a:lnTo>
                  <a:cubicBezTo>
                    <a:pt x="120" y="27"/>
                    <a:pt x="94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46;p49">
              <a:extLst>
                <a:ext uri="{FF2B5EF4-FFF2-40B4-BE49-F238E27FC236}">
                  <a16:creationId xmlns:a16="http://schemas.microsoft.com/office/drawing/2014/main" id="{FA0718EA-C7FF-DD04-0EEC-AC392B764ABD}"/>
                </a:ext>
              </a:extLst>
            </p:cNvPr>
            <p:cNvSpPr/>
            <p:nvPr/>
          </p:nvSpPr>
          <p:spPr>
            <a:xfrm>
              <a:off x="-1722668" y="58486"/>
              <a:ext cx="27148" cy="121056"/>
            </a:xfrm>
            <a:custGeom>
              <a:avLst/>
              <a:gdLst/>
              <a:ahLst/>
              <a:cxnLst/>
              <a:rect l="l" t="t" r="r" b="b"/>
              <a:pathLst>
                <a:path w="122" h="544" extrusionOk="0">
                  <a:moveTo>
                    <a:pt x="62" y="1"/>
                  </a:moveTo>
                  <a:cubicBezTo>
                    <a:pt x="27" y="1"/>
                    <a:pt x="1" y="27"/>
                    <a:pt x="1" y="61"/>
                  </a:cubicBezTo>
                  <a:lnTo>
                    <a:pt x="1" y="484"/>
                  </a:lnTo>
                  <a:cubicBezTo>
                    <a:pt x="1" y="517"/>
                    <a:pt x="27" y="544"/>
                    <a:pt x="62" y="544"/>
                  </a:cubicBezTo>
                  <a:cubicBezTo>
                    <a:pt x="95" y="544"/>
                    <a:pt x="121" y="517"/>
                    <a:pt x="121" y="484"/>
                  </a:cubicBezTo>
                  <a:lnTo>
                    <a:pt x="121" y="61"/>
                  </a:lnTo>
                  <a:cubicBezTo>
                    <a:pt x="121" y="27"/>
                    <a:pt x="95" y="1"/>
                    <a:pt x="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7;p49">
              <a:extLst>
                <a:ext uri="{FF2B5EF4-FFF2-40B4-BE49-F238E27FC236}">
                  <a16:creationId xmlns:a16="http://schemas.microsoft.com/office/drawing/2014/main" id="{D1802230-B28B-6484-CBE3-456496A2A9F6}"/>
                </a:ext>
              </a:extLst>
            </p:cNvPr>
            <p:cNvSpPr/>
            <p:nvPr/>
          </p:nvSpPr>
          <p:spPr>
            <a:xfrm>
              <a:off x="-1814350" y="118792"/>
              <a:ext cx="145533" cy="134853"/>
            </a:xfrm>
            <a:custGeom>
              <a:avLst/>
              <a:gdLst/>
              <a:ahLst/>
              <a:cxnLst/>
              <a:rect l="l" t="t" r="r" b="b"/>
              <a:pathLst>
                <a:path w="654" h="606" extrusionOk="0">
                  <a:moveTo>
                    <a:pt x="1" y="0"/>
                  </a:moveTo>
                  <a:lnTo>
                    <a:pt x="1" y="280"/>
                  </a:lnTo>
                  <a:cubicBezTo>
                    <a:pt x="1" y="460"/>
                    <a:pt x="147" y="605"/>
                    <a:pt x="327" y="605"/>
                  </a:cubicBezTo>
                  <a:cubicBezTo>
                    <a:pt x="508" y="605"/>
                    <a:pt x="653" y="460"/>
                    <a:pt x="653" y="280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8;p49">
              <a:extLst>
                <a:ext uri="{FF2B5EF4-FFF2-40B4-BE49-F238E27FC236}">
                  <a16:creationId xmlns:a16="http://schemas.microsoft.com/office/drawing/2014/main" id="{1AC34BBF-94FB-151A-98CD-46FDCCB56D34}"/>
                </a:ext>
              </a:extLst>
            </p:cNvPr>
            <p:cNvSpPr/>
            <p:nvPr/>
          </p:nvSpPr>
          <p:spPr>
            <a:xfrm>
              <a:off x="-1814127" y="118792"/>
              <a:ext cx="145533" cy="45619"/>
            </a:xfrm>
            <a:custGeom>
              <a:avLst/>
              <a:gdLst/>
              <a:ahLst/>
              <a:cxnLst/>
              <a:rect l="l" t="t" r="r" b="b"/>
              <a:pathLst>
                <a:path w="654" h="205" extrusionOk="0">
                  <a:moveTo>
                    <a:pt x="1" y="0"/>
                  </a:moveTo>
                  <a:lnTo>
                    <a:pt x="1" y="204"/>
                  </a:lnTo>
                  <a:lnTo>
                    <a:pt x="653" y="20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49;p49">
              <a:extLst>
                <a:ext uri="{FF2B5EF4-FFF2-40B4-BE49-F238E27FC236}">
                  <a16:creationId xmlns:a16="http://schemas.microsoft.com/office/drawing/2014/main" id="{22AFB2EA-3349-B39E-02DA-CC2768A5B2ED}"/>
                </a:ext>
              </a:extLst>
            </p:cNvPr>
            <p:cNvSpPr/>
            <p:nvPr/>
          </p:nvSpPr>
          <p:spPr>
            <a:xfrm>
              <a:off x="-2568497" y="34230"/>
              <a:ext cx="121277" cy="27149"/>
            </a:xfrm>
            <a:custGeom>
              <a:avLst/>
              <a:gdLst/>
              <a:ahLst/>
              <a:cxnLst/>
              <a:rect l="l" t="t" r="r" b="b"/>
              <a:pathLst>
                <a:path w="545" h="122" extrusionOk="0">
                  <a:moveTo>
                    <a:pt x="61" y="1"/>
                  </a:moveTo>
                  <a:cubicBezTo>
                    <a:pt x="27" y="1"/>
                    <a:pt x="0" y="27"/>
                    <a:pt x="0" y="62"/>
                  </a:cubicBezTo>
                  <a:cubicBezTo>
                    <a:pt x="0" y="95"/>
                    <a:pt x="27" y="121"/>
                    <a:pt x="61" y="121"/>
                  </a:cubicBezTo>
                  <a:lnTo>
                    <a:pt x="485" y="121"/>
                  </a:lnTo>
                  <a:cubicBezTo>
                    <a:pt x="518" y="121"/>
                    <a:pt x="544" y="95"/>
                    <a:pt x="544" y="62"/>
                  </a:cubicBezTo>
                  <a:cubicBezTo>
                    <a:pt x="544" y="27"/>
                    <a:pt x="518" y="1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50;p49">
              <a:extLst>
                <a:ext uri="{FF2B5EF4-FFF2-40B4-BE49-F238E27FC236}">
                  <a16:creationId xmlns:a16="http://schemas.microsoft.com/office/drawing/2014/main" id="{8D9B6F78-1704-3206-1C20-2C6EA777BD5A}"/>
                </a:ext>
              </a:extLst>
            </p:cNvPr>
            <p:cNvSpPr/>
            <p:nvPr/>
          </p:nvSpPr>
          <p:spPr>
            <a:xfrm>
              <a:off x="-2568497" y="-30526"/>
              <a:ext cx="121277" cy="26926"/>
            </a:xfrm>
            <a:custGeom>
              <a:avLst/>
              <a:gdLst/>
              <a:ahLst/>
              <a:cxnLst/>
              <a:rect l="l" t="t" r="r" b="b"/>
              <a:pathLst>
                <a:path w="545" h="121" extrusionOk="0">
                  <a:moveTo>
                    <a:pt x="61" y="1"/>
                  </a:moveTo>
                  <a:cubicBezTo>
                    <a:pt x="27" y="1"/>
                    <a:pt x="0" y="28"/>
                    <a:pt x="0" y="61"/>
                  </a:cubicBezTo>
                  <a:cubicBezTo>
                    <a:pt x="0" y="94"/>
                    <a:pt x="27" y="121"/>
                    <a:pt x="61" y="121"/>
                  </a:cubicBezTo>
                  <a:lnTo>
                    <a:pt x="485" y="121"/>
                  </a:lnTo>
                  <a:cubicBezTo>
                    <a:pt x="518" y="121"/>
                    <a:pt x="544" y="94"/>
                    <a:pt x="544" y="61"/>
                  </a:cubicBezTo>
                  <a:cubicBezTo>
                    <a:pt x="544" y="28"/>
                    <a:pt x="518" y="1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51;p49">
              <a:extLst>
                <a:ext uri="{FF2B5EF4-FFF2-40B4-BE49-F238E27FC236}">
                  <a16:creationId xmlns:a16="http://schemas.microsoft.com/office/drawing/2014/main" id="{A0E579BF-FA1A-CEAB-C6A6-D5E6A25C2BDF}"/>
                </a:ext>
              </a:extLst>
            </p:cNvPr>
            <p:cNvSpPr/>
            <p:nvPr/>
          </p:nvSpPr>
          <p:spPr>
            <a:xfrm>
              <a:off x="-2508192" y="-57452"/>
              <a:ext cx="134852" cy="145535"/>
            </a:xfrm>
            <a:custGeom>
              <a:avLst/>
              <a:gdLst/>
              <a:ahLst/>
              <a:cxnLst/>
              <a:rect l="l" t="t" r="r" b="b"/>
              <a:pathLst>
                <a:path w="606" h="654" extrusionOk="0">
                  <a:moveTo>
                    <a:pt x="1" y="1"/>
                  </a:moveTo>
                  <a:lnTo>
                    <a:pt x="1" y="653"/>
                  </a:lnTo>
                  <a:lnTo>
                    <a:pt x="280" y="653"/>
                  </a:lnTo>
                  <a:cubicBezTo>
                    <a:pt x="461" y="653"/>
                    <a:pt x="606" y="508"/>
                    <a:pt x="606" y="327"/>
                  </a:cubicBezTo>
                  <a:cubicBezTo>
                    <a:pt x="606" y="147"/>
                    <a:pt x="461" y="1"/>
                    <a:pt x="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52;p49">
              <a:extLst>
                <a:ext uri="{FF2B5EF4-FFF2-40B4-BE49-F238E27FC236}">
                  <a16:creationId xmlns:a16="http://schemas.microsoft.com/office/drawing/2014/main" id="{857A9B0F-5F40-5B32-62E5-0E1AC609BF91}"/>
                </a:ext>
              </a:extLst>
            </p:cNvPr>
            <p:cNvSpPr/>
            <p:nvPr/>
          </p:nvSpPr>
          <p:spPr>
            <a:xfrm>
              <a:off x="-2507969" y="-57452"/>
              <a:ext cx="45841" cy="145535"/>
            </a:xfrm>
            <a:custGeom>
              <a:avLst/>
              <a:gdLst/>
              <a:ahLst/>
              <a:cxnLst/>
              <a:rect l="l" t="t" r="r" b="b"/>
              <a:pathLst>
                <a:path w="206" h="654" extrusionOk="0">
                  <a:moveTo>
                    <a:pt x="1" y="1"/>
                  </a:moveTo>
                  <a:lnTo>
                    <a:pt x="1" y="653"/>
                  </a:lnTo>
                  <a:lnTo>
                    <a:pt x="205" y="653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>
          <a:extLst>
            <a:ext uri="{FF2B5EF4-FFF2-40B4-BE49-F238E27FC236}">
              <a16:creationId xmlns:a16="http://schemas.microsoft.com/office/drawing/2014/main" id="{E29BDC19-3B5A-B87F-4657-DCE20AF92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8" name="Google Shape;888;p45">
            <a:extLst>
              <a:ext uri="{FF2B5EF4-FFF2-40B4-BE49-F238E27FC236}">
                <a16:creationId xmlns:a16="http://schemas.microsoft.com/office/drawing/2014/main" id="{5CEE0365-C4CB-C729-0AA0-51741D2BA289}"/>
              </a:ext>
            </a:extLst>
          </p:cNvPr>
          <p:cNvGrpSpPr/>
          <p:nvPr/>
        </p:nvGrpSpPr>
        <p:grpSpPr>
          <a:xfrm rot="5400000">
            <a:off x="6481833" y="-1049579"/>
            <a:ext cx="2735152" cy="1425954"/>
            <a:chOff x="1773694" y="-1034248"/>
            <a:chExt cx="733639" cy="382468"/>
          </a:xfrm>
        </p:grpSpPr>
        <p:sp>
          <p:nvSpPr>
            <p:cNvPr id="889" name="Google Shape;889;p45">
              <a:extLst>
                <a:ext uri="{FF2B5EF4-FFF2-40B4-BE49-F238E27FC236}">
                  <a16:creationId xmlns:a16="http://schemas.microsoft.com/office/drawing/2014/main" id="{F0DBC900-D278-5B8E-FAA5-59336F12D357}"/>
                </a:ext>
              </a:extLst>
            </p:cNvPr>
            <p:cNvSpPr/>
            <p:nvPr/>
          </p:nvSpPr>
          <p:spPr>
            <a:xfrm>
              <a:off x="2358629" y="-1034248"/>
              <a:ext cx="25529" cy="25529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cubicBezTo>
                    <a:pt x="1" y="168"/>
                    <a:pt x="49" y="216"/>
                    <a:pt x="109" y="216"/>
                  </a:cubicBezTo>
                  <a:cubicBezTo>
                    <a:pt x="169" y="216"/>
                    <a:pt x="217" y="168"/>
                    <a:pt x="217" y="108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5">
              <a:extLst>
                <a:ext uri="{FF2B5EF4-FFF2-40B4-BE49-F238E27FC236}">
                  <a16:creationId xmlns:a16="http://schemas.microsoft.com/office/drawing/2014/main" id="{5FEB7AFA-8543-5C20-DF7A-911D53F8FD52}"/>
                </a:ext>
              </a:extLst>
            </p:cNvPr>
            <p:cNvSpPr/>
            <p:nvPr/>
          </p:nvSpPr>
          <p:spPr>
            <a:xfrm>
              <a:off x="2383099" y="-677427"/>
              <a:ext cx="25529" cy="25647"/>
            </a:xfrm>
            <a:custGeom>
              <a:avLst/>
              <a:gdLst/>
              <a:ahLst/>
              <a:cxnLst/>
              <a:rect l="l" t="t" r="r" b="b"/>
              <a:pathLst>
                <a:path w="217" h="218" extrusionOk="0">
                  <a:moveTo>
                    <a:pt x="108" y="1"/>
                  </a:moveTo>
                  <a:cubicBezTo>
                    <a:pt x="48" y="1"/>
                    <a:pt x="0" y="49"/>
                    <a:pt x="0" y="109"/>
                  </a:cubicBezTo>
                  <a:cubicBezTo>
                    <a:pt x="0" y="169"/>
                    <a:pt x="48" y="218"/>
                    <a:pt x="108" y="218"/>
                  </a:cubicBezTo>
                  <a:cubicBezTo>
                    <a:pt x="168" y="218"/>
                    <a:pt x="216" y="169"/>
                    <a:pt x="216" y="109"/>
                  </a:cubicBezTo>
                  <a:cubicBezTo>
                    <a:pt x="216" y="49"/>
                    <a:pt x="168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5">
              <a:extLst>
                <a:ext uri="{FF2B5EF4-FFF2-40B4-BE49-F238E27FC236}">
                  <a16:creationId xmlns:a16="http://schemas.microsoft.com/office/drawing/2014/main" id="{47F0FE66-D1B5-4A94-BD32-86DB8979B7FA}"/>
                </a:ext>
              </a:extLst>
            </p:cNvPr>
            <p:cNvSpPr/>
            <p:nvPr/>
          </p:nvSpPr>
          <p:spPr>
            <a:xfrm>
              <a:off x="2481686" y="-892485"/>
              <a:ext cx="25647" cy="25529"/>
            </a:xfrm>
            <a:custGeom>
              <a:avLst/>
              <a:gdLst/>
              <a:ahLst/>
              <a:cxnLst/>
              <a:rect l="l" t="t" r="r" b="b"/>
              <a:pathLst>
                <a:path w="218" h="217" extrusionOk="0">
                  <a:moveTo>
                    <a:pt x="109" y="0"/>
                  </a:moveTo>
                  <a:cubicBezTo>
                    <a:pt x="50" y="0"/>
                    <a:pt x="0" y="48"/>
                    <a:pt x="0" y="108"/>
                  </a:cubicBezTo>
                  <a:cubicBezTo>
                    <a:pt x="0" y="168"/>
                    <a:pt x="50" y="216"/>
                    <a:pt x="109" y="216"/>
                  </a:cubicBezTo>
                  <a:cubicBezTo>
                    <a:pt x="169" y="216"/>
                    <a:pt x="217" y="168"/>
                    <a:pt x="217" y="108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5">
              <a:extLst>
                <a:ext uri="{FF2B5EF4-FFF2-40B4-BE49-F238E27FC236}">
                  <a16:creationId xmlns:a16="http://schemas.microsoft.com/office/drawing/2014/main" id="{9C5A7D13-99C9-0E00-6D76-8A7E08B81F97}"/>
                </a:ext>
              </a:extLst>
            </p:cNvPr>
            <p:cNvSpPr/>
            <p:nvPr/>
          </p:nvSpPr>
          <p:spPr>
            <a:xfrm>
              <a:off x="1773694" y="-1024131"/>
              <a:ext cx="599990" cy="174585"/>
            </a:xfrm>
            <a:custGeom>
              <a:avLst/>
              <a:gdLst/>
              <a:ahLst/>
              <a:cxnLst/>
              <a:rect l="l" t="t" r="r" b="b"/>
              <a:pathLst>
                <a:path w="5100" h="1484" extrusionOk="0">
                  <a:moveTo>
                    <a:pt x="5080" y="1"/>
                  </a:moveTo>
                  <a:cubicBezTo>
                    <a:pt x="5069" y="1"/>
                    <a:pt x="5059" y="10"/>
                    <a:pt x="5059" y="21"/>
                  </a:cubicBezTo>
                  <a:lnTo>
                    <a:pt x="5059" y="1444"/>
                  </a:lnTo>
                  <a:lnTo>
                    <a:pt x="21" y="1444"/>
                  </a:lnTo>
                  <a:cubicBezTo>
                    <a:pt x="10" y="1444"/>
                    <a:pt x="0" y="1454"/>
                    <a:pt x="0" y="1465"/>
                  </a:cubicBezTo>
                  <a:cubicBezTo>
                    <a:pt x="0" y="1475"/>
                    <a:pt x="10" y="1484"/>
                    <a:pt x="21" y="1484"/>
                  </a:cubicBezTo>
                  <a:lnTo>
                    <a:pt x="5081" y="1484"/>
                  </a:lnTo>
                  <a:cubicBezTo>
                    <a:pt x="5091" y="1484"/>
                    <a:pt x="5100" y="1476"/>
                    <a:pt x="5100" y="1465"/>
                  </a:cubicBezTo>
                  <a:lnTo>
                    <a:pt x="5100" y="21"/>
                  </a:lnTo>
                  <a:cubicBezTo>
                    <a:pt x="5100" y="10"/>
                    <a:pt x="5090" y="1"/>
                    <a:pt x="5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5">
              <a:extLst>
                <a:ext uri="{FF2B5EF4-FFF2-40B4-BE49-F238E27FC236}">
                  <a16:creationId xmlns:a16="http://schemas.microsoft.com/office/drawing/2014/main" id="{89E90DE1-DA70-A205-ACF4-F60329EB363D}"/>
                </a:ext>
              </a:extLst>
            </p:cNvPr>
            <p:cNvSpPr/>
            <p:nvPr/>
          </p:nvSpPr>
          <p:spPr>
            <a:xfrm>
              <a:off x="1781811" y="-882132"/>
              <a:ext cx="715046" cy="4823"/>
            </a:xfrm>
            <a:custGeom>
              <a:avLst/>
              <a:gdLst/>
              <a:ahLst/>
              <a:cxnLst/>
              <a:rect l="l" t="t" r="r" b="b"/>
              <a:pathLst>
                <a:path w="6078" h="41" extrusionOk="0">
                  <a:moveTo>
                    <a:pt x="21" y="1"/>
                  </a:moveTo>
                  <a:cubicBezTo>
                    <a:pt x="9" y="1"/>
                    <a:pt x="1" y="9"/>
                    <a:pt x="1" y="20"/>
                  </a:cubicBezTo>
                  <a:cubicBezTo>
                    <a:pt x="1" y="31"/>
                    <a:pt x="9" y="40"/>
                    <a:pt x="21" y="40"/>
                  </a:cubicBezTo>
                  <a:lnTo>
                    <a:pt x="6058" y="40"/>
                  </a:lnTo>
                  <a:cubicBezTo>
                    <a:pt x="6069" y="40"/>
                    <a:pt x="6078" y="31"/>
                    <a:pt x="6078" y="20"/>
                  </a:cubicBezTo>
                  <a:cubicBezTo>
                    <a:pt x="6078" y="9"/>
                    <a:pt x="6069" y="1"/>
                    <a:pt x="6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5">
              <a:extLst>
                <a:ext uri="{FF2B5EF4-FFF2-40B4-BE49-F238E27FC236}">
                  <a16:creationId xmlns:a16="http://schemas.microsoft.com/office/drawing/2014/main" id="{969889F5-9F6F-D21A-B1AC-62A3247CDE3F}"/>
                </a:ext>
              </a:extLst>
            </p:cNvPr>
            <p:cNvSpPr/>
            <p:nvPr/>
          </p:nvSpPr>
          <p:spPr>
            <a:xfrm>
              <a:off x="1773812" y="-939073"/>
              <a:ext cx="624577" cy="276936"/>
            </a:xfrm>
            <a:custGeom>
              <a:avLst/>
              <a:gdLst/>
              <a:ahLst/>
              <a:cxnLst/>
              <a:rect l="l" t="t" r="r" b="b"/>
              <a:pathLst>
                <a:path w="5309" h="2354" extrusionOk="0">
                  <a:moveTo>
                    <a:pt x="21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2"/>
                    <a:pt x="10" y="41"/>
                    <a:pt x="21" y="41"/>
                  </a:cubicBezTo>
                  <a:lnTo>
                    <a:pt x="4605" y="41"/>
                  </a:lnTo>
                  <a:lnTo>
                    <a:pt x="4605" y="2333"/>
                  </a:lnTo>
                  <a:cubicBezTo>
                    <a:pt x="4605" y="2343"/>
                    <a:pt x="4614" y="2353"/>
                    <a:pt x="4625" y="2353"/>
                  </a:cubicBezTo>
                  <a:lnTo>
                    <a:pt x="5287" y="2353"/>
                  </a:lnTo>
                  <a:cubicBezTo>
                    <a:pt x="5298" y="2353"/>
                    <a:pt x="5307" y="2343"/>
                    <a:pt x="5308" y="2333"/>
                  </a:cubicBezTo>
                  <a:cubicBezTo>
                    <a:pt x="5308" y="2322"/>
                    <a:pt x="5299" y="2313"/>
                    <a:pt x="5288" y="2313"/>
                  </a:cubicBezTo>
                  <a:lnTo>
                    <a:pt x="4645" y="2313"/>
                  </a:lnTo>
                  <a:lnTo>
                    <a:pt x="4645" y="21"/>
                  </a:lnTo>
                  <a:cubicBezTo>
                    <a:pt x="4645" y="10"/>
                    <a:pt x="4636" y="1"/>
                    <a:pt x="4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45">
            <a:extLst>
              <a:ext uri="{FF2B5EF4-FFF2-40B4-BE49-F238E27FC236}">
                <a16:creationId xmlns:a16="http://schemas.microsoft.com/office/drawing/2014/main" id="{C250C164-85EA-4862-98EF-DDB59B0D2D43}"/>
              </a:ext>
            </a:extLst>
          </p:cNvPr>
          <p:cNvGrpSpPr/>
          <p:nvPr/>
        </p:nvGrpSpPr>
        <p:grpSpPr>
          <a:xfrm rot="10800000" flipH="1">
            <a:off x="4864366" y="4363626"/>
            <a:ext cx="5056456" cy="479743"/>
            <a:chOff x="3422146" y="-1220130"/>
            <a:chExt cx="1225273" cy="116234"/>
          </a:xfrm>
        </p:grpSpPr>
        <p:sp>
          <p:nvSpPr>
            <p:cNvPr id="896" name="Google Shape;896;p45">
              <a:extLst>
                <a:ext uri="{FF2B5EF4-FFF2-40B4-BE49-F238E27FC236}">
                  <a16:creationId xmlns:a16="http://schemas.microsoft.com/office/drawing/2014/main" id="{736F01C9-2C1B-53BA-CBE9-3706F448F30F}"/>
                </a:ext>
              </a:extLst>
            </p:cNvPr>
            <p:cNvSpPr/>
            <p:nvPr/>
          </p:nvSpPr>
          <p:spPr>
            <a:xfrm>
              <a:off x="3534145" y="-1167542"/>
              <a:ext cx="1081981" cy="63646"/>
            </a:xfrm>
            <a:custGeom>
              <a:avLst/>
              <a:gdLst/>
              <a:ahLst/>
              <a:cxnLst/>
              <a:rect l="l" t="t" r="r" b="b"/>
              <a:pathLst>
                <a:path w="9197" h="541" extrusionOk="0">
                  <a:moveTo>
                    <a:pt x="20" y="1"/>
                  </a:moveTo>
                  <a:cubicBezTo>
                    <a:pt x="9" y="1"/>
                    <a:pt x="0" y="9"/>
                    <a:pt x="0" y="20"/>
                  </a:cubicBezTo>
                  <a:cubicBezTo>
                    <a:pt x="0" y="32"/>
                    <a:pt x="9" y="40"/>
                    <a:pt x="20" y="40"/>
                  </a:cubicBezTo>
                  <a:lnTo>
                    <a:pt x="2011" y="40"/>
                  </a:lnTo>
                  <a:lnTo>
                    <a:pt x="2627" y="536"/>
                  </a:lnTo>
                  <a:cubicBezTo>
                    <a:pt x="2629" y="540"/>
                    <a:pt x="2634" y="541"/>
                    <a:pt x="2638" y="541"/>
                  </a:cubicBezTo>
                  <a:lnTo>
                    <a:pt x="9176" y="541"/>
                  </a:lnTo>
                  <a:cubicBezTo>
                    <a:pt x="9187" y="541"/>
                    <a:pt x="9196" y="531"/>
                    <a:pt x="9196" y="520"/>
                  </a:cubicBezTo>
                  <a:cubicBezTo>
                    <a:pt x="9196" y="510"/>
                    <a:pt x="9187" y="500"/>
                    <a:pt x="9176" y="500"/>
                  </a:cubicBezTo>
                  <a:lnTo>
                    <a:pt x="2645" y="500"/>
                  </a:lnTo>
                  <a:lnTo>
                    <a:pt x="2029" y="5"/>
                  </a:lnTo>
                  <a:cubicBezTo>
                    <a:pt x="2027" y="2"/>
                    <a:pt x="2021" y="1"/>
                    <a:pt x="2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5">
              <a:extLst>
                <a:ext uri="{FF2B5EF4-FFF2-40B4-BE49-F238E27FC236}">
                  <a16:creationId xmlns:a16="http://schemas.microsoft.com/office/drawing/2014/main" id="{1BE9AF63-7979-37C4-CA0C-E09CC522708D}"/>
                </a:ext>
              </a:extLst>
            </p:cNvPr>
            <p:cNvSpPr/>
            <p:nvPr/>
          </p:nvSpPr>
          <p:spPr>
            <a:xfrm>
              <a:off x="3527910" y="-1173777"/>
              <a:ext cx="17176" cy="17059"/>
            </a:xfrm>
            <a:custGeom>
              <a:avLst/>
              <a:gdLst/>
              <a:ahLst/>
              <a:cxnLst/>
              <a:rect l="l" t="t" r="r" b="b"/>
              <a:pathLst>
                <a:path w="146" h="145" extrusionOk="0">
                  <a:moveTo>
                    <a:pt x="73" y="0"/>
                  </a:moveTo>
                  <a:cubicBezTo>
                    <a:pt x="33" y="0"/>
                    <a:pt x="1" y="32"/>
                    <a:pt x="1" y="72"/>
                  </a:cubicBezTo>
                  <a:cubicBezTo>
                    <a:pt x="1" y="112"/>
                    <a:pt x="33" y="145"/>
                    <a:pt x="73" y="145"/>
                  </a:cubicBezTo>
                  <a:cubicBezTo>
                    <a:pt x="113" y="145"/>
                    <a:pt x="145" y="112"/>
                    <a:pt x="145" y="72"/>
                  </a:cubicBezTo>
                  <a:cubicBezTo>
                    <a:pt x="145" y="32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5">
              <a:extLst>
                <a:ext uri="{FF2B5EF4-FFF2-40B4-BE49-F238E27FC236}">
                  <a16:creationId xmlns:a16="http://schemas.microsoft.com/office/drawing/2014/main" id="{E75F0065-CD88-AEF9-41B0-5D92E0EE624A}"/>
                </a:ext>
              </a:extLst>
            </p:cNvPr>
            <p:cNvSpPr/>
            <p:nvPr/>
          </p:nvSpPr>
          <p:spPr>
            <a:xfrm>
              <a:off x="3525557" y="-1176247"/>
              <a:ext cx="21882" cy="21882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93" y="41"/>
                  </a:moveTo>
                  <a:cubicBezTo>
                    <a:pt x="121" y="41"/>
                    <a:pt x="145" y="65"/>
                    <a:pt x="145" y="93"/>
                  </a:cubicBezTo>
                  <a:cubicBezTo>
                    <a:pt x="145" y="121"/>
                    <a:pt x="123" y="145"/>
                    <a:pt x="93" y="145"/>
                  </a:cubicBezTo>
                  <a:cubicBezTo>
                    <a:pt x="65" y="145"/>
                    <a:pt x="41" y="123"/>
                    <a:pt x="41" y="93"/>
                  </a:cubicBezTo>
                  <a:cubicBezTo>
                    <a:pt x="41" y="65"/>
                    <a:pt x="64" y="41"/>
                    <a:pt x="93" y="41"/>
                  </a:cubicBezTo>
                  <a:close/>
                  <a:moveTo>
                    <a:pt x="93" y="1"/>
                  </a:moveTo>
                  <a:cubicBezTo>
                    <a:pt x="42" y="1"/>
                    <a:pt x="1" y="43"/>
                    <a:pt x="1" y="93"/>
                  </a:cubicBezTo>
                  <a:cubicBezTo>
                    <a:pt x="1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3"/>
                    <a:pt x="14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5">
              <a:extLst>
                <a:ext uri="{FF2B5EF4-FFF2-40B4-BE49-F238E27FC236}">
                  <a16:creationId xmlns:a16="http://schemas.microsoft.com/office/drawing/2014/main" id="{411B773F-0516-7F0F-ACEF-68CC038903AD}"/>
                </a:ext>
              </a:extLst>
            </p:cNvPr>
            <p:cNvSpPr/>
            <p:nvPr/>
          </p:nvSpPr>
          <p:spPr>
            <a:xfrm>
              <a:off x="3430734" y="-1211541"/>
              <a:ext cx="1216685" cy="63646"/>
            </a:xfrm>
            <a:custGeom>
              <a:avLst/>
              <a:gdLst/>
              <a:ahLst/>
              <a:cxnLst/>
              <a:rect l="l" t="t" r="r" b="b"/>
              <a:pathLst>
                <a:path w="10342" h="541" extrusionOk="0">
                  <a:moveTo>
                    <a:pt x="21" y="0"/>
                  </a:moveTo>
                  <a:cubicBezTo>
                    <a:pt x="10" y="0"/>
                    <a:pt x="0" y="9"/>
                    <a:pt x="0" y="20"/>
                  </a:cubicBezTo>
                  <a:cubicBezTo>
                    <a:pt x="0" y="31"/>
                    <a:pt x="10" y="40"/>
                    <a:pt x="21" y="40"/>
                  </a:cubicBezTo>
                  <a:lnTo>
                    <a:pt x="1880" y="40"/>
                  </a:lnTo>
                  <a:lnTo>
                    <a:pt x="2496" y="536"/>
                  </a:lnTo>
                  <a:cubicBezTo>
                    <a:pt x="2499" y="539"/>
                    <a:pt x="2505" y="540"/>
                    <a:pt x="2508" y="540"/>
                  </a:cubicBezTo>
                  <a:lnTo>
                    <a:pt x="10321" y="540"/>
                  </a:lnTo>
                  <a:cubicBezTo>
                    <a:pt x="10332" y="540"/>
                    <a:pt x="10341" y="531"/>
                    <a:pt x="10342" y="520"/>
                  </a:cubicBezTo>
                  <a:cubicBezTo>
                    <a:pt x="10342" y="509"/>
                    <a:pt x="10333" y="500"/>
                    <a:pt x="10322" y="500"/>
                  </a:cubicBezTo>
                  <a:lnTo>
                    <a:pt x="2516" y="500"/>
                  </a:lnTo>
                  <a:lnTo>
                    <a:pt x="1899" y="5"/>
                  </a:lnTo>
                  <a:cubicBezTo>
                    <a:pt x="1897" y="1"/>
                    <a:pt x="1892" y="0"/>
                    <a:pt x="18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5">
              <a:extLst>
                <a:ext uri="{FF2B5EF4-FFF2-40B4-BE49-F238E27FC236}">
                  <a16:creationId xmlns:a16="http://schemas.microsoft.com/office/drawing/2014/main" id="{12285C37-B6D9-7250-24A9-C406B807BB72}"/>
                </a:ext>
              </a:extLst>
            </p:cNvPr>
            <p:cNvSpPr/>
            <p:nvPr/>
          </p:nvSpPr>
          <p:spPr>
            <a:xfrm>
              <a:off x="3424381" y="-1217777"/>
              <a:ext cx="17176" cy="17176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4" y="1"/>
                  </a:moveTo>
                  <a:cubicBezTo>
                    <a:pt x="33" y="1"/>
                    <a:pt x="1" y="33"/>
                    <a:pt x="1" y="74"/>
                  </a:cubicBezTo>
                  <a:cubicBezTo>
                    <a:pt x="1" y="113"/>
                    <a:pt x="33" y="145"/>
                    <a:pt x="74" y="145"/>
                  </a:cubicBezTo>
                  <a:cubicBezTo>
                    <a:pt x="113" y="145"/>
                    <a:pt x="145" y="113"/>
                    <a:pt x="145" y="74"/>
                  </a:cubicBezTo>
                  <a:cubicBezTo>
                    <a:pt x="145" y="33"/>
                    <a:pt x="113" y="1"/>
                    <a:pt x="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5">
              <a:extLst>
                <a:ext uri="{FF2B5EF4-FFF2-40B4-BE49-F238E27FC236}">
                  <a16:creationId xmlns:a16="http://schemas.microsoft.com/office/drawing/2014/main" id="{4F1A3455-A42D-6C58-BFB8-F20FA3743432}"/>
                </a:ext>
              </a:extLst>
            </p:cNvPr>
            <p:cNvSpPr/>
            <p:nvPr/>
          </p:nvSpPr>
          <p:spPr>
            <a:xfrm>
              <a:off x="3422146" y="-1220130"/>
              <a:ext cx="21764" cy="21882"/>
            </a:xfrm>
            <a:custGeom>
              <a:avLst/>
              <a:gdLst/>
              <a:ahLst/>
              <a:cxnLst/>
              <a:rect l="l" t="t" r="r" b="b"/>
              <a:pathLst>
                <a:path w="185" h="186" extrusionOk="0">
                  <a:moveTo>
                    <a:pt x="93" y="40"/>
                  </a:moveTo>
                  <a:cubicBezTo>
                    <a:pt x="120" y="40"/>
                    <a:pt x="145" y="64"/>
                    <a:pt x="145" y="92"/>
                  </a:cubicBezTo>
                  <a:cubicBezTo>
                    <a:pt x="145" y="119"/>
                    <a:pt x="121" y="144"/>
                    <a:pt x="93" y="144"/>
                  </a:cubicBezTo>
                  <a:cubicBezTo>
                    <a:pt x="65" y="144"/>
                    <a:pt x="40" y="121"/>
                    <a:pt x="40" y="92"/>
                  </a:cubicBezTo>
                  <a:cubicBezTo>
                    <a:pt x="40" y="64"/>
                    <a:pt x="63" y="40"/>
                    <a:pt x="93" y="40"/>
                  </a:cubicBezTo>
                  <a:close/>
                  <a:moveTo>
                    <a:pt x="93" y="1"/>
                  </a:moveTo>
                  <a:cubicBezTo>
                    <a:pt x="41" y="1"/>
                    <a:pt x="1" y="42"/>
                    <a:pt x="1" y="94"/>
                  </a:cubicBezTo>
                  <a:cubicBezTo>
                    <a:pt x="1" y="144"/>
                    <a:pt x="41" y="186"/>
                    <a:pt x="93" y="186"/>
                  </a:cubicBezTo>
                  <a:cubicBezTo>
                    <a:pt x="143" y="186"/>
                    <a:pt x="185" y="144"/>
                    <a:pt x="185" y="94"/>
                  </a:cubicBezTo>
                  <a:cubicBezTo>
                    <a:pt x="185" y="42"/>
                    <a:pt x="143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EDBF905-6BFA-15C0-240D-B8A7A1006CF4}"/>
              </a:ext>
            </a:extLst>
          </p:cNvPr>
          <p:cNvGrpSpPr/>
          <p:nvPr/>
        </p:nvGrpSpPr>
        <p:grpSpPr>
          <a:xfrm>
            <a:off x="1932892" y="-5187976"/>
            <a:ext cx="3227361" cy="4700323"/>
            <a:chOff x="-3377942" y="390865"/>
            <a:chExt cx="3227361" cy="4700323"/>
          </a:xfrm>
        </p:grpSpPr>
        <p:grpSp>
          <p:nvGrpSpPr>
            <p:cNvPr id="903" name="Google Shape;903;p45">
              <a:extLst>
                <a:ext uri="{FF2B5EF4-FFF2-40B4-BE49-F238E27FC236}">
                  <a16:creationId xmlns:a16="http://schemas.microsoft.com/office/drawing/2014/main" id="{AC70264C-9E80-7987-8A80-411472658242}"/>
                </a:ext>
              </a:extLst>
            </p:cNvPr>
            <p:cNvGrpSpPr/>
            <p:nvPr/>
          </p:nvGrpSpPr>
          <p:grpSpPr>
            <a:xfrm>
              <a:off x="-1878058" y="390865"/>
              <a:ext cx="1108980" cy="1105288"/>
              <a:chOff x="-2788485" y="4171656"/>
              <a:chExt cx="619646" cy="617583"/>
            </a:xfrm>
          </p:grpSpPr>
          <p:sp>
            <p:nvSpPr>
              <p:cNvPr id="904" name="Google Shape;904;p45">
                <a:extLst>
                  <a:ext uri="{FF2B5EF4-FFF2-40B4-BE49-F238E27FC236}">
                    <a16:creationId xmlns:a16="http://schemas.microsoft.com/office/drawing/2014/main" id="{AE6299C7-876D-BD62-64BE-A6B99AF8040C}"/>
                  </a:ext>
                </a:extLst>
              </p:cNvPr>
              <p:cNvSpPr/>
              <p:nvPr/>
            </p:nvSpPr>
            <p:spPr>
              <a:xfrm>
                <a:off x="-2788485" y="4498526"/>
                <a:ext cx="193651" cy="210304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326" extrusionOk="0">
                    <a:moveTo>
                      <a:pt x="1199" y="1"/>
                    </a:moveTo>
                    <a:lnTo>
                      <a:pt x="80" y="1101"/>
                    </a:lnTo>
                    <a:cubicBezTo>
                      <a:pt x="20" y="1161"/>
                      <a:pt x="1" y="1248"/>
                      <a:pt x="22" y="1326"/>
                    </a:cubicBezTo>
                    <a:lnTo>
                      <a:pt x="1154" y="193"/>
                    </a:lnTo>
                    <a:cubicBezTo>
                      <a:pt x="1207" y="141"/>
                      <a:pt x="1221" y="66"/>
                      <a:pt x="1199" y="1"/>
                    </a:cubicBez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5">
                <a:extLst>
                  <a:ext uri="{FF2B5EF4-FFF2-40B4-BE49-F238E27FC236}">
                    <a16:creationId xmlns:a16="http://schemas.microsoft.com/office/drawing/2014/main" id="{C3B1A9C4-8EB2-59B3-E979-AFF7FB6DB3DD}"/>
                  </a:ext>
                </a:extLst>
              </p:cNvPr>
              <p:cNvSpPr/>
              <p:nvPr/>
            </p:nvSpPr>
            <p:spPr>
              <a:xfrm>
                <a:off x="-2706014" y="4599553"/>
                <a:ext cx="210304" cy="189686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1196" extrusionOk="0">
                    <a:moveTo>
                      <a:pt x="1265" y="0"/>
                    </a:moveTo>
                    <a:cubicBezTo>
                      <a:pt x="1217" y="0"/>
                      <a:pt x="1169" y="18"/>
                      <a:pt x="1133" y="55"/>
                    </a:cubicBezTo>
                    <a:lnTo>
                      <a:pt x="0" y="1187"/>
                    </a:lnTo>
                    <a:cubicBezTo>
                      <a:pt x="21" y="1193"/>
                      <a:pt x="42" y="1195"/>
                      <a:pt x="63" y="1195"/>
                    </a:cubicBezTo>
                    <a:cubicBezTo>
                      <a:pt x="122" y="1195"/>
                      <a:pt x="181" y="1173"/>
                      <a:pt x="225" y="1129"/>
                    </a:cubicBezTo>
                    <a:lnTo>
                      <a:pt x="1325" y="10"/>
                    </a:lnTo>
                    <a:cubicBezTo>
                      <a:pt x="1306" y="3"/>
                      <a:pt x="1285" y="0"/>
                      <a:pt x="1265" y="0"/>
                    </a:cubicBez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5">
                <a:extLst>
                  <a:ext uri="{FF2B5EF4-FFF2-40B4-BE49-F238E27FC236}">
                    <a16:creationId xmlns:a16="http://schemas.microsoft.com/office/drawing/2014/main" id="{31E9D9C7-7DB7-FA63-FB20-CF614B23C9E9}"/>
                  </a:ext>
                </a:extLst>
              </p:cNvPr>
              <p:cNvSpPr/>
              <p:nvPr/>
            </p:nvSpPr>
            <p:spPr>
              <a:xfrm>
                <a:off x="-2241639" y="4171656"/>
                <a:ext cx="53448" cy="44091"/>
              </a:xfrm>
              <a:custGeom>
                <a:avLst/>
                <a:gdLst/>
                <a:ahLst/>
                <a:cxnLst/>
                <a:rect l="l" t="t" r="r" b="b"/>
                <a:pathLst>
                  <a:path w="337" h="278" extrusionOk="0">
                    <a:moveTo>
                      <a:pt x="215" y="0"/>
                    </a:moveTo>
                    <a:lnTo>
                      <a:pt x="0" y="217"/>
                    </a:lnTo>
                    <a:lnTo>
                      <a:pt x="60" y="277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5">
                <a:extLst>
                  <a:ext uri="{FF2B5EF4-FFF2-40B4-BE49-F238E27FC236}">
                    <a16:creationId xmlns:a16="http://schemas.microsoft.com/office/drawing/2014/main" id="{2F2657EB-24AA-9443-AABB-B2171DD37685}"/>
                  </a:ext>
                </a:extLst>
              </p:cNvPr>
              <p:cNvSpPr/>
              <p:nvPr/>
            </p:nvSpPr>
            <p:spPr>
              <a:xfrm>
                <a:off x="-2212140" y="4192273"/>
                <a:ext cx="43298" cy="52972"/>
              </a:xfrm>
              <a:custGeom>
                <a:avLst/>
                <a:gdLst/>
                <a:ahLst/>
                <a:cxnLst/>
                <a:rect l="l" t="t" r="r" b="b"/>
                <a:pathLst>
                  <a:path w="273" h="334" extrusionOk="0">
                    <a:moveTo>
                      <a:pt x="273" y="1"/>
                    </a:moveTo>
                    <a:lnTo>
                      <a:pt x="0" y="273"/>
                    </a:lnTo>
                    <a:lnTo>
                      <a:pt x="60" y="333"/>
                    </a:lnTo>
                    <a:lnTo>
                      <a:pt x="273" y="121"/>
                    </a:lnTo>
                    <a:lnTo>
                      <a:pt x="2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5">
                <a:extLst>
                  <a:ext uri="{FF2B5EF4-FFF2-40B4-BE49-F238E27FC236}">
                    <a16:creationId xmlns:a16="http://schemas.microsoft.com/office/drawing/2014/main" id="{7E782EFC-EA19-07AE-4890-E6519308E54B}"/>
                  </a:ext>
                </a:extLst>
              </p:cNvPr>
              <p:cNvSpPr/>
              <p:nvPr/>
            </p:nvSpPr>
            <p:spPr>
              <a:xfrm>
                <a:off x="-2436873" y="4171656"/>
                <a:ext cx="265179" cy="248843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69" extrusionOk="0">
                    <a:moveTo>
                      <a:pt x="1568" y="0"/>
                    </a:moveTo>
                    <a:lnTo>
                      <a:pt x="1291" y="277"/>
                    </a:lnTo>
                    <a:lnTo>
                      <a:pt x="1231" y="217"/>
                    </a:lnTo>
                    <a:lnTo>
                      <a:pt x="0" y="1447"/>
                    </a:lnTo>
                    <a:lnTo>
                      <a:pt x="121" y="1569"/>
                    </a:lnTo>
                    <a:lnTo>
                      <a:pt x="1672" y="18"/>
                    </a:lnTo>
                    <a:lnTo>
                      <a:pt x="16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5">
                <a:extLst>
                  <a:ext uri="{FF2B5EF4-FFF2-40B4-BE49-F238E27FC236}">
                    <a16:creationId xmlns:a16="http://schemas.microsoft.com/office/drawing/2014/main" id="{CA3C1A47-F5AD-E788-2985-BAA63C4D7CDB}"/>
                  </a:ext>
                </a:extLst>
              </p:cNvPr>
              <p:cNvSpPr/>
              <p:nvPr/>
            </p:nvSpPr>
            <p:spPr>
              <a:xfrm>
                <a:off x="-2417683" y="4174510"/>
                <a:ext cx="248843" cy="265814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676" extrusionOk="0">
                    <a:moveTo>
                      <a:pt x="1551" y="0"/>
                    </a:moveTo>
                    <a:lnTo>
                      <a:pt x="0" y="1551"/>
                    </a:lnTo>
                    <a:lnTo>
                      <a:pt x="126" y="1676"/>
                    </a:lnTo>
                    <a:lnTo>
                      <a:pt x="1356" y="445"/>
                    </a:lnTo>
                    <a:lnTo>
                      <a:pt x="1296" y="385"/>
                    </a:lnTo>
                    <a:lnTo>
                      <a:pt x="1569" y="113"/>
                    </a:lnTo>
                    <a:lnTo>
                      <a:pt x="1569" y="17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5">
                <a:extLst>
                  <a:ext uri="{FF2B5EF4-FFF2-40B4-BE49-F238E27FC236}">
                    <a16:creationId xmlns:a16="http://schemas.microsoft.com/office/drawing/2014/main" id="{3E357AEE-6087-CD59-D7BF-FA665F24D57E}"/>
                  </a:ext>
                </a:extLst>
              </p:cNvPr>
              <p:cNvSpPr/>
              <p:nvPr/>
            </p:nvSpPr>
            <p:spPr>
              <a:xfrm>
                <a:off x="-2785155" y="4380212"/>
                <a:ext cx="335915" cy="350189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2208" extrusionOk="0">
                    <a:moveTo>
                      <a:pt x="1908" y="0"/>
                    </a:moveTo>
                    <a:lnTo>
                      <a:pt x="1798" y="132"/>
                    </a:lnTo>
                    <a:cubicBezTo>
                      <a:pt x="1769" y="169"/>
                      <a:pt x="1763" y="219"/>
                      <a:pt x="1775" y="266"/>
                    </a:cubicBezTo>
                    <a:cubicBezTo>
                      <a:pt x="1790" y="319"/>
                      <a:pt x="1771" y="379"/>
                      <a:pt x="1721" y="415"/>
                    </a:cubicBezTo>
                    <a:cubicBezTo>
                      <a:pt x="1698" y="432"/>
                      <a:pt x="1672" y="440"/>
                      <a:pt x="1645" y="440"/>
                    </a:cubicBezTo>
                    <a:cubicBezTo>
                      <a:pt x="1638" y="440"/>
                      <a:pt x="1630" y="439"/>
                      <a:pt x="1622" y="438"/>
                    </a:cubicBezTo>
                    <a:cubicBezTo>
                      <a:pt x="1611" y="436"/>
                      <a:pt x="1601" y="435"/>
                      <a:pt x="1590" y="435"/>
                    </a:cubicBezTo>
                    <a:cubicBezTo>
                      <a:pt x="1529" y="435"/>
                      <a:pt x="1469" y="461"/>
                      <a:pt x="1424" y="504"/>
                    </a:cubicBezTo>
                    <a:lnTo>
                      <a:pt x="1178" y="747"/>
                    </a:lnTo>
                    <a:cubicBezTo>
                      <a:pt x="1200" y="812"/>
                      <a:pt x="1186" y="887"/>
                      <a:pt x="1133" y="939"/>
                    </a:cubicBezTo>
                    <a:lnTo>
                      <a:pt x="1" y="2071"/>
                    </a:lnTo>
                    <a:cubicBezTo>
                      <a:pt x="12" y="2107"/>
                      <a:pt x="29" y="2142"/>
                      <a:pt x="59" y="2170"/>
                    </a:cubicBezTo>
                    <a:lnTo>
                      <a:pt x="96" y="2208"/>
                    </a:lnTo>
                    <a:lnTo>
                      <a:pt x="1250" y="1054"/>
                    </a:lnTo>
                    <a:cubicBezTo>
                      <a:pt x="1286" y="1017"/>
                      <a:pt x="1335" y="999"/>
                      <a:pt x="1383" y="999"/>
                    </a:cubicBezTo>
                    <a:cubicBezTo>
                      <a:pt x="1432" y="999"/>
                      <a:pt x="1480" y="1017"/>
                      <a:pt x="1517" y="1054"/>
                    </a:cubicBezTo>
                    <a:lnTo>
                      <a:pt x="1920" y="651"/>
                    </a:lnTo>
                    <a:cubicBezTo>
                      <a:pt x="1855" y="582"/>
                      <a:pt x="1855" y="474"/>
                      <a:pt x="1921" y="406"/>
                    </a:cubicBezTo>
                    <a:lnTo>
                      <a:pt x="2117" y="210"/>
                    </a:lnTo>
                    <a:lnTo>
                      <a:pt x="19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5">
                <a:extLst>
                  <a:ext uri="{FF2B5EF4-FFF2-40B4-BE49-F238E27FC236}">
                    <a16:creationId xmlns:a16="http://schemas.microsoft.com/office/drawing/2014/main" id="{CED997E2-9A37-80C2-84B9-B3791247F7C1}"/>
                  </a:ext>
                </a:extLst>
              </p:cNvPr>
              <p:cNvSpPr/>
              <p:nvPr/>
            </p:nvSpPr>
            <p:spPr>
              <a:xfrm>
                <a:off x="-2727584" y="4452850"/>
                <a:ext cx="350189" cy="335122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113" extrusionOk="0">
                    <a:moveTo>
                      <a:pt x="2001" y="0"/>
                    </a:moveTo>
                    <a:lnTo>
                      <a:pt x="1807" y="195"/>
                    </a:lnTo>
                    <a:cubicBezTo>
                      <a:pt x="1772" y="229"/>
                      <a:pt x="1727" y="246"/>
                      <a:pt x="1682" y="246"/>
                    </a:cubicBezTo>
                    <a:cubicBezTo>
                      <a:pt x="1638" y="246"/>
                      <a:pt x="1593" y="229"/>
                      <a:pt x="1558" y="195"/>
                    </a:cubicBezTo>
                    <a:cubicBezTo>
                      <a:pt x="1557" y="194"/>
                      <a:pt x="1557" y="194"/>
                      <a:pt x="1557" y="193"/>
                    </a:cubicBezTo>
                    <a:lnTo>
                      <a:pt x="1154" y="596"/>
                    </a:lnTo>
                    <a:cubicBezTo>
                      <a:pt x="1227" y="670"/>
                      <a:pt x="1227" y="790"/>
                      <a:pt x="1154" y="863"/>
                    </a:cubicBezTo>
                    <a:lnTo>
                      <a:pt x="0" y="2017"/>
                    </a:lnTo>
                    <a:lnTo>
                      <a:pt x="38" y="2054"/>
                    </a:lnTo>
                    <a:cubicBezTo>
                      <a:pt x="66" y="2082"/>
                      <a:pt x="101" y="2101"/>
                      <a:pt x="136" y="2112"/>
                    </a:cubicBezTo>
                    <a:lnTo>
                      <a:pt x="1269" y="980"/>
                    </a:lnTo>
                    <a:cubicBezTo>
                      <a:pt x="1305" y="943"/>
                      <a:pt x="1353" y="925"/>
                      <a:pt x="1401" y="925"/>
                    </a:cubicBezTo>
                    <a:cubicBezTo>
                      <a:pt x="1421" y="925"/>
                      <a:pt x="1442" y="928"/>
                      <a:pt x="1461" y="935"/>
                    </a:cubicBezTo>
                    <a:lnTo>
                      <a:pt x="1703" y="689"/>
                    </a:lnTo>
                    <a:cubicBezTo>
                      <a:pt x="1755" y="636"/>
                      <a:pt x="1781" y="563"/>
                      <a:pt x="1770" y="491"/>
                    </a:cubicBezTo>
                    <a:cubicBezTo>
                      <a:pt x="1765" y="457"/>
                      <a:pt x="1771" y="421"/>
                      <a:pt x="1793" y="391"/>
                    </a:cubicBezTo>
                    <a:cubicBezTo>
                      <a:pt x="1821" y="353"/>
                      <a:pt x="1863" y="333"/>
                      <a:pt x="1905" y="333"/>
                    </a:cubicBezTo>
                    <a:cubicBezTo>
                      <a:pt x="1918" y="333"/>
                      <a:pt x="1930" y="335"/>
                      <a:pt x="1942" y="338"/>
                    </a:cubicBezTo>
                    <a:cubicBezTo>
                      <a:pt x="1958" y="342"/>
                      <a:pt x="1974" y="344"/>
                      <a:pt x="1990" y="344"/>
                    </a:cubicBezTo>
                    <a:cubicBezTo>
                      <a:pt x="2021" y="344"/>
                      <a:pt x="2051" y="336"/>
                      <a:pt x="2076" y="314"/>
                    </a:cubicBezTo>
                    <a:lnTo>
                      <a:pt x="2208" y="205"/>
                    </a:lnTo>
                    <a:lnTo>
                      <a:pt x="20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5">
                <a:extLst>
                  <a:ext uri="{FF2B5EF4-FFF2-40B4-BE49-F238E27FC236}">
                    <a16:creationId xmlns:a16="http://schemas.microsoft.com/office/drawing/2014/main" id="{32C4DDF2-7067-3F9B-3083-9194692C10BB}"/>
                  </a:ext>
                </a:extLst>
              </p:cNvPr>
              <p:cNvSpPr/>
              <p:nvPr/>
            </p:nvSpPr>
            <p:spPr>
              <a:xfrm>
                <a:off x="-2490955" y="4413518"/>
                <a:ext cx="60902" cy="6994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441" extrusionOk="0">
                    <a:moveTo>
                      <a:pt x="262" y="0"/>
                    </a:moveTo>
                    <a:lnTo>
                      <a:pt x="66" y="196"/>
                    </a:lnTo>
                    <a:cubicBezTo>
                      <a:pt x="0" y="263"/>
                      <a:pt x="0" y="372"/>
                      <a:pt x="65" y="441"/>
                    </a:cubicBezTo>
                    <a:lnTo>
                      <a:pt x="384" y="122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5">
                <a:extLst>
                  <a:ext uri="{FF2B5EF4-FFF2-40B4-BE49-F238E27FC236}">
                    <a16:creationId xmlns:a16="http://schemas.microsoft.com/office/drawing/2014/main" id="{68C2BA5D-C169-2B0C-A61F-A9A7B3526351}"/>
                  </a:ext>
                </a:extLst>
              </p:cNvPr>
              <p:cNvSpPr/>
              <p:nvPr/>
            </p:nvSpPr>
            <p:spPr>
              <a:xfrm>
                <a:off x="-2480488" y="4432549"/>
                <a:ext cx="70577" cy="59158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73" extrusionOk="0">
                    <a:moveTo>
                      <a:pt x="319" y="1"/>
                    </a:moveTo>
                    <a:lnTo>
                      <a:pt x="0" y="320"/>
                    </a:lnTo>
                    <a:cubicBezTo>
                      <a:pt x="0" y="321"/>
                      <a:pt x="0" y="322"/>
                      <a:pt x="3" y="322"/>
                    </a:cubicBezTo>
                    <a:cubicBezTo>
                      <a:pt x="36" y="356"/>
                      <a:pt x="81" y="373"/>
                      <a:pt x="126" y="373"/>
                    </a:cubicBezTo>
                    <a:cubicBezTo>
                      <a:pt x="170" y="373"/>
                      <a:pt x="215" y="356"/>
                      <a:pt x="250" y="322"/>
                    </a:cubicBezTo>
                    <a:lnTo>
                      <a:pt x="444" y="127"/>
                    </a:lnTo>
                    <a:lnTo>
                      <a:pt x="3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5">
                <a:extLst>
                  <a:ext uri="{FF2B5EF4-FFF2-40B4-BE49-F238E27FC236}">
                    <a16:creationId xmlns:a16="http://schemas.microsoft.com/office/drawing/2014/main" id="{07D82F23-82DB-F77E-E6D0-F5143F204A21}"/>
                  </a:ext>
                </a:extLst>
              </p:cNvPr>
              <p:cNvSpPr/>
              <p:nvPr/>
            </p:nvSpPr>
            <p:spPr>
              <a:xfrm>
                <a:off x="-2769929" y="4538651"/>
                <a:ext cx="225529" cy="213000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1343" extrusionOk="0">
                    <a:moveTo>
                      <a:pt x="1287" y="0"/>
                    </a:moveTo>
                    <a:cubicBezTo>
                      <a:pt x="1239" y="0"/>
                      <a:pt x="1190" y="18"/>
                      <a:pt x="1154" y="55"/>
                    </a:cubicBezTo>
                    <a:lnTo>
                      <a:pt x="0" y="1209"/>
                    </a:lnTo>
                    <a:lnTo>
                      <a:pt x="134" y="1342"/>
                    </a:lnTo>
                    <a:lnTo>
                      <a:pt x="1421" y="55"/>
                    </a:lnTo>
                    <a:cubicBezTo>
                      <a:pt x="1384" y="18"/>
                      <a:pt x="1336" y="0"/>
                      <a:pt x="1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5">
                <a:extLst>
                  <a:ext uri="{FF2B5EF4-FFF2-40B4-BE49-F238E27FC236}">
                    <a16:creationId xmlns:a16="http://schemas.microsoft.com/office/drawing/2014/main" id="{8EE193E6-74C8-71B1-BF2B-B3B6689684A0}"/>
                  </a:ext>
                </a:extLst>
              </p:cNvPr>
              <p:cNvSpPr/>
              <p:nvPr/>
            </p:nvSpPr>
            <p:spPr>
              <a:xfrm>
                <a:off x="-2748836" y="4547216"/>
                <a:ext cx="215855" cy="225529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422" extrusionOk="0">
                    <a:moveTo>
                      <a:pt x="1288" y="1"/>
                    </a:moveTo>
                    <a:lnTo>
                      <a:pt x="1" y="1288"/>
                    </a:lnTo>
                    <a:lnTo>
                      <a:pt x="134" y="1422"/>
                    </a:lnTo>
                    <a:lnTo>
                      <a:pt x="1288" y="268"/>
                    </a:lnTo>
                    <a:cubicBezTo>
                      <a:pt x="1361" y="195"/>
                      <a:pt x="1361" y="75"/>
                      <a:pt x="12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5">
                <a:extLst>
                  <a:ext uri="{FF2B5EF4-FFF2-40B4-BE49-F238E27FC236}">
                    <a16:creationId xmlns:a16="http://schemas.microsoft.com/office/drawing/2014/main" id="{8C0C3B08-021E-6219-1A5C-37C4E9637870}"/>
                  </a:ext>
                </a:extLst>
              </p:cNvPr>
              <p:cNvSpPr/>
              <p:nvPr/>
            </p:nvSpPr>
            <p:spPr>
              <a:xfrm>
                <a:off x="-2483025" y="4373710"/>
                <a:ext cx="65185" cy="5899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72" extrusionOk="0">
                    <a:moveTo>
                      <a:pt x="79" y="0"/>
                    </a:moveTo>
                    <a:cubicBezTo>
                      <a:pt x="55" y="0"/>
                      <a:pt x="31" y="9"/>
                      <a:pt x="13" y="28"/>
                    </a:cubicBezTo>
                    <a:lnTo>
                      <a:pt x="0" y="40"/>
                    </a:lnTo>
                    <a:lnTo>
                      <a:pt x="211" y="250"/>
                    </a:lnTo>
                    <a:lnTo>
                      <a:pt x="332" y="372"/>
                    </a:lnTo>
                    <a:lnTo>
                      <a:pt x="411" y="293"/>
                    </a:lnTo>
                    <a:lnTo>
                      <a:pt x="291" y="173"/>
                    </a:lnTo>
                    <a:lnTo>
                      <a:pt x="145" y="28"/>
                    </a:lnTo>
                    <a:cubicBezTo>
                      <a:pt x="127" y="9"/>
                      <a:pt x="103" y="0"/>
                      <a:pt x="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5">
                <a:extLst>
                  <a:ext uri="{FF2B5EF4-FFF2-40B4-BE49-F238E27FC236}">
                    <a16:creationId xmlns:a16="http://schemas.microsoft.com/office/drawing/2014/main" id="{554B1D6E-F16C-B724-9D26-435F518203B6}"/>
                  </a:ext>
                </a:extLst>
              </p:cNvPr>
              <p:cNvSpPr/>
              <p:nvPr/>
            </p:nvSpPr>
            <p:spPr>
              <a:xfrm>
                <a:off x="-2430054" y="4420337"/>
                <a:ext cx="60585" cy="65185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11" extrusionOk="0">
                    <a:moveTo>
                      <a:pt x="78" y="1"/>
                    </a:moveTo>
                    <a:lnTo>
                      <a:pt x="0" y="79"/>
                    </a:lnTo>
                    <a:lnTo>
                      <a:pt x="125" y="205"/>
                    </a:lnTo>
                    <a:lnTo>
                      <a:pt x="332" y="410"/>
                    </a:lnTo>
                    <a:lnTo>
                      <a:pt x="344" y="399"/>
                    </a:lnTo>
                    <a:cubicBezTo>
                      <a:pt x="382" y="362"/>
                      <a:pt x="382" y="303"/>
                      <a:pt x="345" y="268"/>
                    </a:cubicBezTo>
                    <a:lnTo>
                      <a:pt x="204" y="126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8" name="Google Shape;918;p45">
              <a:extLst>
                <a:ext uri="{FF2B5EF4-FFF2-40B4-BE49-F238E27FC236}">
                  <a16:creationId xmlns:a16="http://schemas.microsoft.com/office/drawing/2014/main" id="{FE900CEE-5EEA-F541-9B34-0975AA0811F8}"/>
                </a:ext>
              </a:extLst>
            </p:cNvPr>
            <p:cNvGrpSpPr/>
            <p:nvPr/>
          </p:nvGrpSpPr>
          <p:grpSpPr>
            <a:xfrm>
              <a:off x="-1455127" y="395013"/>
              <a:ext cx="1304546" cy="1212866"/>
              <a:chOff x="-1730160" y="4186881"/>
              <a:chExt cx="728919" cy="677692"/>
            </a:xfrm>
          </p:grpSpPr>
          <p:sp>
            <p:nvSpPr>
              <p:cNvPr id="919" name="Google Shape;919;p45">
                <a:extLst>
                  <a:ext uri="{FF2B5EF4-FFF2-40B4-BE49-F238E27FC236}">
                    <a16:creationId xmlns:a16="http://schemas.microsoft.com/office/drawing/2014/main" id="{D7E93A09-00F9-E8D3-C65C-1E8D91CF7BC0}"/>
                  </a:ext>
                </a:extLst>
              </p:cNvPr>
              <p:cNvSpPr/>
              <p:nvPr/>
            </p:nvSpPr>
            <p:spPr>
              <a:xfrm>
                <a:off x="-1589801" y="4302658"/>
                <a:ext cx="446935" cy="446935"/>
              </a:xfrm>
              <a:custGeom>
                <a:avLst/>
                <a:gdLst/>
                <a:ahLst/>
                <a:cxnLst/>
                <a:rect l="l" t="t" r="r" b="b"/>
                <a:pathLst>
                  <a:path w="2818" h="2818" extrusionOk="0">
                    <a:moveTo>
                      <a:pt x="2336" y="1"/>
                    </a:moveTo>
                    <a:lnTo>
                      <a:pt x="0" y="2336"/>
                    </a:lnTo>
                    <a:lnTo>
                      <a:pt x="482" y="2817"/>
                    </a:lnTo>
                    <a:lnTo>
                      <a:pt x="2817" y="482"/>
                    </a:lnTo>
                    <a:lnTo>
                      <a:pt x="23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5">
                <a:extLst>
                  <a:ext uri="{FF2B5EF4-FFF2-40B4-BE49-F238E27FC236}">
                    <a16:creationId xmlns:a16="http://schemas.microsoft.com/office/drawing/2014/main" id="{271C950C-96DB-2DE9-7E0B-5FEF62B1303E}"/>
                  </a:ext>
                </a:extLst>
              </p:cNvPr>
              <p:cNvSpPr/>
              <p:nvPr/>
            </p:nvSpPr>
            <p:spPr>
              <a:xfrm>
                <a:off x="-1589801" y="4302658"/>
                <a:ext cx="387936" cy="388094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2447" extrusionOk="0">
                    <a:moveTo>
                      <a:pt x="2336" y="1"/>
                    </a:moveTo>
                    <a:lnTo>
                      <a:pt x="0" y="2336"/>
                    </a:lnTo>
                    <a:lnTo>
                      <a:pt x="111" y="2446"/>
                    </a:lnTo>
                    <a:lnTo>
                      <a:pt x="2446" y="111"/>
                    </a:lnTo>
                    <a:lnTo>
                      <a:pt x="2336" y="1"/>
                    </a:lnTo>
                    <a:close/>
                  </a:path>
                </a:pathLst>
              </a:custGeom>
              <a:solidFill>
                <a:srgbClr val="FBFFFF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5">
                <a:extLst>
                  <a:ext uri="{FF2B5EF4-FFF2-40B4-BE49-F238E27FC236}">
                    <a16:creationId xmlns:a16="http://schemas.microsoft.com/office/drawing/2014/main" id="{CB2D6688-2DF6-0420-D597-E80717536397}"/>
                  </a:ext>
                </a:extLst>
              </p:cNvPr>
              <p:cNvSpPr/>
              <p:nvPr/>
            </p:nvSpPr>
            <p:spPr>
              <a:xfrm>
                <a:off x="-1499082" y="4395755"/>
                <a:ext cx="265972" cy="260421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642" extrusionOk="0">
                    <a:moveTo>
                      <a:pt x="1472" y="1"/>
                    </a:moveTo>
                    <a:cubicBezTo>
                      <a:pt x="1424" y="1"/>
                      <a:pt x="1377" y="19"/>
                      <a:pt x="1340" y="55"/>
                    </a:cubicBezTo>
                    <a:lnTo>
                      <a:pt x="72" y="1324"/>
                    </a:lnTo>
                    <a:cubicBezTo>
                      <a:pt x="1" y="1397"/>
                      <a:pt x="1" y="1515"/>
                      <a:pt x="72" y="1587"/>
                    </a:cubicBezTo>
                    <a:cubicBezTo>
                      <a:pt x="109" y="1623"/>
                      <a:pt x="157" y="1641"/>
                      <a:pt x="205" y="1641"/>
                    </a:cubicBezTo>
                    <a:cubicBezTo>
                      <a:pt x="252" y="1641"/>
                      <a:pt x="299" y="1623"/>
                      <a:pt x="335" y="1587"/>
                    </a:cubicBezTo>
                    <a:lnTo>
                      <a:pt x="1605" y="318"/>
                    </a:lnTo>
                    <a:cubicBezTo>
                      <a:pt x="1676" y="247"/>
                      <a:pt x="1676" y="129"/>
                      <a:pt x="1605" y="55"/>
                    </a:cubicBezTo>
                    <a:cubicBezTo>
                      <a:pt x="1568" y="19"/>
                      <a:pt x="1520" y="1"/>
                      <a:pt x="1472" y="1"/>
                    </a:cubicBez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5">
                <a:extLst>
                  <a:ext uri="{FF2B5EF4-FFF2-40B4-BE49-F238E27FC236}">
                    <a16:creationId xmlns:a16="http://schemas.microsoft.com/office/drawing/2014/main" id="{4C6F81B9-3860-51F0-7827-395638069243}"/>
                  </a:ext>
                </a:extLst>
              </p:cNvPr>
              <p:cNvSpPr/>
              <p:nvPr/>
            </p:nvSpPr>
            <p:spPr>
              <a:xfrm>
                <a:off x="-1730160" y="4624770"/>
                <a:ext cx="277391" cy="239803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512" extrusionOk="0">
                    <a:moveTo>
                      <a:pt x="875" y="1"/>
                    </a:moveTo>
                    <a:cubicBezTo>
                      <a:pt x="672" y="1"/>
                      <a:pt x="467" y="78"/>
                      <a:pt x="311" y="234"/>
                    </a:cubicBezTo>
                    <a:cubicBezTo>
                      <a:pt x="0" y="546"/>
                      <a:pt x="0" y="1049"/>
                      <a:pt x="311" y="1361"/>
                    </a:cubicBezTo>
                    <a:cubicBezTo>
                      <a:pt x="375" y="1425"/>
                      <a:pt x="447" y="1474"/>
                      <a:pt x="523" y="1511"/>
                    </a:cubicBezTo>
                    <a:lnTo>
                      <a:pt x="523" y="868"/>
                    </a:lnTo>
                    <a:lnTo>
                      <a:pt x="873" y="581"/>
                    </a:lnTo>
                    <a:lnTo>
                      <a:pt x="1223" y="868"/>
                    </a:lnTo>
                    <a:lnTo>
                      <a:pt x="1223" y="1511"/>
                    </a:lnTo>
                    <a:cubicBezTo>
                      <a:pt x="1300" y="1474"/>
                      <a:pt x="1373" y="1424"/>
                      <a:pt x="1437" y="1361"/>
                    </a:cubicBezTo>
                    <a:cubicBezTo>
                      <a:pt x="1748" y="1049"/>
                      <a:pt x="1748" y="546"/>
                      <a:pt x="1437" y="234"/>
                    </a:cubicBezTo>
                    <a:cubicBezTo>
                      <a:pt x="1283" y="78"/>
                      <a:pt x="1079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5">
                <a:extLst>
                  <a:ext uri="{FF2B5EF4-FFF2-40B4-BE49-F238E27FC236}">
                    <a16:creationId xmlns:a16="http://schemas.microsoft.com/office/drawing/2014/main" id="{B5974003-CFC5-0EBC-874A-12E2571A541C}"/>
                  </a:ext>
                </a:extLst>
              </p:cNvPr>
              <p:cNvSpPr/>
              <p:nvPr/>
            </p:nvSpPr>
            <p:spPr>
              <a:xfrm>
                <a:off x="-1278948" y="4186881"/>
                <a:ext cx="277391" cy="239962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513" extrusionOk="0">
                    <a:moveTo>
                      <a:pt x="527" y="0"/>
                    </a:moveTo>
                    <a:cubicBezTo>
                      <a:pt x="449" y="38"/>
                      <a:pt x="377" y="89"/>
                      <a:pt x="313" y="153"/>
                    </a:cubicBezTo>
                    <a:cubicBezTo>
                      <a:pt x="1" y="465"/>
                      <a:pt x="1" y="968"/>
                      <a:pt x="313" y="1280"/>
                    </a:cubicBezTo>
                    <a:cubicBezTo>
                      <a:pt x="468" y="1435"/>
                      <a:pt x="670" y="1512"/>
                      <a:pt x="873" y="1512"/>
                    </a:cubicBezTo>
                    <a:cubicBezTo>
                      <a:pt x="1077" y="1512"/>
                      <a:pt x="1281" y="1434"/>
                      <a:pt x="1438" y="1278"/>
                    </a:cubicBezTo>
                    <a:cubicBezTo>
                      <a:pt x="1749" y="967"/>
                      <a:pt x="1749" y="463"/>
                      <a:pt x="1438" y="152"/>
                    </a:cubicBezTo>
                    <a:cubicBezTo>
                      <a:pt x="1374" y="88"/>
                      <a:pt x="1303" y="38"/>
                      <a:pt x="1227" y="0"/>
                    </a:cubicBezTo>
                    <a:lnTo>
                      <a:pt x="1227" y="645"/>
                    </a:lnTo>
                    <a:lnTo>
                      <a:pt x="876" y="931"/>
                    </a:lnTo>
                    <a:lnTo>
                      <a:pt x="527" y="645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5">
                <a:extLst>
                  <a:ext uri="{FF2B5EF4-FFF2-40B4-BE49-F238E27FC236}">
                    <a16:creationId xmlns:a16="http://schemas.microsoft.com/office/drawing/2014/main" id="{18C97865-D56D-961D-AC97-38FD51ACD94C}"/>
                  </a:ext>
                </a:extLst>
              </p:cNvPr>
              <p:cNvSpPr/>
              <p:nvPr/>
            </p:nvSpPr>
            <p:spPr>
              <a:xfrm>
                <a:off x="-1453882" y="4438893"/>
                <a:ext cx="175729" cy="174143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098" extrusionOk="0">
                    <a:moveTo>
                      <a:pt x="1049" y="1"/>
                    </a:moveTo>
                    <a:cubicBezTo>
                      <a:pt x="1035" y="1"/>
                      <a:pt x="1022" y="6"/>
                      <a:pt x="1012" y="15"/>
                    </a:cubicBezTo>
                    <a:lnTo>
                      <a:pt x="19" y="1008"/>
                    </a:lnTo>
                    <a:cubicBezTo>
                      <a:pt x="0" y="1029"/>
                      <a:pt x="0" y="1062"/>
                      <a:pt x="19" y="1083"/>
                    </a:cubicBezTo>
                    <a:cubicBezTo>
                      <a:pt x="30" y="1093"/>
                      <a:pt x="44" y="1098"/>
                      <a:pt x="57" y="1098"/>
                    </a:cubicBezTo>
                    <a:cubicBezTo>
                      <a:pt x="71" y="1098"/>
                      <a:pt x="84" y="1093"/>
                      <a:pt x="94" y="1083"/>
                    </a:cubicBezTo>
                    <a:lnTo>
                      <a:pt x="1086" y="90"/>
                    </a:lnTo>
                    <a:cubicBezTo>
                      <a:pt x="1108" y="71"/>
                      <a:pt x="1108" y="37"/>
                      <a:pt x="1086" y="15"/>
                    </a:cubicBezTo>
                    <a:cubicBezTo>
                      <a:pt x="1076" y="6"/>
                      <a:pt x="1062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5">
                <a:extLst>
                  <a:ext uri="{FF2B5EF4-FFF2-40B4-BE49-F238E27FC236}">
                    <a16:creationId xmlns:a16="http://schemas.microsoft.com/office/drawing/2014/main" id="{F7564664-4FBD-6407-8724-22ACBE60F913}"/>
                  </a:ext>
                </a:extLst>
              </p:cNvPr>
              <p:cNvSpPr/>
              <p:nvPr/>
            </p:nvSpPr>
            <p:spPr>
              <a:xfrm>
                <a:off x="-1730160" y="4624770"/>
                <a:ext cx="138458" cy="239803"/>
              </a:xfrm>
              <a:custGeom>
                <a:avLst/>
                <a:gdLst/>
                <a:ahLst/>
                <a:cxnLst/>
                <a:rect l="l" t="t" r="r" b="b"/>
                <a:pathLst>
                  <a:path w="873" h="1512" extrusionOk="0">
                    <a:moveTo>
                      <a:pt x="873" y="0"/>
                    </a:moveTo>
                    <a:cubicBezTo>
                      <a:pt x="672" y="1"/>
                      <a:pt x="468" y="78"/>
                      <a:pt x="311" y="234"/>
                    </a:cubicBezTo>
                    <a:cubicBezTo>
                      <a:pt x="0" y="546"/>
                      <a:pt x="0" y="1049"/>
                      <a:pt x="311" y="1361"/>
                    </a:cubicBezTo>
                    <a:cubicBezTo>
                      <a:pt x="375" y="1425"/>
                      <a:pt x="447" y="1474"/>
                      <a:pt x="523" y="1511"/>
                    </a:cubicBezTo>
                    <a:lnTo>
                      <a:pt x="523" y="868"/>
                    </a:lnTo>
                    <a:lnTo>
                      <a:pt x="873" y="581"/>
                    </a:lnTo>
                    <a:lnTo>
                      <a:pt x="873" y="0"/>
                    </a:lnTo>
                    <a:close/>
                  </a:path>
                </a:pathLst>
              </a:custGeom>
              <a:solidFill>
                <a:srgbClr val="FBFFFF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5">
                <a:extLst>
                  <a:ext uri="{FF2B5EF4-FFF2-40B4-BE49-F238E27FC236}">
                    <a16:creationId xmlns:a16="http://schemas.microsoft.com/office/drawing/2014/main" id="{23F0E724-21F3-E9E1-A41C-276CA5FCDB3E}"/>
                  </a:ext>
                </a:extLst>
              </p:cNvPr>
              <p:cNvSpPr/>
              <p:nvPr/>
            </p:nvSpPr>
            <p:spPr>
              <a:xfrm>
                <a:off x="-1139858" y="4186881"/>
                <a:ext cx="138616" cy="239962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513" extrusionOk="0">
                    <a:moveTo>
                      <a:pt x="351" y="0"/>
                    </a:moveTo>
                    <a:lnTo>
                      <a:pt x="351" y="645"/>
                    </a:lnTo>
                    <a:lnTo>
                      <a:pt x="0" y="931"/>
                    </a:lnTo>
                    <a:lnTo>
                      <a:pt x="0" y="1512"/>
                    </a:lnTo>
                    <a:cubicBezTo>
                      <a:pt x="202" y="1512"/>
                      <a:pt x="406" y="1433"/>
                      <a:pt x="562" y="1278"/>
                    </a:cubicBezTo>
                    <a:cubicBezTo>
                      <a:pt x="874" y="967"/>
                      <a:pt x="874" y="463"/>
                      <a:pt x="562" y="152"/>
                    </a:cubicBezTo>
                    <a:cubicBezTo>
                      <a:pt x="498" y="88"/>
                      <a:pt x="427" y="38"/>
                      <a:pt x="351" y="0"/>
                    </a:cubicBez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5">
                <a:extLst>
                  <a:ext uri="{FF2B5EF4-FFF2-40B4-BE49-F238E27FC236}">
                    <a16:creationId xmlns:a16="http://schemas.microsoft.com/office/drawing/2014/main" id="{C5A2D4B6-56EB-D685-9E70-F15E09820024}"/>
                  </a:ext>
                </a:extLst>
              </p:cNvPr>
              <p:cNvSpPr/>
              <p:nvPr/>
            </p:nvSpPr>
            <p:spPr>
              <a:xfrm>
                <a:off x="-1664659" y="4694870"/>
                <a:ext cx="146229" cy="16970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070" extrusionOk="0">
                    <a:moveTo>
                      <a:pt x="461" y="0"/>
                    </a:moveTo>
                    <a:lnTo>
                      <a:pt x="391" y="57"/>
                    </a:lnTo>
                    <a:lnTo>
                      <a:pt x="42" y="342"/>
                    </a:lnTo>
                    <a:lnTo>
                      <a:pt x="1" y="374"/>
                    </a:lnTo>
                    <a:lnTo>
                      <a:pt x="1" y="427"/>
                    </a:lnTo>
                    <a:lnTo>
                      <a:pt x="1" y="866"/>
                    </a:lnTo>
                    <a:lnTo>
                      <a:pt x="1" y="1005"/>
                    </a:lnTo>
                    <a:cubicBezTo>
                      <a:pt x="36" y="1030"/>
                      <a:pt x="73" y="1052"/>
                      <a:pt x="110" y="1069"/>
                    </a:cubicBezTo>
                    <a:lnTo>
                      <a:pt x="110" y="426"/>
                    </a:lnTo>
                    <a:lnTo>
                      <a:pt x="460" y="139"/>
                    </a:lnTo>
                    <a:lnTo>
                      <a:pt x="810" y="426"/>
                    </a:lnTo>
                    <a:lnTo>
                      <a:pt x="810" y="1069"/>
                    </a:lnTo>
                    <a:cubicBezTo>
                      <a:pt x="848" y="1051"/>
                      <a:pt x="884" y="1030"/>
                      <a:pt x="919" y="1005"/>
                    </a:cubicBezTo>
                    <a:lnTo>
                      <a:pt x="919" y="866"/>
                    </a:lnTo>
                    <a:lnTo>
                      <a:pt x="919" y="427"/>
                    </a:lnTo>
                    <a:lnTo>
                      <a:pt x="922" y="427"/>
                    </a:lnTo>
                    <a:lnTo>
                      <a:pt x="922" y="374"/>
                    </a:lnTo>
                    <a:lnTo>
                      <a:pt x="881" y="342"/>
                    </a:lnTo>
                    <a:lnTo>
                      <a:pt x="531" y="57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009D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5">
                <a:extLst>
                  <a:ext uri="{FF2B5EF4-FFF2-40B4-BE49-F238E27FC236}">
                    <a16:creationId xmlns:a16="http://schemas.microsoft.com/office/drawing/2014/main" id="{634E2B12-E0C9-A7B3-5D7A-81FCFBA23D51}"/>
                  </a:ext>
                </a:extLst>
              </p:cNvPr>
              <p:cNvSpPr/>
              <p:nvPr/>
            </p:nvSpPr>
            <p:spPr>
              <a:xfrm>
                <a:off x="-1212971" y="4186881"/>
                <a:ext cx="146071" cy="169861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071" extrusionOk="0">
                    <a:moveTo>
                      <a:pt x="110" y="0"/>
                    </a:moveTo>
                    <a:cubicBezTo>
                      <a:pt x="72" y="20"/>
                      <a:pt x="37" y="41"/>
                      <a:pt x="1" y="65"/>
                    </a:cubicBezTo>
                    <a:lnTo>
                      <a:pt x="1" y="204"/>
                    </a:lnTo>
                    <a:lnTo>
                      <a:pt x="1" y="645"/>
                    </a:lnTo>
                    <a:lnTo>
                      <a:pt x="1" y="697"/>
                    </a:lnTo>
                    <a:lnTo>
                      <a:pt x="40" y="729"/>
                    </a:lnTo>
                    <a:lnTo>
                      <a:pt x="391" y="1015"/>
                    </a:lnTo>
                    <a:lnTo>
                      <a:pt x="460" y="1071"/>
                    </a:lnTo>
                    <a:lnTo>
                      <a:pt x="530" y="1015"/>
                    </a:lnTo>
                    <a:lnTo>
                      <a:pt x="881" y="729"/>
                    </a:lnTo>
                    <a:lnTo>
                      <a:pt x="920" y="697"/>
                    </a:lnTo>
                    <a:lnTo>
                      <a:pt x="920" y="645"/>
                    </a:lnTo>
                    <a:lnTo>
                      <a:pt x="920" y="206"/>
                    </a:lnTo>
                    <a:lnTo>
                      <a:pt x="920" y="68"/>
                    </a:lnTo>
                    <a:cubicBezTo>
                      <a:pt x="884" y="42"/>
                      <a:pt x="848" y="20"/>
                      <a:pt x="811" y="0"/>
                    </a:cubicBezTo>
                    <a:lnTo>
                      <a:pt x="811" y="645"/>
                    </a:lnTo>
                    <a:lnTo>
                      <a:pt x="460" y="931"/>
                    </a:lnTo>
                    <a:lnTo>
                      <a:pt x="110" y="645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9" name="Google Shape;929;p45">
              <a:extLst>
                <a:ext uri="{FF2B5EF4-FFF2-40B4-BE49-F238E27FC236}">
                  <a16:creationId xmlns:a16="http://schemas.microsoft.com/office/drawing/2014/main" id="{C7B3DF83-25BC-AA19-E74C-A0117164B9B3}"/>
                </a:ext>
              </a:extLst>
            </p:cNvPr>
            <p:cNvSpPr/>
            <p:nvPr/>
          </p:nvSpPr>
          <p:spPr>
            <a:xfrm>
              <a:off x="-2739968" y="1749883"/>
              <a:ext cx="1738953" cy="3340988"/>
            </a:xfrm>
            <a:custGeom>
              <a:avLst/>
              <a:gdLst/>
              <a:ahLst/>
              <a:cxnLst/>
              <a:rect l="l" t="t" r="r" b="b"/>
              <a:pathLst>
                <a:path w="5474" h="10517" extrusionOk="0">
                  <a:moveTo>
                    <a:pt x="4953" y="0"/>
                  </a:moveTo>
                  <a:lnTo>
                    <a:pt x="153" y="4801"/>
                  </a:lnTo>
                  <a:cubicBezTo>
                    <a:pt x="1" y="4951"/>
                    <a:pt x="1" y="5197"/>
                    <a:pt x="153" y="5350"/>
                  </a:cubicBezTo>
                  <a:lnTo>
                    <a:pt x="5319" y="10516"/>
                  </a:lnTo>
                  <a:lnTo>
                    <a:pt x="5474" y="10516"/>
                  </a:lnTo>
                  <a:lnTo>
                    <a:pt x="231" y="5272"/>
                  </a:lnTo>
                  <a:cubicBezTo>
                    <a:pt x="123" y="5164"/>
                    <a:pt x="123" y="4987"/>
                    <a:pt x="231" y="4879"/>
                  </a:cubicBezTo>
                  <a:lnTo>
                    <a:pt x="5031" y="79"/>
                  </a:lnTo>
                  <a:lnTo>
                    <a:pt x="4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5">
              <a:extLst>
                <a:ext uri="{FF2B5EF4-FFF2-40B4-BE49-F238E27FC236}">
                  <a16:creationId xmlns:a16="http://schemas.microsoft.com/office/drawing/2014/main" id="{3FBF5E78-CEF6-E0C2-F4F8-F087CC78AA88}"/>
                </a:ext>
              </a:extLst>
            </p:cNvPr>
            <p:cNvSpPr/>
            <p:nvPr/>
          </p:nvSpPr>
          <p:spPr>
            <a:xfrm>
              <a:off x="-2400376" y="1848362"/>
              <a:ext cx="34944" cy="3242826"/>
            </a:xfrm>
            <a:custGeom>
              <a:avLst/>
              <a:gdLst/>
              <a:ahLst/>
              <a:cxnLst/>
              <a:rect l="l" t="t" r="r" b="b"/>
              <a:pathLst>
                <a:path w="110" h="10208" extrusionOk="0">
                  <a:moveTo>
                    <a:pt x="0" y="1"/>
                  </a:moveTo>
                  <a:lnTo>
                    <a:pt x="0" y="10207"/>
                  </a:lnTo>
                  <a:lnTo>
                    <a:pt x="109" y="10207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5">
              <a:extLst>
                <a:ext uri="{FF2B5EF4-FFF2-40B4-BE49-F238E27FC236}">
                  <a16:creationId xmlns:a16="http://schemas.microsoft.com/office/drawing/2014/main" id="{FD1E5BA4-CF5D-CE14-68E7-FF3495EA3798}"/>
                </a:ext>
              </a:extLst>
            </p:cNvPr>
            <p:cNvSpPr/>
            <p:nvPr/>
          </p:nvSpPr>
          <p:spPr>
            <a:xfrm>
              <a:off x="-2418801" y="3505337"/>
              <a:ext cx="134694" cy="1585516"/>
            </a:xfrm>
            <a:custGeom>
              <a:avLst/>
              <a:gdLst/>
              <a:ahLst/>
              <a:cxnLst/>
              <a:rect l="l" t="t" r="r" b="b"/>
              <a:pathLst>
                <a:path w="424" h="4991" extrusionOk="0">
                  <a:moveTo>
                    <a:pt x="0" y="1"/>
                  </a:moveTo>
                  <a:lnTo>
                    <a:pt x="0" y="120"/>
                  </a:lnTo>
                  <a:cubicBezTo>
                    <a:pt x="167" y="120"/>
                    <a:pt x="304" y="257"/>
                    <a:pt x="304" y="424"/>
                  </a:cubicBezTo>
                  <a:lnTo>
                    <a:pt x="304" y="4990"/>
                  </a:lnTo>
                  <a:lnTo>
                    <a:pt x="424" y="4990"/>
                  </a:lnTo>
                  <a:lnTo>
                    <a:pt x="424" y="424"/>
                  </a:lnTo>
                  <a:cubicBezTo>
                    <a:pt x="424" y="190"/>
                    <a:pt x="23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5">
              <a:extLst>
                <a:ext uri="{FF2B5EF4-FFF2-40B4-BE49-F238E27FC236}">
                  <a16:creationId xmlns:a16="http://schemas.microsoft.com/office/drawing/2014/main" id="{C468A62A-4E2D-FF49-ADAF-CD55F12FBE53}"/>
                </a:ext>
              </a:extLst>
            </p:cNvPr>
            <p:cNvSpPr/>
            <p:nvPr/>
          </p:nvSpPr>
          <p:spPr>
            <a:xfrm>
              <a:off x="-2643395" y="1862657"/>
              <a:ext cx="134694" cy="440933"/>
            </a:xfrm>
            <a:custGeom>
              <a:avLst/>
              <a:gdLst/>
              <a:ahLst/>
              <a:cxnLst/>
              <a:rect l="l" t="t" r="r" b="b"/>
              <a:pathLst>
                <a:path w="424" h="1388" extrusionOk="0">
                  <a:moveTo>
                    <a:pt x="1" y="1"/>
                  </a:moveTo>
                  <a:lnTo>
                    <a:pt x="1" y="120"/>
                  </a:lnTo>
                  <a:cubicBezTo>
                    <a:pt x="167" y="120"/>
                    <a:pt x="303" y="257"/>
                    <a:pt x="303" y="424"/>
                  </a:cubicBezTo>
                  <a:lnTo>
                    <a:pt x="303" y="1387"/>
                  </a:lnTo>
                  <a:lnTo>
                    <a:pt x="424" y="1387"/>
                  </a:lnTo>
                  <a:lnTo>
                    <a:pt x="424" y="424"/>
                  </a:lnTo>
                  <a:cubicBezTo>
                    <a:pt x="424" y="190"/>
                    <a:pt x="23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>
              <a:extLst>
                <a:ext uri="{FF2B5EF4-FFF2-40B4-BE49-F238E27FC236}">
                  <a16:creationId xmlns:a16="http://schemas.microsoft.com/office/drawing/2014/main" id="{EC3868F4-F785-2073-D8C8-18E54E4D5CB4}"/>
                </a:ext>
              </a:extLst>
            </p:cNvPr>
            <p:cNvSpPr/>
            <p:nvPr/>
          </p:nvSpPr>
          <p:spPr>
            <a:xfrm>
              <a:off x="-2547458" y="2199071"/>
              <a:ext cx="134694" cy="1344718"/>
            </a:xfrm>
            <a:custGeom>
              <a:avLst/>
              <a:gdLst/>
              <a:ahLst/>
              <a:cxnLst/>
              <a:rect l="l" t="t" r="r" b="b"/>
              <a:pathLst>
                <a:path w="424" h="4233" extrusionOk="0">
                  <a:moveTo>
                    <a:pt x="0" y="0"/>
                  </a:moveTo>
                  <a:lnTo>
                    <a:pt x="0" y="3809"/>
                  </a:lnTo>
                  <a:cubicBezTo>
                    <a:pt x="1" y="4043"/>
                    <a:pt x="191" y="4232"/>
                    <a:pt x="424" y="4232"/>
                  </a:cubicBezTo>
                  <a:lnTo>
                    <a:pt x="424" y="4113"/>
                  </a:lnTo>
                  <a:cubicBezTo>
                    <a:pt x="257" y="4113"/>
                    <a:pt x="121" y="3976"/>
                    <a:pt x="121" y="380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>
              <a:extLst>
                <a:ext uri="{FF2B5EF4-FFF2-40B4-BE49-F238E27FC236}">
                  <a16:creationId xmlns:a16="http://schemas.microsoft.com/office/drawing/2014/main" id="{3BB4E3B9-F48F-0FE6-B00C-2EC67E8459E5}"/>
                </a:ext>
              </a:extLst>
            </p:cNvPr>
            <p:cNvSpPr/>
            <p:nvPr/>
          </p:nvSpPr>
          <p:spPr>
            <a:xfrm>
              <a:off x="-2046489" y="3536787"/>
              <a:ext cx="995593" cy="259858"/>
            </a:xfrm>
            <a:custGeom>
              <a:avLst/>
              <a:gdLst/>
              <a:ahLst/>
              <a:cxnLst/>
              <a:rect l="l" t="t" r="r" b="b"/>
              <a:pathLst>
                <a:path w="3134" h="818" extrusionOk="0">
                  <a:moveTo>
                    <a:pt x="0" y="0"/>
                  </a:moveTo>
                  <a:lnTo>
                    <a:pt x="0" y="428"/>
                  </a:lnTo>
                  <a:cubicBezTo>
                    <a:pt x="0" y="644"/>
                    <a:pt x="175" y="817"/>
                    <a:pt x="390" y="817"/>
                  </a:cubicBezTo>
                  <a:lnTo>
                    <a:pt x="3133" y="817"/>
                  </a:lnTo>
                  <a:lnTo>
                    <a:pt x="3133" y="708"/>
                  </a:lnTo>
                  <a:lnTo>
                    <a:pt x="390" y="708"/>
                  </a:lnTo>
                  <a:cubicBezTo>
                    <a:pt x="236" y="708"/>
                    <a:pt x="110" y="583"/>
                    <a:pt x="110" y="428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5">
              <a:extLst>
                <a:ext uri="{FF2B5EF4-FFF2-40B4-BE49-F238E27FC236}">
                  <a16:creationId xmlns:a16="http://schemas.microsoft.com/office/drawing/2014/main" id="{BC8C3445-D0C3-B843-C3CC-EDE26BCBF6AA}"/>
                </a:ext>
              </a:extLst>
            </p:cNvPr>
            <p:cNvSpPr/>
            <p:nvPr/>
          </p:nvSpPr>
          <p:spPr>
            <a:xfrm>
              <a:off x="-2046489" y="2232109"/>
              <a:ext cx="616925" cy="1312315"/>
            </a:xfrm>
            <a:custGeom>
              <a:avLst/>
              <a:gdLst/>
              <a:ahLst/>
              <a:cxnLst/>
              <a:rect l="l" t="t" r="r" b="b"/>
              <a:pathLst>
                <a:path w="1942" h="4131" extrusionOk="0">
                  <a:moveTo>
                    <a:pt x="390" y="1"/>
                  </a:moveTo>
                  <a:cubicBezTo>
                    <a:pt x="176" y="1"/>
                    <a:pt x="0" y="176"/>
                    <a:pt x="0" y="390"/>
                  </a:cubicBezTo>
                  <a:lnTo>
                    <a:pt x="0" y="4131"/>
                  </a:lnTo>
                  <a:lnTo>
                    <a:pt x="110" y="4131"/>
                  </a:lnTo>
                  <a:lnTo>
                    <a:pt x="110" y="390"/>
                  </a:lnTo>
                  <a:cubicBezTo>
                    <a:pt x="110" y="236"/>
                    <a:pt x="236" y="111"/>
                    <a:pt x="390" y="111"/>
                  </a:cubicBezTo>
                  <a:lnTo>
                    <a:pt x="1941" y="111"/>
                  </a:lnTo>
                  <a:lnTo>
                    <a:pt x="1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5">
              <a:extLst>
                <a:ext uri="{FF2B5EF4-FFF2-40B4-BE49-F238E27FC236}">
                  <a16:creationId xmlns:a16="http://schemas.microsoft.com/office/drawing/2014/main" id="{7CE30D52-6C04-6BAC-BFFA-B8006C7F08B5}"/>
                </a:ext>
              </a:extLst>
            </p:cNvPr>
            <p:cNvSpPr/>
            <p:nvPr/>
          </p:nvSpPr>
          <p:spPr>
            <a:xfrm>
              <a:off x="-711949" y="2687968"/>
              <a:ext cx="199182" cy="44474"/>
            </a:xfrm>
            <a:custGeom>
              <a:avLst/>
              <a:gdLst/>
              <a:ahLst/>
              <a:cxnLst/>
              <a:rect l="l" t="t" r="r" b="b"/>
              <a:pathLst>
                <a:path w="627" h="140" extrusionOk="0">
                  <a:moveTo>
                    <a:pt x="70" y="1"/>
                  </a:moveTo>
                  <a:cubicBezTo>
                    <a:pt x="31" y="1"/>
                    <a:pt x="1" y="33"/>
                    <a:pt x="1" y="70"/>
                  </a:cubicBezTo>
                  <a:cubicBezTo>
                    <a:pt x="1" y="109"/>
                    <a:pt x="32" y="140"/>
                    <a:pt x="70" y="140"/>
                  </a:cubicBezTo>
                  <a:lnTo>
                    <a:pt x="557" y="140"/>
                  </a:lnTo>
                  <a:cubicBezTo>
                    <a:pt x="595" y="140"/>
                    <a:pt x="626" y="109"/>
                    <a:pt x="626" y="70"/>
                  </a:cubicBezTo>
                  <a:cubicBezTo>
                    <a:pt x="626" y="31"/>
                    <a:pt x="595" y="1"/>
                    <a:pt x="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5">
              <a:extLst>
                <a:ext uri="{FF2B5EF4-FFF2-40B4-BE49-F238E27FC236}">
                  <a16:creationId xmlns:a16="http://schemas.microsoft.com/office/drawing/2014/main" id="{FA8167E9-5781-7BDF-2BAC-1BAC1AC605E4}"/>
                </a:ext>
              </a:extLst>
            </p:cNvPr>
            <p:cNvSpPr/>
            <p:nvPr/>
          </p:nvSpPr>
          <p:spPr>
            <a:xfrm>
              <a:off x="-711949" y="2794070"/>
              <a:ext cx="199182" cy="44474"/>
            </a:xfrm>
            <a:custGeom>
              <a:avLst/>
              <a:gdLst/>
              <a:ahLst/>
              <a:cxnLst/>
              <a:rect l="l" t="t" r="r" b="b"/>
              <a:pathLst>
                <a:path w="627" h="140" extrusionOk="0">
                  <a:moveTo>
                    <a:pt x="70" y="1"/>
                  </a:moveTo>
                  <a:cubicBezTo>
                    <a:pt x="31" y="1"/>
                    <a:pt x="1" y="32"/>
                    <a:pt x="1" y="70"/>
                  </a:cubicBezTo>
                  <a:cubicBezTo>
                    <a:pt x="1" y="109"/>
                    <a:pt x="32" y="140"/>
                    <a:pt x="70" y="140"/>
                  </a:cubicBezTo>
                  <a:lnTo>
                    <a:pt x="557" y="140"/>
                  </a:lnTo>
                  <a:cubicBezTo>
                    <a:pt x="595" y="140"/>
                    <a:pt x="626" y="109"/>
                    <a:pt x="626" y="70"/>
                  </a:cubicBezTo>
                  <a:cubicBezTo>
                    <a:pt x="626" y="32"/>
                    <a:pt x="595" y="1"/>
                    <a:pt x="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>
              <a:extLst>
                <a:ext uri="{FF2B5EF4-FFF2-40B4-BE49-F238E27FC236}">
                  <a16:creationId xmlns:a16="http://schemas.microsoft.com/office/drawing/2014/main" id="{D725D6E9-1290-BD12-9187-E64EE539B3A0}"/>
                </a:ext>
              </a:extLst>
            </p:cNvPr>
            <p:cNvSpPr/>
            <p:nvPr/>
          </p:nvSpPr>
          <p:spPr>
            <a:xfrm>
              <a:off x="-2085563" y="2744514"/>
              <a:ext cx="1323116" cy="51781"/>
            </a:xfrm>
            <a:custGeom>
              <a:avLst/>
              <a:gdLst/>
              <a:ahLst/>
              <a:cxnLst/>
              <a:rect l="l" t="t" r="r" b="b"/>
              <a:pathLst>
                <a:path w="4165" h="163" extrusionOk="0">
                  <a:moveTo>
                    <a:pt x="0" y="0"/>
                  </a:moveTo>
                  <a:lnTo>
                    <a:pt x="0" y="163"/>
                  </a:lnTo>
                  <a:lnTo>
                    <a:pt x="4164" y="163"/>
                  </a:lnTo>
                  <a:lnTo>
                    <a:pt x="41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>
              <a:extLst>
                <a:ext uri="{FF2B5EF4-FFF2-40B4-BE49-F238E27FC236}">
                  <a16:creationId xmlns:a16="http://schemas.microsoft.com/office/drawing/2014/main" id="{C8999AEB-B972-C0EA-C41C-F021AB3DCAF3}"/>
                </a:ext>
              </a:extLst>
            </p:cNvPr>
            <p:cNvSpPr/>
            <p:nvPr/>
          </p:nvSpPr>
          <p:spPr>
            <a:xfrm>
              <a:off x="-833617" y="2644447"/>
              <a:ext cx="221102" cy="237939"/>
            </a:xfrm>
            <a:custGeom>
              <a:avLst/>
              <a:gdLst/>
              <a:ahLst/>
              <a:cxnLst/>
              <a:rect l="l" t="t" r="r" b="b"/>
              <a:pathLst>
                <a:path w="696" h="749" extrusionOk="0">
                  <a:moveTo>
                    <a:pt x="375" y="0"/>
                  </a:moveTo>
                  <a:cubicBezTo>
                    <a:pt x="169" y="0"/>
                    <a:pt x="1" y="167"/>
                    <a:pt x="1" y="374"/>
                  </a:cubicBezTo>
                  <a:cubicBezTo>
                    <a:pt x="1" y="582"/>
                    <a:pt x="169" y="749"/>
                    <a:pt x="375" y="749"/>
                  </a:cubicBezTo>
                  <a:lnTo>
                    <a:pt x="696" y="749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>
              <a:extLst>
                <a:ext uri="{FF2B5EF4-FFF2-40B4-BE49-F238E27FC236}">
                  <a16:creationId xmlns:a16="http://schemas.microsoft.com/office/drawing/2014/main" id="{046A7B31-3666-712D-185F-81EA819EB013}"/>
                </a:ext>
              </a:extLst>
            </p:cNvPr>
            <p:cNvSpPr/>
            <p:nvPr/>
          </p:nvSpPr>
          <p:spPr>
            <a:xfrm>
              <a:off x="-910494" y="2720053"/>
              <a:ext cx="44157" cy="101338"/>
            </a:xfrm>
            <a:custGeom>
              <a:avLst/>
              <a:gdLst/>
              <a:ahLst/>
              <a:cxnLst/>
              <a:rect l="l" t="t" r="r" b="b"/>
              <a:pathLst>
                <a:path w="139" h="319" extrusionOk="0">
                  <a:moveTo>
                    <a:pt x="0" y="0"/>
                  </a:moveTo>
                  <a:lnTo>
                    <a:pt x="0" y="318"/>
                  </a:lnTo>
                  <a:lnTo>
                    <a:pt x="138" y="318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>
              <a:extLst>
                <a:ext uri="{FF2B5EF4-FFF2-40B4-BE49-F238E27FC236}">
                  <a16:creationId xmlns:a16="http://schemas.microsoft.com/office/drawing/2014/main" id="{F0A4BC8C-5C44-32E9-816D-D51039522FEA}"/>
                </a:ext>
              </a:extLst>
            </p:cNvPr>
            <p:cNvSpPr/>
            <p:nvPr/>
          </p:nvSpPr>
          <p:spPr>
            <a:xfrm>
              <a:off x="-976570" y="2720053"/>
              <a:ext cx="44157" cy="101338"/>
            </a:xfrm>
            <a:custGeom>
              <a:avLst/>
              <a:gdLst/>
              <a:ahLst/>
              <a:cxnLst/>
              <a:rect l="l" t="t" r="r" b="b"/>
              <a:pathLst>
                <a:path w="139" h="319" extrusionOk="0">
                  <a:moveTo>
                    <a:pt x="1" y="0"/>
                  </a:moveTo>
                  <a:lnTo>
                    <a:pt x="1" y="318"/>
                  </a:lnTo>
                  <a:lnTo>
                    <a:pt x="139" y="318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>
              <a:extLst>
                <a:ext uri="{FF2B5EF4-FFF2-40B4-BE49-F238E27FC236}">
                  <a16:creationId xmlns:a16="http://schemas.microsoft.com/office/drawing/2014/main" id="{90F250F6-C700-24CD-0C11-A2C8A7C1D838}"/>
                </a:ext>
              </a:extLst>
            </p:cNvPr>
            <p:cNvSpPr/>
            <p:nvPr/>
          </p:nvSpPr>
          <p:spPr>
            <a:xfrm>
              <a:off x="-1479127" y="2720053"/>
              <a:ext cx="43839" cy="101338"/>
            </a:xfrm>
            <a:custGeom>
              <a:avLst/>
              <a:gdLst/>
              <a:ahLst/>
              <a:cxnLst/>
              <a:rect l="l" t="t" r="r" b="b"/>
              <a:pathLst>
                <a:path w="138" h="319" extrusionOk="0">
                  <a:moveTo>
                    <a:pt x="0" y="0"/>
                  </a:moveTo>
                  <a:lnTo>
                    <a:pt x="0" y="318"/>
                  </a:lnTo>
                  <a:lnTo>
                    <a:pt x="138" y="318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5">
              <a:extLst>
                <a:ext uri="{FF2B5EF4-FFF2-40B4-BE49-F238E27FC236}">
                  <a16:creationId xmlns:a16="http://schemas.microsoft.com/office/drawing/2014/main" id="{D51A79EB-BB8E-A1BB-FD5C-14192799A533}"/>
                </a:ext>
              </a:extLst>
            </p:cNvPr>
            <p:cNvSpPr/>
            <p:nvPr/>
          </p:nvSpPr>
          <p:spPr>
            <a:xfrm>
              <a:off x="-1391132" y="2720053"/>
              <a:ext cx="43839" cy="101338"/>
            </a:xfrm>
            <a:custGeom>
              <a:avLst/>
              <a:gdLst/>
              <a:ahLst/>
              <a:cxnLst/>
              <a:rect l="l" t="t" r="r" b="b"/>
              <a:pathLst>
                <a:path w="138" h="319" extrusionOk="0">
                  <a:moveTo>
                    <a:pt x="0" y="0"/>
                  </a:moveTo>
                  <a:lnTo>
                    <a:pt x="0" y="318"/>
                  </a:lnTo>
                  <a:lnTo>
                    <a:pt x="138" y="318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A2DE81-BC18-613E-BAD9-4BB4084D4174}"/>
                </a:ext>
              </a:extLst>
            </p:cNvPr>
            <p:cNvGrpSpPr/>
            <p:nvPr/>
          </p:nvGrpSpPr>
          <p:grpSpPr>
            <a:xfrm>
              <a:off x="-3257138" y="2544063"/>
              <a:ext cx="1736081" cy="452687"/>
              <a:chOff x="-3257138" y="2544063"/>
              <a:chExt cx="1736081" cy="452687"/>
            </a:xfrm>
          </p:grpSpPr>
          <p:sp>
            <p:nvSpPr>
              <p:cNvPr id="944" name="Google Shape;944;p45">
                <a:extLst>
                  <a:ext uri="{FF2B5EF4-FFF2-40B4-BE49-F238E27FC236}">
                    <a16:creationId xmlns:a16="http://schemas.microsoft.com/office/drawing/2014/main" id="{37F0E765-1640-32E5-7FCE-F0094B0E5FB7}"/>
                  </a:ext>
                </a:extLst>
              </p:cNvPr>
              <p:cNvSpPr/>
              <p:nvPr/>
            </p:nvSpPr>
            <p:spPr>
              <a:xfrm>
                <a:off x="-1775197" y="2698451"/>
                <a:ext cx="254140" cy="134377"/>
              </a:xfrm>
              <a:custGeom>
                <a:avLst/>
                <a:gdLst/>
                <a:ahLst/>
                <a:cxnLst/>
                <a:rect l="l" t="t" r="r" b="b"/>
                <a:pathLst>
                  <a:path w="800" h="423" extrusionOk="0">
                    <a:moveTo>
                      <a:pt x="1" y="0"/>
                    </a:moveTo>
                    <a:lnTo>
                      <a:pt x="1" y="422"/>
                    </a:lnTo>
                    <a:lnTo>
                      <a:pt x="589" y="422"/>
                    </a:lnTo>
                    <a:cubicBezTo>
                      <a:pt x="705" y="422"/>
                      <a:pt x="799" y="327"/>
                      <a:pt x="799" y="211"/>
                    </a:cubicBezTo>
                    <a:cubicBezTo>
                      <a:pt x="799" y="94"/>
                      <a:pt x="705" y="0"/>
                      <a:pt x="58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5">
                <a:extLst>
                  <a:ext uri="{FF2B5EF4-FFF2-40B4-BE49-F238E27FC236}">
                    <a16:creationId xmlns:a16="http://schemas.microsoft.com/office/drawing/2014/main" id="{820BD06F-0573-38ED-70DC-C4F03D1D6C40}"/>
                  </a:ext>
                </a:extLst>
              </p:cNvPr>
              <p:cNvSpPr/>
              <p:nvPr/>
            </p:nvSpPr>
            <p:spPr>
              <a:xfrm>
                <a:off x="-3257138" y="2544063"/>
                <a:ext cx="1586469" cy="452687"/>
              </a:xfrm>
              <a:custGeom>
                <a:avLst/>
                <a:gdLst/>
                <a:ahLst/>
                <a:cxnLst/>
                <a:rect l="l" t="t" r="r" b="b"/>
                <a:pathLst>
                  <a:path w="4994" h="1425" extrusionOk="0">
                    <a:moveTo>
                      <a:pt x="713" y="1"/>
                    </a:moveTo>
                    <a:cubicBezTo>
                      <a:pt x="320" y="1"/>
                      <a:pt x="0" y="320"/>
                      <a:pt x="0" y="713"/>
                    </a:cubicBezTo>
                    <a:cubicBezTo>
                      <a:pt x="0" y="1106"/>
                      <a:pt x="320" y="1425"/>
                      <a:pt x="713" y="1425"/>
                    </a:cubicBezTo>
                    <a:lnTo>
                      <a:pt x="4282" y="1425"/>
                    </a:lnTo>
                    <a:cubicBezTo>
                      <a:pt x="4675" y="1425"/>
                      <a:pt x="4994" y="1107"/>
                      <a:pt x="4994" y="713"/>
                    </a:cubicBezTo>
                    <a:cubicBezTo>
                      <a:pt x="4994" y="319"/>
                      <a:pt x="4675" y="1"/>
                      <a:pt x="4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6" name="Google Shape;946;p45">
                <a:extLst>
                  <a:ext uri="{FF2B5EF4-FFF2-40B4-BE49-F238E27FC236}">
                    <a16:creationId xmlns:a16="http://schemas.microsoft.com/office/drawing/2014/main" id="{4FB9452D-AC72-B5A0-01EA-F8AAB62BC602}"/>
                  </a:ext>
                </a:extLst>
              </p:cNvPr>
              <p:cNvSpPr/>
              <p:nvPr/>
            </p:nvSpPr>
            <p:spPr>
              <a:xfrm>
                <a:off x="-3166284" y="2608550"/>
                <a:ext cx="293214" cy="293214"/>
              </a:xfrm>
              <a:custGeom>
                <a:avLst/>
                <a:gdLst/>
                <a:ahLst/>
                <a:cxnLst/>
                <a:rect l="l" t="t" r="r" b="b"/>
                <a:pathLst>
                  <a:path w="923" h="923" extrusionOk="0">
                    <a:moveTo>
                      <a:pt x="511" y="1"/>
                    </a:moveTo>
                    <a:cubicBezTo>
                      <a:pt x="230" y="1"/>
                      <a:pt x="1" y="230"/>
                      <a:pt x="1" y="511"/>
                    </a:cubicBezTo>
                    <a:cubicBezTo>
                      <a:pt x="1" y="681"/>
                      <a:pt x="83" y="831"/>
                      <a:pt x="210" y="922"/>
                    </a:cubicBezTo>
                    <a:cubicBezTo>
                      <a:pt x="149" y="839"/>
                      <a:pt x="113" y="735"/>
                      <a:pt x="113" y="623"/>
                    </a:cubicBezTo>
                    <a:cubicBezTo>
                      <a:pt x="113" y="342"/>
                      <a:pt x="342" y="113"/>
                      <a:pt x="623" y="113"/>
                    </a:cubicBezTo>
                    <a:cubicBezTo>
                      <a:pt x="735" y="113"/>
                      <a:pt x="839" y="149"/>
                      <a:pt x="923" y="210"/>
                    </a:cubicBezTo>
                    <a:cubicBezTo>
                      <a:pt x="831" y="83"/>
                      <a:pt x="681" y="1"/>
                      <a:pt x="511" y="1"/>
                    </a:cubicBezTo>
                    <a:close/>
                  </a:path>
                </a:pathLst>
              </a:custGeom>
              <a:solidFill>
                <a:srgbClr val="202020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5">
                <a:extLst>
                  <a:ext uri="{FF2B5EF4-FFF2-40B4-BE49-F238E27FC236}">
                    <a16:creationId xmlns:a16="http://schemas.microsoft.com/office/drawing/2014/main" id="{BFC6F485-D9B9-39AE-CF09-7942CE974EB2}"/>
                  </a:ext>
                </a:extLst>
              </p:cNvPr>
              <p:cNvSpPr/>
              <p:nvPr/>
            </p:nvSpPr>
            <p:spPr>
              <a:xfrm>
                <a:off x="-3130387" y="2644447"/>
                <a:ext cx="288449" cy="288449"/>
              </a:xfrm>
              <a:custGeom>
                <a:avLst/>
                <a:gdLst/>
                <a:ahLst/>
                <a:cxnLst/>
                <a:rect l="l" t="t" r="r" b="b"/>
                <a:pathLst>
                  <a:path w="908" h="908" extrusionOk="0">
                    <a:moveTo>
                      <a:pt x="510" y="0"/>
                    </a:moveTo>
                    <a:cubicBezTo>
                      <a:pt x="229" y="0"/>
                      <a:pt x="0" y="229"/>
                      <a:pt x="0" y="510"/>
                    </a:cubicBezTo>
                    <a:cubicBezTo>
                      <a:pt x="0" y="622"/>
                      <a:pt x="36" y="726"/>
                      <a:pt x="97" y="809"/>
                    </a:cubicBezTo>
                    <a:cubicBezTo>
                      <a:pt x="182" y="872"/>
                      <a:pt x="285" y="908"/>
                      <a:pt x="397" y="908"/>
                    </a:cubicBezTo>
                    <a:cubicBezTo>
                      <a:pt x="679" y="908"/>
                      <a:pt x="908" y="679"/>
                      <a:pt x="908" y="397"/>
                    </a:cubicBezTo>
                    <a:cubicBezTo>
                      <a:pt x="908" y="284"/>
                      <a:pt x="872" y="182"/>
                      <a:pt x="810" y="97"/>
                    </a:cubicBezTo>
                    <a:cubicBezTo>
                      <a:pt x="726" y="36"/>
                      <a:pt x="622" y="0"/>
                      <a:pt x="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5">
                <a:extLst>
                  <a:ext uri="{FF2B5EF4-FFF2-40B4-BE49-F238E27FC236}">
                    <a16:creationId xmlns:a16="http://schemas.microsoft.com/office/drawing/2014/main" id="{45A45B84-89B2-E746-EF38-835B5A5BFA74}"/>
                  </a:ext>
                </a:extLst>
              </p:cNvPr>
              <p:cNvSpPr/>
              <p:nvPr/>
            </p:nvSpPr>
            <p:spPr>
              <a:xfrm>
                <a:off x="-3035403" y="2659378"/>
                <a:ext cx="63217" cy="62582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7" extrusionOk="0">
                    <a:moveTo>
                      <a:pt x="99" y="0"/>
                    </a:moveTo>
                    <a:cubicBezTo>
                      <a:pt x="44" y="0"/>
                      <a:pt x="1" y="44"/>
                      <a:pt x="1" y="98"/>
                    </a:cubicBezTo>
                    <a:cubicBezTo>
                      <a:pt x="1" y="153"/>
                      <a:pt x="44" y="197"/>
                      <a:pt x="99" y="197"/>
                    </a:cubicBezTo>
                    <a:cubicBezTo>
                      <a:pt x="155" y="197"/>
                      <a:pt x="198" y="153"/>
                      <a:pt x="198" y="98"/>
                    </a:cubicBezTo>
                    <a:cubicBezTo>
                      <a:pt x="198" y="44"/>
                      <a:pt x="155" y="0"/>
                      <a:pt x="99" y="0"/>
                    </a:cubicBezTo>
                    <a:close/>
                  </a:path>
                </a:pathLst>
              </a:custGeom>
              <a:solidFill>
                <a:srgbClr val="202020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5">
                <a:extLst>
                  <a:ext uri="{FF2B5EF4-FFF2-40B4-BE49-F238E27FC236}">
                    <a16:creationId xmlns:a16="http://schemas.microsoft.com/office/drawing/2014/main" id="{9B14A90B-25C3-2FD5-FFAE-C1B68F035172}"/>
                  </a:ext>
                </a:extLst>
              </p:cNvPr>
              <p:cNvSpPr/>
              <p:nvPr/>
            </p:nvSpPr>
            <p:spPr>
              <a:xfrm>
                <a:off x="-3035403" y="2818849"/>
                <a:ext cx="63217" cy="63217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9" extrusionOk="0">
                    <a:moveTo>
                      <a:pt x="99" y="1"/>
                    </a:moveTo>
                    <a:cubicBezTo>
                      <a:pt x="44" y="1"/>
                      <a:pt x="1" y="44"/>
                      <a:pt x="1" y="99"/>
                    </a:cubicBezTo>
                    <a:cubicBezTo>
                      <a:pt x="1" y="154"/>
                      <a:pt x="44" y="198"/>
                      <a:pt x="99" y="198"/>
                    </a:cubicBezTo>
                    <a:cubicBezTo>
                      <a:pt x="155" y="198"/>
                      <a:pt x="198" y="154"/>
                      <a:pt x="198" y="99"/>
                    </a:cubicBezTo>
                    <a:cubicBezTo>
                      <a:pt x="198" y="44"/>
                      <a:pt x="155" y="1"/>
                      <a:pt x="99" y="1"/>
                    </a:cubicBezTo>
                    <a:close/>
                  </a:path>
                </a:pathLst>
              </a:custGeom>
              <a:solidFill>
                <a:srgbClr val="202020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5">
                <a:extLst>
                  <a:ext uri="{FF2B5EF4-FFF2-40B4-BE49-F238E27FC236}">
                    <a16:creationId xmlns:a16="http://schemas.microsoft.com/office/drawing/2014/main" id="{CD6B85E2-8E44-721A-BD3F-18178817130E}"/>
                  </a:ext>
                </a:extLst>
              </p:cNvPr>
              <p:cNvSpPr/>
              <p:nvPr/>
            </p:nvSpPr>
            <p:spPr>
              <a:xfrm>
                <a:off x="-2743462" y="2608550"/>
                <a:ext cx="292896" cy="293214"/>
              </a:xfrm>
              <a:custGeom>
                <a:avLst/>
                <a:gdLst/>
                <a:ahLst/>
                <a:cxnLst/>
                <a:rect l="l" t="t" r="r" b="b"/>
                <a:pathLst>
                  <a:path w="922" h="923" extrusionOk="0">
                    <a:moveTo>
                      <a:pt x="510" y="1"/>
                    </a:moveTo>
                    <a:cubicBezTo>
                      <a:pt x="228" y="1"/>
                      <a:pt x="0" y="230"/>
                      <a:pt x="0" y="511"/>
                    </a:cubicBezTo>
                    <a:cubicBezTo>
                      <a:pt x="0" y="681"/>
                      <a:pt x="82" y="831"/>
                      <a:pt x="210" y="922"/>
                    </a:cubicBezTo>
                    <a:cubicBezTo>
                      <a:pt x="148" y="839"/>
                      <a:pt x="112" y="735"/>
                      <a:pt x="112" y="623"/>
                    </a:cubicBezTo>
                    <a:cubicBezTo>
                      <a:pt x="113" y="342"/>
                      <a:pt x="342" y="113"/>
                      <a:pt x="622" y="113"/>
                    </a:cubicBezTo>
                    <a:cubicBezTo>
                      <a:pt x="735" y="113"/>
                      <a:pt x="837" y="149"/>
                      <a:pt x="922" y="210"/>
                    </a:cubicBezTo>
                    <a:cubicBezTo>
                      <a:pt x="830" y="83"/>
                      <a:pt x="680" y="1"/>
                      <a:pt x="510" y="1"/>
                    </a:cubicBezTo>
                    <a:close/>
                  </a:path>
                </a:pathLst>
              </a:custGeom>
              <a:solidFill>
                <a:srgbClr val="202020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5">
                <a:extLst>
                  <a:ext uri="{FF2B5EF4-FFF2-40B4-BE49-F238E27FC236}">
                    <a16:creationId xmlns:a16="http://schemas.microsoft.com/office/drawing/2014/main" id="{BF79A324-ACEF-692E-3212-F418068F0178}"/>
                  </a:ext>
                </a:extLst>
              </p:cNvPr>
              <p:cNvSpPr/>
              <p:nvPr/>
            </p:nvSpPr>
            <p:spPr>
              <a:xfrm>
                <a:off x="-2707565" y="2644447"/>
                <a:ext cx="288767" cy="288449"/>
              </a:xfrm>
              <a:custGeom>
                <a:avLst/>
                <a:gdLst/>
                <a:ahLst/>
                <a:cxnLst/>
                <a:rect l="l" t="t" r="r" b="b"/>
                <a:pathLst>
                  <a:path w="909" h="908" extrusionOk="0">
                    <a:moveTo>
                      <a:pt x="510" y="0"/>
                    </a:moveTo>
                    <a:cubicBezTo>
                      <a:pt x="229" y="0"/>
                      <a:pt x="0" y="229"/>
                      <a:pt x="0" y="510"/>
                    </a:cubicBezTo>
                    <a:cubicBezTo>
                      <a:pt x="0" y="622"/>
                      <a:pt x="37" y="726"/>
                      <a:pt x="98" y="809"/>
                    </a:cubicBezTo>
                    <a:cubicBezTo>
                      <a:pt x="182" y="872"/>
                      <a:pt x="285" y="908"/>
                      <a:pt x="397" y="908"/>
                    </a:cubicBezTo>
                    <a:cubicBezTo>
                      <a:pt x="679" y="908"/>
                      <a:pt x="908" y="679"/>
                      <a:pt x="908" y="397"/>
                    </a:cubicBezTo>
                    <a:cubicBezTo>
                      <a:pt x="908" y="284"/>
                      <a:pt x="872" y="182"/>
                      <a:pt x="810" y="97"/>
                    </a:cubicBezTo>
                    <a:cubicBezTo>
                      <a:pt x="726" y="36"/>
                      <a:pt x="623" y="0"/>
                      <a:pt x="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5">
                <a:extLst>
                  <a:ext uri="{FF2B5EF4-FFF2-40B4-BE49-F238E27FC236}">
                    <a16:creationId xmlns:a16="http://schemas.microsoft.com/office/drawing/2014/main" id="{1DE818B8-8EFC-DCCE-2CA2-0ABB9BC041FE}"/>
                  </a:ext>
                </a:extLst>
              </p:cNvPr>
              <p:cNvSpPr/>
              <p:nvPr/>
            </p:nvSpPr>
            <p:spPr>
              <a:xfrm>
                <a:off x="-2612899" y="2659378"/>
                <a:ext cx="63217" cy="62582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7" extrusionOk="0">
                    <a:moveTo>
                      <a:pt x="99" y="0"/>
                    </a:moveTo>
                    <a:cubicBezTo>
                      <a:pt x="45" y="0"/>
                      <a:pt x="1" y="44"/>
                      <a:pt x="1" y="98"/>
                    </a:cubicBezTo>
                    <a:cubicBezTo>
                      <a:pt x="1" y="153"/>
                      <a:pt x="45" y="197"/>
                      <a:pt x="99" y="197"/>
                    </a:cubicBezTo>
                    <a:cubicBezTo>
                      <a:pt x="154" y="197"/>
                      <a:pt x="199" y="153"/>
                      <a:pt x="199" y="98"/>
                    </a:cubicBezTo>
                    <a:cubicBezTo>
                      <a:pt x="199" y="44"/>
                      <a:pt x="154" y="0"/>
                      <a:pt x="99" y="0"/>
                    </a:cubicBezTo>
                    <a:close/>
                  </a:path>
                </a:pathLst>
              </a:custGeom>
              <a:solidFill>
                <a:srgbClr val="202020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5">
                <a:extLst>
                  <a:ext uri="{FF2B5EF4-FFF2-40B4-BE49-F238E27FC236}">
                    <a16:creationId xmlns:a16="http://schemas.microsoft.com/office/drawing/2014/main" id="{9C50D4B7-D4D3-1E4C-0662-E092FBC8816A}"/>
                  </a:ext>
                </a:extLst>
              </p:cNvPr>
              <p:cNvSpPr/>
              <p:nvPr/>
            </p:nvSpPr>
            <p:spPr>
              <a:xfrm>
                <a:off x="-2612899" y="2818849"/>
                <a:ext cx="63217" cy="63217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9" extrusionOk="0">
                    <a:moveTo>
                      <a:pt x="99" y="1"/>
                    </a:moveTo>
                    <a:cubicBezTo>
                      <a:pt x="45" y="1"/>
                      <a:pt x="1" y="44"/>
                      <a:pt x="1" y="99"/>
                    </a:cubicBezTo>
                    <a:cubicBezTo>
                      <a:pt x="1" y="154"/>
                      <a:pt x="45" y="198"/>
                      <a:pt x="99" y="198"/>
                    </a:cubicBezTo>
                    <a:cubicBezTo>
                      <a:pt x="154" y="198"/>
                      <a:pt x="199" y="154"/>
                      <a:pt x="199" y="99"/>
                    </a:cubicBezTo>
                    <a:cubicBezTo>
                      <a:pt x="199" y="44"/>
                      <a:pt x="154" y="1"/>
                      <a:pt x="99" y="1"/>
                    </a:cubicBezTo>
                    <a:close/>
                  </a:path>
                </a:pathLst>
              </a:custGeom>
              <a:solidFill>
                <a:srgbClr val="202020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5">
                <a:extLst>
                  <a:ext uri="{FF2B5EF4-FFF2-40B4-BE49-F238E27FC236}">
                    <a16:creationId xmlns:a16="http://schemas.microsoft.com/office/drawing/2014/main" id="{2A64DB86-EFE0-F8BF-2AD8-033778D1A862}"/>
                  </a:ext>
                </a:extLst>
              </p:cNvPr>
              <p:cNvSpPr/>
              <p:nvPr/>
            </p:nvSpPr>
            <p:spPr>
              <a:xfrm>
                <a:off x="-2318734" y="2608550"/>
                <a:ext cx="293214" cy="293214"/>
              </a:xfrm>
              <a:custGeom>
                <a:avLst/>
                <a:gdLst/>
                <a:ahLst/>
                <a:cxnLst/>
                <a:rect l="l" t="t" r="r" b="b"/>
                <a:pathLst>
                  <a:path w="923" h="923" extrusionOk="0">
                    <a:moveTo>
                      <a:pt x="511" y="1"/>
                    </a:moveTo>
                    <a:cubicBezTo>
                      <a:pt x="230" y="1"/>
                      <a:pt x="1" y="230"/>
                      <a:pt x="1" y="511"/>
                    </a:cubicBezTo>
                    <a:cubicBezTo>
                      <a:pt x="1" y="681"/>
                      <a:pt x="83" y="831"/>
                      <a:pt x="210" y="922"/>
                    </a:cubicBezTo>
                    <a:cubicBezTo>
                      <a:pt x="149" y="839"/>
                      <a:pt x="113" y="735"/>
                      <a:pt x="113" y="623"/>
                    </a:cubicBezTo>
                    <a:cubicBezTo>
                      <a:pt x="113" y="342"/>
                      <a:pt x="342" y="113"/>
                      <a:pt x="623" y="113"/>
                    </a:cubicBezTo>
                    <a:cubicBezTo>
                      <a:pt x="735" y="113"/>
                      <a:pt x="839" y="149"/>
                      <a:pt x="923" y="210"/>
                    </a:cubicBezTo>
                    <a:cubicBezTo>
                      <a:pt x="831" y="83"/>
                      <a:pt x="681" y="1"/>
                      <a:pt x="511" y="1"/>
                    </a:cubicBezTo>
                    <a:close/>
                  </a:path>
                </a:pathLst>
              </a:custGeom>
              <a:solidFill>
                <a:srgbClr val="202020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5">
                <a:extLst>
                  <a:ext uri="{FF2B5EF4-FFF2-40B4-BE49-F238E27FC236}">
                    <a16:creationId xmlns:a16="http://schemas.microsoft.com/office/drawing/2014/main" id="{1DADF5B2-5B88-1077-7AAF-C7B72522D0CA}"/>
                  </a:ext>
                </a:extLst>
              </p:cNvPr>
              <p:cNvSpPr/>
              <p:nvPr/>
            </p:nvSpPr>
            <p:spPr>
              <a:xfrm>
                <a:off x="-2282838" y="2644447"/>
                <a:ext cx="288449" cy="288449"/>
              </a:xfrm>
              <a:custGeom>
                <a:avLst/>
                <a:gdLst/>
                <a:ahLst/>
                <a:cxnLst/>
                <a:rect l="l" t="t" r="r" b="b"/>
                <a:pathLst>
                  <a:path w="908" h="908" extrusionOk="0">
                    <a:moveTo>
                      <a:pt x="510" y="0"/>
                    </a:moveTo>
                    <a:cubicBezTo>
                      <a:pt x="229" y="0"/>
                      <a:pt x="0" y="229"/>
                      <a:pt x="0" y="510"/>
                    </a:cubicBezTo>
                    <a:cubicBezTo>
                      <a:pt x="0" y="622"/>
                      <a:pt x="36" y="726"/>
                      <a:pt x="97" y="809"/>
                    </a:cubicBezTo>
                    <a:cubicBezTo>
                      <a:pt x="182" y="872"/>
                      <a:pt x="285" y="908"/>
                      <a:pt x="397" y="908"/>
                    </a:cubicBezTo>
                    <a:cubicBezTo>
                      <a:pt x="679" y="908"/>
                      <a:pt x="908" y="679"/>
                      <a:pt x="908" y="397"/>
                    </a:cubicBezTo>
                    <a:cubicBezTo>
                      <a:pt x="908" y="284"/>
                      <a:pt x="872" y="182"/>
                      <a:pt x="810" y="97"/>
                    </a:cubicBezTo>
                    <a:cubicBezTo>
                      <a:pt x="726" y="36"/>
                      <a:pt x="622" y="0"/>
                      <a:pt x="5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5">
                <a:extLst>
                  <a:ext uri="{FF2B5EF4-FFF2-40B4-BE49-F238E27FC236}">
                    <a16:creationId xmlns:a16="http://schemas.microsoft.com/office/drawing/2014/main" id="{ADDCC03E-57BC-E727-AF73-246D50E5546C}"/>
                  </a:ext>
                </a:extLst>
              </p:cNvPr>
              <p:cNvSpPr/>
              <p:nvPr/>
            </p:nvSpPr>
            <p:spPr>
              <a:xfrm>
                <a:off x="-2187854" y="2659378"/>
                <a:ext cx="63217" cy="62582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7" extrusionOk="0">
                    <a:moveTo>
                      <a:pt x="99" y="0"/>
                    </a:moveTo>
                    <a:cubicBezTo>
                      <a:pt x="44" y="0"/>
                      <a:pt x="0" y="44"/>
                      <a:pt x="0" y="98"/>
                    </a:cubicBezTo>
                    <a:cubicBezTo>
                      <a:pt x="0" y="153"/>
                      <a:pt x="44" y="197"/>
                      <a:pt x="99" y="197"/>
                    </a:cubicBezTo>
                    <a:cubicBezTo>
                      <a:pt x="154" y="197"/>
                      <a:pt x="198" y="153"/>
                      <a:pt x="198" y="98"/>
                    </a:cubicBezTo>
                    <a:cubicBezTo>
                      <a:pt x="198" y="44"/>
                      <a:pt x="154" y="0"/>
                      <a:pt x="99" y="0"/>
                    </a:cubicBezTo>
                    <a:close/>
                  </a:path>
                </a:pathLst>
              </a:custGeom>
              <a:solidFill>
                <a:srgbClr val="202020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5">
                <a:extLst>
                  <a:ext uri="{FF2B5EF4-FFF2-40B4-BE49-F238E27FC236}">
                    <a16:creationId xmlns:a16="http://schemas.microsoft.com/office/drawing/2014/main" id="{77720BD7-6BC9-2D93-AA2E-A173D84F5CA3}"/>
                  </a:ext>
                </a:extLst>
              </p:cNvPr>
              <p:cNvSpPr/>
              <p:nvPr/>
            </p:nvSpPr>
            <p:spPr>
              <a:xfrm>
                <a:off x="-2187854" y="2818849"/>
                <a:ext cx="63217" cy="63217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9" extrusionOk="0">
                    <a:moveTo>
                      <a:pt x="99" y="1"/>
                    </a:moveTo>
                    <a:cubicBezTo>
                      <a:pt x="44" y="1"/>
                      <a:pt x="0" y="44"/>
                      <a:pt x="0" y="99"/>
                    </a:cubicBezTo>
                    <a:cubicBezTo>
                      <a:pt x="0" y="154"/>
                      <a:pt x="44" y="198"/>
                      <a:pt x="99" y="198"/>
                    </a:cubicBezTo>
                    <a:cubicBezTo>
                      <a:pt x="154" y="198"/>
                      <a:pt x="198" y="154"/>
                      <a:pt x="198" y="99"/>
                    </a:cubicBezTo>
                    <a:cubicBezTo>
                      <a:pt x="198" y="44"/>
                      <a:pt x="154" y="1"/>
                      <a:pt x="99" y="1"/>
                    </a:cubicBezTo>
                    <a:close/>
                  </a:path>
                </a:pathLst>
              </a:custGeom>
              <a:solidFill>
                <a:srgbClr val="202020">
                  <a:alpha val="62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5">
                <a:extLst>
                  <a:ext uri="{FF2B5EF4-FFF2-40B4-BE49-F238E27FC236}">
                    <a16:creationId xmlns:a16="http://schemas.microsoft.com/office/drawing/2014/main" id="{51EDD30A-CEEC-674B-7CDE-F006FC372B35}"/>
                  </a:ext>
                </a:extLst>
              </p:cNvPr>
              <p:cNvSpPr/>
              <p:nvPr/>
            </p:nvSpPr>
            <p:spPr>
              <a:xfrm>
                <a:off x="-3186932" y="2587901"/>
                <a:ext cx="365644" cy="365962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52" extrusionOk="0">
                    <a:moveTo>
                      <a:pt x="575" y="66"/>
                    </a:moveTo>
                    <a:cubicBezTo>
                      <a:pt x="745" y="66"/>
                      <a:pt x="895" y="148"/>
                      <a:pt x="987" y="275"/>
                    </a:cubicBezTo>
                    <a:cubicBezTo>
                      <a:pt x="1049" y="360"/>
                      <a:pt x="1084" y="462"/>
                      <a:pt x="1084" y="575"/>
                    </a:cubicBezTo>
                    <a:cubicBezTo>
                      <a:pt x="1084" y="857"/>
                      <a:pt x="855" y="1086"/>
                      <a:pt x="574" y="1086"/>
                    </a:cubicBezTo>
                    <a:cubicBezTo>
                      <a:pt x="461" y="1086"/>
                      <a:pt x="358" y="1050"/>
                      <a:pt x="274" y="987"/>
                    </a:cubicBezTo>
                    <a:cubicBezTo>
                      <a:pt x="147" y="896"/>
                      <a:pt x="64" y="746"/>
                      <a:pt x="64" y="576"/>
                    </a:cubicBezTo>
                    <a:cubicBezTo>
                      <a:pt x="66" y="292"/>
                      <a:pt x="295" y="66"/>
                      <a:pt x="575" y="66"/>
                    </a:cubicBezTo>
                    <a:close/>
                    <a:moveTo>
                      <a:pt x="575" y="1"/>
                    </a:moveTo>
                    <a:cubicBezTo>
                      <a:pt x="258" y="1"/>
                      <a:pt x="1" y="258"/>
                      <a:pt x="1" y="575"/>
                    </a:cubicBezTo>
                    <a:cubicBezTo>
                      <a:pt x="1" y="758"/>
                      <a:pt x="88" y="932"/>
                      <a:pt x="237" y="1040"/>
                    </a:cubicBezTo>
                    <a:cubicBezTo>
                      <a:pt x="335" y="1113"/>
                      <a:pt x="453" y="1151"/>
                      <a:pt x="575" y="1151"/>
                    </a:cubicBezTo>
                    <a:cubicBezTo>
                      <a:pt x="891" y="1151"/>
                      <a:pt x="1150" y="893"/>
                      <a:pt x="1150" y="576"/>
                    </a:cubicBezTo>
                    <a:cubicBezTo>
                      <a:pt x="1150" y="455"/>
                      <a:pt x="1111" y="337"/>
                      <a:pt x="1039" y="238"/>
                    </a:cubicBezTo>
                    <a:cubicBezTo>
                      <a:pt x="932" y="88"/>
                      <a:pt x="758" y="1"/>
                      <a:pt x="5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5">
                <a:extLst>
                  <a:ext uri="{FF2B5EF4-FFF2-40B4-BE49-F238E27FC236}">
                    <a16:creationId xmlns:a16="http://schemas.microsoft.com/office/drawing/2014/main" id="{53CCFD16-E66D-5E56-AFCB-6BDD5C0D6835}"/>
                  </a:ext>
                </a:extLst>
              </p:cNvPr>
              <p:cNvSpPr/>
              <p:nvPr/>
            </p:nvSpPr>
            <p:spPr>
              <a:xfrm>
                <a:off x="-2764111" y="2587901"/>
                <a:ext cx="365644" cy="365962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52" extrusionOk="0">
                    <a:moveTo>
                      <a:pt x="575" y="66"/>
                    </a:moveTo>
                    <a:cubicBezTo>
                      <a:pt x="745" y="66"/>
                      <a:pt x="895" y="148"/>
                      <a:pt x="987" y="275"/>
                    </a:cubicBezTo>
                    <a:cubicBezTo>
                      <a:pt x="1049" y="360"/>
                      <a:pt x="1084" y="462"/>
                      <a:pt x="1084" y="575"/>
                    </a:cubicBezTo>
                    <a:cubicBezTo>
                      <a:pt x="1084" y="857"/>
                      <a:pt x="855" y="1086"/>
                      <a:pt x="574" y="1086"/>
                    </a:cubicBezTo>
                    <a:cubicBezTo>
                      <a:pt x="462" y="1086"/>
                      <a:pt x="358" y="1050"/>
                      <a:pt x="275" y="987"/>
                    </a:cubicBezTo>
                    <a:cubicBezTo>
                      <a:pt x="147" y="896"/>
                      <a:pt x="64" y="746"/>
                      <a:pt x="64" y="576"/>
                    </a:cubicBezTo>
                    <a:cubicBezTo>
                      <a:pt x="65" y="292"/>
                      <a:pt x="293" y="66"/>
                      <a:pt x="575" y="66"/>
                    </a:cubicBezTo>
                    <a:close/>
                    <a:moveTo>
                      <a:pt x="575" y="1"/>
                    </a:moveTo>
                    <a:cubicBezTo>
                      <a:pt x="259" y="1"/>
                      <a:pt x="1" y="258"/>
                      <a:pt x="1" y="575"/>
                    </a:cubicBezTo>
                    <a:cubicBezTo>
                      <a:pt x="1" y="758"/>
                      <a:pt x="89" y="932"/>
                      <a:pt x="237" y="1040"/>
                    </a:cubicBezTo>
                    <a:cubicBezTo>
                      <a:pt x="336" y="1113"/>
                      <a:pt x="453" y="1151"/>
                      <a:pt x="575" y="1151"/>
                    </a:cubicBezTo>
                    <a:cubicBezTo>
                      <a:pt x="892" y="1151"/>
                      <a:pt x="1150" y="893"/>
                      <a:pt x="1150" y="576"/>
                    </a:cubicBezTo>
                    <a:cubicBezTo>
                      <a:pt x="1150" y="455"/>
                      <a:pt x="1111" y="337"/>
                      <a:pt x="1039" y="238"/>
                    </a:cubicBezTo>
                    <a:cubicBezTo>
                      <a:pt x="932" y="88"/>
                      <a:pt x="758" y="1"/>
                      <a:pt x="5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5">
                <a:extLst>
                  <a:ext uri="{FF2B5EF4-FFF2-40B4-BE49-F238E27FC236}">
                    <a16:creationId xmlns:a16="http://schemas.microsoft.com/office/drawing/2014/main" id="{A5CAA744-5EFD-ABC4-A151-B4CA067326CF}"/>
                  </a:ext>
                </a:extLst>
              </p:cNvPr>
              <p:cNvSpPr/>
              <p:nvPr/>
            </p:nvSpPr>
            <p:spPr>
              <a:xfrm>
                <a:off x="-2339065" y="2587901"/>
                <a:ext cx="365644" cy="365962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1152" extrusionOk="0">
                    <a:moveTo>
                      <a:pt x="575" y="66"/>
                    </a:moveTo>
                    <a:cubicBezTo>
                      <a:pt x="745" y="66"/>
                      <a:pt x="895" y="148"/>
                      <a:pt x="987" y="275"/>
                    </a:cubicBezTo>
                    <a:cubicBezTo>
                      <a:pt x="1049" y="360"/>
                      <a:pt x="1084" y="462"/>
                      <a:pt x="1084" y="575"/>
                    </a:cubicBezTo>
                    <a:cubicBezTo>
                      <a:pt x="1084" y="857"/>
                      <a:pt x="856" y="1086"/>
                      <a:pt x="574" y="1086"/>
                    </a:cubicBezTo>
                    <a:cubicBezTo>
                      <a:pt x="462" y="1086"/>
                      <a:pt x="359" y="1050"/>
                      <a:pt x="274" y="987"/>
                    </a:cubicBezTo>
                    <a:cubicBezTo>
                      <a:pt x="147" y="896"/>
                      <a:pt x="65" y="746"/>
                      <a:pt x="65" y="576"/>
                    </a:cubicBezTo>
                    <a:cubicBezTo>
                      <a:pt x="65" y="292"/>
                      <a:pt x="294" y="66"/>
                      <a:pt x="575" y="66"/>
                    </a:cubicBezTo>
                    <a:close/>
                    <a:moveTo>
                      <a:pt x="575" y="1"/>
                    </a:moveTo>
                    <a:cubicBezTo>
                      <a:pt x="258" y="1"/>
                      <a:pt x="1" y="258"/>
                      <a:pt x="1" y="575"/>
                    </a:cubicBezTo>
                    <a:cubicBezTo>
                      <a:pt x="1" y="758"/>
                      <a:pt x="88" y="932"/>
                      <a:pt x="237" y="1040"/>
                    </a:cubicBezTo>
                    <a:cubicBezTo>
                      <a:pt x="336" y="1113"/>
                      <a:pt x="454" y="1151"/>
                      <a:pt x="575" y="1151"/>
                    </a:cubicBezTo>
                    <a:cubicBezTo>
                      <a:pt x="892" y="1151"/>
                      <a:pt x="1150" y="893"/>
                      <a:pt x="1150" y="576"/>
                    </a:cubicBezTo>
                    <a:cubicBezTo>
                      <a:pt x="1150" y="455"/>
                      <a:pt x="1112" y="337"/>
                      <a:pt x="1040" y="238"/>
                    </a:cubicBezTo>
                    <a:cubicBezTo>
                      <a:pt x="931" y="88"/>
                      <a:pt x="759" y="1"/>
                      <a:pt x="5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5">
                <a:extLst>
                  <a:ext uri="{FF2B5EF4-FFF2-40B4-BE49-F238E27FC236}">
                    <a16:creationId xmlns:a16="http://schemas.microsoft.com/office/drawing/2014/main" id="{FF1417EC-5E00-020F-3F78-49145F96C98B}"/>
                  </a:ext>
                </a:extLst>
              </p:cNvPr>
              <p:cNvSpPr/>
              <p:nvPr/>
            </p:nvSpPr>
            <p:spPr>
              <a:xfrm>
                <a:off x="-1925774" y="2608550"/>
                <a:ext cx="81960" cy="162332"/>
              </a:xfrm>
              <a:custGeom>
                <a:avLst/>
                <a:gdLst/>
                <a:ahLst/>
                <a:cxnLst/>
                <a:rect l="l" t="t" r="r" b="b"/>
                <a:pathLst>
                  <a:path w="258" h="511" extrusionOk="0">
                    <a:moveTo>
                      <a:pt x="1" y="1"/>
                    </a:moveTo>
                    <a:lnTo>
                      <a:pt x="1" y="511"/>
                    </a:lnTo>
                    <a:lnTo>
                      <a:pt x="258" y="511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5">
                <a:extLst>
                  <a:ext uri="{FF2B5EF4-FFF2-40B4-BE49-F238E27FC236}">
                    <a16:creationId xmlns:a16="http://schemas.microsoft.com/office/drawing/2014/main" id="{7B2DEB30-A131-7D43-798B-C8AEE804ABEF}"/>
                  </a:ext>
                </a:extLst>
              </p:cNvPr>
              <p:cNvSpPr/>
              <p:nvPr/>
            </p:nvSpPr>
            <p:spPr>
              <a:xfrm>
                <a:off x="-1925774" y="2770245"/>
                <a:ext cx="8196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512" extrusionOk="0">
                    <a:moveTo>
                      <a:pt x="1" y="1"/>
                    </a:moveTo>
                    <a:lnTo>
                      <a:pt x="1" y="512"/>
                    </a:lnTo>
                    <a:lnTo>
                      <a:pt x="258" y="512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3" name="Google Shape;963;p45">
              <a:extLst>
                <a:ext uri="{FF2B5EF4-FFF2-40B4-BE49-F238E27FC236}">
                  <a16:creationId xmlns:a16="http://schemas.microsoft.com/office/drawing/2014/main" id="{D1C8FDCE-0D7B-3BDA-FE9C-A2649B1A3D72}"/>
                </a:ext>
              </a:extLst>
            </p:cNvPr>
            <p:cNvSpPr/>
            <p:nvPr/>
          </p:nvSpPr>
          <p:spPr>
            <a:xfrm>
              <a:off x="-687488" y="2644447"/>
              <a:ext cx="74971" cy="237939"/>
            </a:xfrm>
            <a:custGeom>
              <a:avLst/>
              <a:gdLst/>
              <a:ahLst/>
              <a:cxnLst/>
              <a:rect l="l" t="t" r="r" b="b"/>
              <a:pathLst>
                <a:path w="236" h="749" extrusionOk="0">
                  <a:moveTo>
                    <a:pt x="1" y="0"/>
                  </a:moveTo>
                  <a:lnTo>
                    <a:pt x="1" y="749"/>
                  </a:lnTo>
                  <a:lnTo>
                    <a:pt x="236" y="749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>
              <a:extLst>
                <a:ext uri="{FF2B5EF4-FFF2-40B4-BE49-F238E27FC236}">
                  <a16:creationId xmlns:a16="http://schemas.microsoft.com/office/drawing/2014/main" id="{132A9FAE-2BA7-765D-FA95-43B05C20CB71}"/>
                </a:ext>
              </a:extLst>
            </p:cNvPr>
            <p:cNvSpPr/>
            <p:nvPr/>
          </p:nvSpPr>
          <p:spPr>
            <a:xfrm>
              <a:off x="-1158914" y="3545046"/>
              <a:ext cx="589922" cy="589605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645" y="151"/>
                  </a:moveTo>
                  <a:cubicBezTo>
                    <a:pt x="1680" y="151"/>
                    <a:pt x="1708" y="179"/>
                    <a:pt x="1708" y="214"/>
                  </a:cubicBezTo>
                  <a:lnTo>
                    <a:pt x="1708" y="1645"/>
                  </a:lnTo>
                  <a:cubicBezTo>
                    <a:pt x="1708" y="1680"/>
                    <a:pt x="1680" y="1709"/>
                    <a:pt x="1645" y="1709"/>
                  </a:cubicBezTo>
                  <a:lnTo>
                    <a:pt x="211" y="1709"/>
                  </a:lnTo>
                  <a:cubicBezTo>
                    <a:pt x="177" y="1709"/>
                    <a:pt x="148" y="1680"/>
                    <a:pt x="148" y="1645"/>
                  </a:cubicBezTo>
                  <a:lnTo>
                    <a:pt x="148" y="214"/>
                  </a:lnTo>
                  <a:cubicBezTo>
                    <a:pt x="148" y="179"/>
                    <a:pt x="177" y="151"/>
                    <a:pt x="211" y="151"/>
                  </a:cubicBezTo>
                  <a:close/>
                  <a:moveTo>
                    <a:pt x="211" y="1"/>
                  </a:moveTo>
                  <a:cubicBezTo>
                    <a:pt x="95" y="1"/>
                    <a:pt x="0" y="96"/>
                    <a:pt x="0" y="213"/>
                  </a:cubicBezTo>
                  <a:lnTo>
                    <a:pt x="0" y="1644"/>
                  </a:lnTo>
                  <a:cubicBezTo>
                    <a:pt x="0" y="1760"/>
                    <a:pt x="95" y="1855"/>
                    <a:pt x="211" y="1855"/>
                  </a:cubicBezTo>
                  <a:lnTo>
                    <a:pt x="1645" y="1855"/>
                  </a:lnTo>
                  <a:cubicBezTo>
                    <a:pt x="1762" y="1855"/>
                    <a:pt x="1857" y="1760"/>
                    <a:pt x="1857" y="1644"/>
                  </a:cubicBezTo>
                  <a:lnTo>
                    <a:pt x="1857" y="213"/>
                  </a:lnTo>
                  <a:cubicBezTo>
                    <a:pt x="1857" y="96"/>
                    <a:pt x="1762" y="1"/>
                    <a:pt x="1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>
              <a:extLst>
                <a:ext uri="{FF2B5EF4-FFF2-40B4-BE49-F238E27FC236}">
                  <a16:creationId xmlns:a16="http://schemas.microsoft.com/office/drawing/2014/main" id="{44C2A07E-BBE5-1165-1647-EC297D7C4D42}"/>
                </a:ext>
              </a:extLst>
            </p:cNvPr>
            <p:cNvSpPr/>
            <p:nvPr/>
          </p:nvSpPr>
          <p:spPr>
            <a:xfrm>
              <a:off x="-1111898" y="3592379"/>
              <a:ext cx="495891" cy="494938"/>
            </a:xfrm>
            <a:custGeom>
              <a:avLst/>
              <a:gdLst/>
              <a:ahLst/>
              <a:cxnLst/>
              <a:rect l="l" t="t" r="r" b="b"/>
              <a:pathLst>
                <a:path w="1561" h="1558" extrusionOk="0">
                  <a:moveTo>
                    <a:pt x="63" y="0"/>
                  </a:moveTo>
                  <a:cubicBezTo>
                    <a:pt x="29" y="0"/>
                    <a:pt x="0" y="28"/>
                    <a:pt x="0" y="64"/>
                  </a:cubicBezTo>
                  <a:lnTo>
                    <a:pt x="0" y="84"/>
                  </a:lnTo>
                  <a:lnTo>
                    <a:pt x="0" y="1495"/>
                  </a:lnTo>
                  <a:cubicBezTo>
                    <a:pt x="0" y="1530"/>
                    <a:pt x="29" y="1557"/>
                    <a:pt x="63" y="1557"/>
                  </a:cubicBezTo>
                  <a:lnTo>
                    <a:pt x="1497" y="1557"/>
                  </a:lnTo>
                  <a:cubicBezTo>
                    <a:pt x="1532" y="1557"/>
                    <a:pt x="1560" y="1530"/>
                    <a:pt x="1560" y="1495"/>
                  </a:cubicBezTo>
                  <a:lnTo>
                    <a:pt x="1560" y="84"/>
                  </a:lnTo>
                  <a:lnTo>
                    <a:pt x="1560" y="64"/>
                  </a:lnTo>
                  <a:cubicBezTo>
                    <a:pt x="1560" y="30"/>
                    <a:pt x="1532" y="0"/>
                    <a:pt x="14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>
              <a:extLst>
                <a:ext uri="{FF2B5EF4-FFF2-40B4-BE49-F238E27FC236}">
                  <a16:creationId xmlns:a16="http://schemas.microsoft.com/office/drawing/2014/main" id="{4E9009C6-888D-992C-2099-BDB55B1EC270}"/>
                </a:ext>
              </a:extLst>
            </p:cNvPr>
            <p:cNvSpPr/>
            <p:nvPr/>
          </p:nvSpPr>
          <p:spPr>
            <a:xfrm>
              <a:off x="-1111898" y="3592379"/>
              <a:ext cx="495891" cy="494938"/>
            </a:xfrm>
            <a:custGeom>
              <a:avLst/>
              <a:gdLst/>
              <a:ahLst/>
              <a:cxnLst/>
              <a:rect l="l" t="t" r="r" b="b"/>
              <a:pathLst>
                <a:path w="1561" h="1558" extrusionOk="0">
                  <a:moveTo>
                    <a:pt x="63" y="0"/>
                  </a:moveTo>
                  <a:cubicBezTo>
                    <a:pt x="29" y="0"/>
                    <a:pt x="0" y="28"/>
                    <a:pt x="0" y="64"/>
                  </a:cubicBezTo>
                  <a:lnTo>
                    <a:pt x="0" y="84"/>
                  </a:lnTo>
                  <a:lnTo>
                    <a:pt x="0" y="1495"/>
                  </a:lnTo>
                  <a:cubicBezTo>
                    <a:pt x="0" y="1530"/>
                    <a:pt x="29" y="1557"/>
                    <a:pt x="63" y="1557"/>
                  </a:cubicBezTo>
                  <a:lnTo>
                    <a:pt x="83" y="1557"/>
                  </a:lnTo>
                  <a:lnTo>
                    <a:pt x="83" y="84"/>
                  </a:lnTo>
                  <a:lnTo>
                    <a:pt x="1559" y="84"/>
                  </a:lnTo>
                  <a:lnTo>
                    <a:pt x="1559" y="64"/>
                  </a:lnTo>
                  <a:cubicBezTo>
                    <a:pt x="1560" y="30"/>
                    <a:pt x="1532" y="0"/>
                    <a:pt x="1497" y="0"/>
                  </a:cubicBezTo>
                  <a:close/>
                </a:path>
              </a:pathLst>
            </a:custGeom>
            <a:solidFill>
              <a:srgbClr val="FBFFFF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>
              <a:extLst>
                <a:ext uri="{FF2B5EF4-FFF2-40B4-BE49-F238E27FC236}">
                  <a16:creationId xmlns:a16="http://schemas.microsoft.com/office/drawing/2014/main" id="{EF24A096-DB6B-7914-B5E2-E93F6D6962DB}"/>
                </a:ext>
              </a:extLst>
            </p:cNvPr>
            <p:cNvSpPr/>
            <p:nvPr/>
          </p:nvSpPr>
          <p:spPr>
            <a:xfrm>
              <a:off x="-879362" y="3592379"/>
              <a:ext cx="26685" cy="494938"/>
            </a:xfrm>
            <a:custGeom>
              <a:avLst/>
              <a:gdLst/>
              <a:ahLst/>
              <a:cxnLst/>
              <a:rect l="l" t="t" r="r" b="b"/>
              <a:pathLst>
                <a:path w="84" h="1558" extrusionOk="0">
                  <a:moveTo>
                    <a:pt x="0" y="0"/>
                  </a:moveTo>
                  <a:lnTo>
                    <a:pt x="0" y="1557"/>
                  </a:lnTo>
                  <a:lnTo>
                    <a:pt x="84" y="1557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>
              <a:extLst>
                <a:ext uri="{FF2B5EF4-FFF2-40B4-BE49-F238E27FC236}">
                  <a16:creationId xmlns:a16="http://schemas.microsoft.com/office/drawing/2014/main" id="{F0B58BA1-3934-A363-97FC-AE3C40E0C3CF}"/>
                </a:ext>
              </a:extLst>
            </p:cNvPr>
            <p:cNvSpPr/>
            <p:nvPr/>
          </p:nvSpPr>
          <p:spPr>
            <a:xfrm>
              <a:off x="-1069965" y="4002176"/>
              <a:ext cx="149943" cy="54005"/>
            </a:xfrm>
            <a:custGeom>
              <a:avLst/>
              <a:gdLst/>
              <a:ahLst/>
              <a:cxnLst/>
              <a:rect l="l" t="t" r="r" b="b"/>
              <a:pathLst>
                <a:path w="472" h="170" extrusionOk="0">
                  <a:moveTo>
                    <a:pt x="1" y="0"/>
                  </a:moveTo>
                  <a:lnTo>
                    <a:pt x="1" y="169"/>
                  </a:lnTo>
                  <a:lnTo>
                    <a:pt x="471" y="169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>
              <a:extLst>
                <a:ext uri="{FF2B5EF4-FFF2-40B4-BE49-F238E27FC236}">
                  <a16:creationId xmlns:a16="http://schemas.microsoft.com/office/drawing/2014/main" id="{55B72541-ADF3-C8D9-8599-DB336FA3EE04}"/>
                </a:ext>
              </a:extLst>
            </p:cNvPr>
            <p:cNvSpPr/>
            <p:nvPr/>
          </p:nvSpPr>
          <p:spPr>
            <a:xfrm>
              <a:off x="-1086167" y="3985975"/>
              <a:ext cx="181392" cy="85455"/>
            </a:xfrm>
            <a:custGeom>
              <a:avLst/>
              <a:gdLst/>
              <a:ahLst/>
              <a:cxnLst/>
              <a:rect l="l" t="t" r="r" b="b"/>
              <a:pathLst>
                <a:path w="571" h="269" extrusionOk="0">
                  <a:moveTo>
                    <a:pt x="521" y="51"/>
                  </a:moveTo>
                  <a:lnTo>
                    <a:pt x="521" y="220"/>
                  </a:lnTo>
                  <a:lnTo>
                    <a:pt x="51" y="220"/>
                  </a:lnTo>
                  <a:lnTo>
                    <a:pt x="51" y="51"/>
                  </a:lnTo>
                  <a:close/>
                  <a:moveTo>
                    <a:pt x="0" y="1"/>
                  </a:moveTo>
                  <a:lnTo>
                    <a:pt x="0" y="50"/>
                  </a:lnTo>
                  <a:lnTo>
                    <a:pt x="0" y="219"/>
                  </a:lnTo>
                  <a:lnTo>
                    <a:pt x="0" y="268"/>
                  </a:lnTo>
                  <a:lnTo>
                    <a:pt x="570" y="268"/>
                  </a:lnTo>
                  <a:lnTo>
                    <a:pt x="570" y="219"/>
                  </a:lnTo>
                  <a:lnTo>
                    <a:pt x="570" y="50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>
              <a:extLst>
                <a:ext uri="{FF2B5EF4-FFF2-40B4-BE49-F238E27FC236}">
                  <a16:creationId xmlns:a16="http://schemas.microsoft.com/office/drawing/2014/main" id="{909F9A13-1D8E-666C-68C3-C44C5759D700}"/>
                </a:ext>
              </a:extLst>
            </p:cNvPr>
            <p:cNvSpPr/>
            <p:nvPr/>
          </p:nvSpPr>
          <p:spPr>
            <a:xfrm>
              <a:off x="-812016" y="4002176"/>
              <a:ext cx="149625" cy="54005"/>
            </a:xfrm>
            <a:custGeom>
              <a:avLst/>
              <a:gdLst/>
              <a:ahLst/>
              <a:cxnLst/>
              <a:rect l="l" t="t" r="r" b="b"/>
              <a:pathLst>
                <a:path w="471" h="170" extrusionOk="0">
                  <a:moveTo>
                    <a:pt x="0" y="0"/>
                  </a:moveTo>
                  <a:lnTo>
                    <a:pt x="0" y="169"/>
                  </a:lnTo>
                  <a:lnTo>
                    <a:pt x="471" y="169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>
              <a:extLst>
                <a:ext uri="{FF2B5EF4-FFF2-40B4-BE49-F238E27FC236}">
                  <a16:creationId xmlns:a16="http://schemas.microsoft.com/office/drawing/2014/main" id="{EE4E4CED-C47F-A0C7-AA41-57CBB6ADB3FE}"/>
                </a:ext>
              </a:extLst>
            </p:cNvPr>
            <p:cNvSpPr/>
            <p:nvPr/>
          </p:nvSpPr>
          <p:spPr>
            <a:xfrm>
              <a:off x="-828217" y="3985975"/>
              <a:ext cx="181392" cy="85455"/>
            </a:xfrm>
            <a:custGeom>
              <a:avLst/>
              <a:gdLst/>
              <a:ahLst/>
              <a:cxnLst/>
              <a:rect l="l" t="t" r="r" b="b"/>
              <a:pathLst>
                <a:path w="571" h="269" extrusionOk="0">
                  <a:moveTo>
                    <a:pt x="522" y="51"/>
                  </a:moveTo>
                  <a:lnTo>
                    <a:pt x="522" y="220"/>
                  </a:lnTo>
                  <a:lnTo>
                    <a:pt x="51" y="220"/>
                  </a:lnTo>
                  <a:lnTo>
                    <a:pt x="51" y="51"/>
                  </a:lnTo>
                  <a:close/>
                  <a:moveTo>
                    <a:pt x="1" y="1"/>
                  </a:moveTo>
                  <a:lnTo>
                    <a:pt x="1" y="50"/>
                  </a:lnTo>
                  <a:lnTo>
                    <a:pt x="1" y="219"/>
                  </a:lnTo>
                  <a:lnTo>
                    <a:pt x="1" y="268"/>
                  </a:lnTo>
                  <a:lnTo>
                    <a:pt x="571" y="268"/>
                  </a:lnTo>
                  <a:lnTo>
                    <a:pt x="571" y="219"/>
                  </a:lnTo>
                  <a:lnTo>
                    <a:pt x="571" y="5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>
              <a:extLst>
                <a:ext uri="{FF2B5EF4-FFF2-40B4-BE49-F238E27FC236}">
                  <a16:creationId xmlns:a16="http://schemas.microsoft.com/office/drawing/2014/main" id="{71ECF49C-E392-1624-55EA-5C3D3456075B}"/>
                </a:ext>
              </a:extLst>
            </p:cNvPr>
            <p:cNvSpPr/>
            <p:nvPr/>
          </p:nvSpPr>
          <p:spPr>
            <a:xfrm>
              <a:off x="-1408922" y="3103800"/>
              <a:ext cx="794823" cy="278283"/>
            </a:xfrm>
            <a:custGeom>
              <a:avLst/>
              <a:gdLst/>
              <a:ahLst/>
              <a:cxnLst/>
              <a:rect l="l" t="t" r="r" b="b"/>
              <a:pathLst>
                <a:path w="2502" h="876" extrusionOk="0">
                  <a:moveTo>
                    <a:pt x="0" y="1"/>
                  </a:moveTo>
                  <a:lnTo>
                    <a:pt x="0" y="876"/>
                  </a:lnTo>
                  <a:lnTo>
                    <a:pt x="2502" y="87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>
              <a:extLst>
                <a:ext uri="{FF2B5EF4-FFF2-40B4-BE49-F238E27FC236}">
                  <a16:creationId xmlns:a16="http://schemas.microsoft.com/office/drawing/2014/main" id="{0977214B-8044-143B-72D8-EC069B876E07}"/>
                </a:ext>
              </a:extLst>
            </p:cNvPr>
            <p:cNvSpPr/>
            <p:nvPr/>
          </p:nvSpPr>
          <p:spPr>
            <a:xfrm>
              <a:off x="-1453396" y="3059326"/>
              <a:ext cx="883454" cy="366915"/>
            </a:xfrm>
            <a:custGeom>
              <a:avLst/>
              <a:gdLst/>
              <a:ahLst/>
              <a:cxnLst/>
              <a:rect l="l" t="t" r="r" b="b"/>
              <a:pathLst>
                <a:path w="2781" h="1155" extrusionOk="0">
                  <a:moveTo>
                    <a:pt x="2642" y="142"/>
                  </a:moveTo>
                  <a:lnTo>
                    <a:pt x="2642" y="1016"/>
                  </a:lnTo>
                  <a:lnTo>
                    <a:pt x="141" y="1016"/>
                  </a:lnTo>
                  <a:lnTo>
                    <a:pt x="141" y="142"/>
                  </a:lnTo>
                  <a:close/>
                  <a:moveTo>
                    <a:pt x="0" y="1"/>
                  </a:moveTo>
                  <a:lnTo>
                    <a:pt x="0" y="1155"/>
                  </a:lnTo>
                  <a:lnTo>
                    <a:pt x="2781" y="1155"/>
                  </a:lnTo>
                  <a:lnTo>
                    <a:pt x="2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5">
              <a:extLst>
                <a:ext uri="{FF2B5EF4-FFF2-40B4-BE49-F238E27FC236}">
                  <a16:creationId xmlns:a16="http://schemas.microsoft.com/office/drawing/2014/main" id="{ABDAB941-DF2B-2C8F-E4CE-320896268EB9}"/>
                </a:ext>
              </a:extLst>
            </p:cNvPr>
            <p:cNvSpPr/>
            <p:nvPr/>
          </p:nvSpPr>
          <p:spPr>
            <a:xfrm>
              <a:off x="-1552509" y="3059326"/>
              <a:ext cx="99432" cy="366915"/>
            </a:xfrm>
            <a:custGeom>
              <a:avLst/>
              <a:gdLst/>
              <a:ahLst/>
              <a:cxnLst/>
              <a:rect l="l" t="t" r="r" b="b"/>
              <a:pathLst>
                <a:path w="313" h="1155" extrusionOk="0">
                  <a:moveTo>
                    <a:pt x="0" y="1"/>
                  </a:moveTo>
                  <a:lnTo>
                    <a:pt x="0" y="1155"/>
                  </a:lnTo>
                  <a:lnTo>
                    <a:pt x="312" y="1155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5">
              <a:extLst>
                <a:ext uri="{FF2B5EF4-FFF2-40B4-BE49-F238E27FC236}">
                  <a16:creationId xmlns:a16="http://schemas.microsoft.com/office/drawing/2014/main" id="{BC3AA28A-FD33-C82B-BC84-6A913A319E80}"/>
                </a:ext>
              </a:extLst>
            </p:cNvPr>
            <p:cNvSpPr/>
            <p:nvPr/>
          </p:nvSpPr>
          <p:spPr>
            <a:xfrm>
              <a:off x="-1644634" y="3159393"/>
              <a:ext cx="92443" cy="167097"/>
            </a:xfrm>
            <a:custGeom>
              <a:avLst/>
              <a:gdLst/>
              <a:ahLst/>
              <a:cxnLst/>
              <a:rect l="l" t="t" r="r" b="b"/>
              <a:pathLst>
                <a:path w="291" h="526" extrusionOk="0">
                  <a:moveTo>
                    <a:pt x="0" y="0"/>
                  </a:moveTo>
                  <a:lnTo>
                    <a:pt x="0" y="525"/>
                  </a:lnTo>
                  <a:lnTo>
                    <a:pt x="290" y="525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5">
              <a:extLst>
                <a:ext uri="{FF2B5EF4-FFF2-40B4-BE49-F238E27FC236}">
                  <a16:creationId xmlns:a16="http://schemas.microsoft.com/office/drawing/2014/main" id="{B48C7BA6-91A7-E707-7C9E-4ADF3787ECB2}"/>
                </a:ext>
              </a:extLst>
            </p:cNvPr>
            <p:cNvSpPr/>
            <p:nvPr/>
          </p:nvSpPr>
          <p:spPr>
            <a:xfrm>
              <a:off x="-1359047" y="3131755"/>
              <a:ext cx="99432" cy="222690"/>
            </a:xfrm>
            <a:custGeom>
              <a:avLst/>
              <a:gdLst/>
              <a:ahLst/>
              <a:cxnLst/>
              <a:rect l="l" t="t" r="r" b="b"/>
              <a:pathLst>
                <a:path w="313" h="701" extrusionOk="0">
                  <a:moveTo>
                    <a:pt x="1" y="0"/>
                  </a:moveTo>
                  <a:lnTo>
                    <a:pt x="1" y="701"/>
                  </a:lnTo>
                  <a:lnTo>
                    <a:pt x="313" y="70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5">
              <a:extLst>
                <a:ext uri="{FF2B5EF4-FFF2-40B4-BE49-F238E27FC236}">
                  <a16:creationId xmlns:a16="http://schemas.microsoft.com/office/drawing/2014/main" id="{6C262314-DDAE-837B-166E-6AE6B0363841}"/>
                </a:ext>
              </a:extLst>
            </p:cNvPr>
            <p:cNvSpPr/>
            <p:nvPr/>
          </p:nvSpPr>
          <p:spPr>
            <a:xfrm>
              <a:off x="-1209741" y="3131755"/>
              <a:ext cx="99432" cy="222690"/>
            </a:xfrm>
            <a:custGeom>
              <a:avLst/>
              <a:gdLst/>
              <a:ahLst/>
              <a:cxnLst/>
              <a:rect l="l" t="t" r="r" b="b"/>
              <a:pathLst>
                <a:path w="313" h="701" extrusionOk="0">
                  <a:moveTo>
                    <a:pt x="0" y="0"/>
                  </a:moveTo>
                  <a:lnTo>
                    <a:pt x="0" y="701"/>
                  </a:lnTo>
                  <a:lnTo>
                    <a:pt x="312" y="70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5">
              <a:extLst>
                <a:ext uri="{FF2B5EF4-FFF2-40B4-BE49-F238E27FC236}">
                  <a16:creationId xmlns:a16="http://schemas.microsoft.com/office/drawing/2014/main" id="{D56D4F2F-DA73-BE2F-C21E-8E48788B794F}"/>
                </a:ext>
              </a:extLst>
            </p:cNvPr>
            <p:cNvSpPr/>
            <p:nvPr/>
          </p:nvSpPr>
          <p:spPr>
            <a:xfrm>
              <a:off x="-1061388" y="3131755"/>
              <a:ext cx="99750" cy="222690"/>
            </a:xfrm>
            <a:custGeom>
              <a:avLst/>
              <a:gdLst/>
              <a:ahLst/>
              <a:cxnLst/>
              <a:rect l="l" t="t" r="r" b="b"/>
              <a:pathLst>
                <a:path w="314" h="701" extrusionOk="0">
                  <a:moveTo>
                    <a:pt x="0" y="0"/>
                  </a:moveTo>
                  <a:lnTo>
                    <a:pt x="0" y="701"/>
                  </a:lnTo>
                  <a:lnTo>
                    <a:pt x="314" y="70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5">
              <a:extLst>
                <a:ext uri="{FF2B5EF4-FFF2-40B4-BE49-F238E27FC236}">
                  <a16:creationId xmlns:a16="http://schemas.microsoft.com/office/drawing/2014/main" id="{AF5EB8C7-7332-2619-79AB-4E249FF3D0F0}"/>
                </a:ext>
              </a:extLst>
            </p:cNvPr>
            <p:cNvSpPr/>
            <p:nvPr/>
          </p:nvSpPr>
          <p:spPr>
            <a:xfrm>
              <a:off x="-912400" y="3131755"/>
              <a:ext cx="99432" cy="222690"/>
            </a:xfrm>
            <a:custGeom>
              <a:avLst/>
              <a:gdLst/>
              <a:ahLst/>
              <a:cxnLst/>
              <a:rect l="l" t="t" r="r" b="b"/>
              <a:pathLst>
                <a:path w="313" h="701" extrusionOk="0">
                  <a:moveTo>
                    <a:pt x="1" y="0"/>
                  </a:moveTo>
                  <a:lnTo>
                    <a:pt x="1" y="701"/>
                  </a:lnTo>
                  <a:lnTo>
                    <a:pt x="313" y="70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5">
              <a:extLst>
                <a:ext uri="{FF2B5EF4-FFF2-40B4-BE49-F238E27FC236}">
                  <a16:creationId xmlns:a16="http://schemas.microsoft.com/office/drawing/2014/main" id="{C07CF472-37A7-B962-506F-9FD9BF9616FC}"/>
                </a:ext>
              </a:extLst>
            </p:cNvPr>
            <p:cNvSpPr/>
            <p:nvPr/>
          </p:nvSpPr>
          <p:spPr>
            <a:xfrm>
              <a:off x="-763412" y="3131755"/>
              <a:ext cx="99750" cy="222690"/>
            </a:xfrm>
            <a:custGeom>
              <a:avLst/>
              <a:gdLst/>
              <a:ahLst/>
              <a:cxnLst/>
              <a:rect l="l" t="t" r="r" b="b"/>
              <a:pathLst>
                <a:path w="314" h="701" extrusionOk="0">
                  <a:moveTo>
                    <a:pt x="0" y="0"/>
                  </a:moveTo>
                  <a:lnTo>
                    <a:pt x="0" y="701"/>
                  </a:lnTo>
                  <a:lnTo>
                    <a:pt x="313" y="70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5">
              <a:extLst>
                <a:ext uri="{FF2B5EF4-FFF2-40B4-BE49-F238E27FC236}">
                  <a16:creationId xmlns:a16="http://schemas.microsoft.com/office/drawing/2014/main" id="{4DCD021B-649E-5047-CBBB-CD298BA2C7F2}"/>
                </a:ext>
              </a:extLst>
            </p:cNvPr>
            <p:cNvSpPr/>
            <p:nvPr/>
          </p:nvSpPr>
          <p:spPr>
            <a:xfrm>
              <a:off x="-1552509" y="3059326"/>
              <a:ext cx="983522" cy="183934"/>
            </a:xfrm>
            <a:custGeom>
              <a:avLst/>
              <a:gdLst/>
              <a:ahLst/>
              <a:cxnLst/>
              <a:rect l="l" t="t" r="r" b="b"/>
              <a:pathLst>
                <a:path w="3096" h="579" extrusionOk="0">
                  <a:moveTo>
                    <a:pt x="0" y="1"/>
                  </a:moveTo>
                  <a:lnTo>
                    <a:pt x="0" y="578"/>
                  </a:lnTo>
                  <a:lnTo>
                    <a:pt x="3096" y="578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5">
              <a:extLst>
                <a:ext uri="{FF2B5EF4-FFF2-40B4-BE49-F238E27FC236}">
                  <a16:creationId xmlns:a16="http://schemas.microsoft.com/office/drawing/2014/main" id="{59C25996-B7D1-6C11-C99E-C9A038D78609}"/>
                </a:ext>
              </a:extLst>
            </p:cNvPr>
            <p:cNvSpPr/>
            <p:nvPr/>
          </p:nvSpPr>
          <p:spPr>
            <a:xfrm>
              <a:off x="-1552509" y="3058373"/>
              <a:ext cx="983522" cy="101338"/>
            </a:xfrm>
            <a:custGeom>
              <a:avLst/>
              <a:gdLst/>
              <a:ahLst/>
              <a:cxnLst/>
              <a:rect l="l" t="t" r="r" b="b"/>
              <a:pathLst>
                <a:path w="3096" h="319" extrusionOk="0">
                  <a:moveTo>
                    <a:pt x="0" y="1"/>
                  </a:moveTo>
                  <a:lnTo>
                    <a:pt x="0" y="318"/>
                  </a:lnTo>
                  <a:lnTo>
                    <a:pt x="3096" y="318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5">
              <a:extLst>
                <a:ext uri="{FF2B5EF4-FFF2-40B4-BE49-F238E27FC236}">
                  <a16:creationId xmlns:a16="http://schemas.microsoft.com/office/drawing/2014/main" id="{CA084BAD-2FD1-60A5-BA61-F29BDC837926}"/>
                </a:ext>
              </a:extLst>
            </p:cNvPr>
            <p:cNvSpPr/>
            <p:nvPr/>
          </p:nvSpPr>
          <p:spPr>
            <a:xfrm>
              <a:off x="-1552509" y="3324582"/>
              <a:ext cx="983522" cy="101656"/>
            </a:xfrm>
            <a:custGeom>
              <a:avLst/>
              <a:gdLst/>
              <a:ahLst/>
              <a:cxnLst/>
              <a:rect l="l" t="t" r="r" b="b"/>
              <a:pathLst>
                <a:path w="3096" h="320" extrusionOk="0">
                  <a:moveTo>
                    <a:pt x="0" y="1"/>
                  </a:moveTo>
                  <a:lnTo>
                    <a:pt x="0" y="320"/>
                  </a:lnTo>
                  <a:lnTo>
                    <a:pt x="3096" y="320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5">
              <a:extLst>
                <a:ext uri="{FF2B5EF4-FFF2-40B4-BE49-F238E27FC236}">
                  <a16:creationId xmlns:a16="http://schemas.microsoft.com/office/drawing/2014/main" id="{9A82A20F-0069-1EB3-F32A-0E6AE5FD531A}"/>
                </a:ext>
              </a:extLst>
            </p:cNvPr>
            <p:cNvSpPr/>
            <p:nvPr/>
          </p:nvSpPr>
          <p:spPr>
            <a:xfrm>
              <a:off x="-3264127" y="1586600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0"/>
                  </a:moveTo>
                  <a:lnTo>
                    <a:pt x="1" y="26"/>
                  </a:lnTo>
                  <a:lnTo>
                    <a:pt x="1190" y="26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5">
              <a:extLst>
                <a:ext uri="{FF2B5EF4-FFF2-40B4-BE49-F238E27FC236}">
                  <a16:creationId xmlns:a16="http://schemas.microsoft.com/office/drawing/2014/main" id="{CB612650-9EEA-0596-CEA6-183A2A90F65F}"/>
                </a:ext>
              </a:extLst>
            </p:cNvPr>
            <p:cNvSpPr/>
            <p:nvPr/>
          </p:nvSpPr>
          <p:spPr>
            <a:xfrm>
              <a:off x="-3264127" y="1650134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0"/>
                  </a:moveTo>
                  <a:lnTo>
                    <a:pt x="1" y="26"/>
                  </a:lnTo>
                  <a:lnTo>
                    <a:pt x="1190" y="26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>
              <a:extLst>
                <a:ext uri="{FF2B5EF4-FFF2-40B4-BE49-F238E27FC236}">
                  <a16:creationId xmlns:a16="http://schemas.microsoft.com/office/drawing/2014/main" id="{65FC4487-257F-384D-FE22-4A4DCFE76E1E}"/>
                </a:ext>
              </a:extLst>
            </p:cNvPr>
            <p:cNvSpPr/>
            <p:nvPr/>
          </p:nvSpPr>
          <p:spPr>
            <a:xfrm>
              <a:off x="-3264127" y="1554515"/>
              <a:ext cx="378033" cy="8577"/>
            </a:xfrm>
            <a:custGeom>
              <a:avLst/>
              <a:gdLst/>
              <a:ahLst/>
              <a:cxnLst/>
              <a:rect l="l" t="t" r="r" b="b"/>
              <a:pathLst>
                <a:path w="1190" h="27" extrusionOk="0">
                  <a:moveTo>
                    <a:pt x="1" y="1"/>
                  </a:moveTo>
                  <a:lnTo>
                    <a:pt x="1" y="26"/>
                  </a:lnTo>
                  <a:lnTo>
                    <a:pt x="1190" y="26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5">
              <a:extLst>
                <a:ext uri="{FF2B5EF4-FFF2-40B4-BE49-F238E27FC236}">
                  <a16:creationId xmlns:a16="http://schemas.microsoft.com/office/drawing/2014/main" id="{93FA628F-3389-50CF-E6C1-26AFCD1FB1E7}"/>
                </a:ext>
              </a:extLst>
            </p:cNvPr>
            <p:cNvSpPr/>
            <p:nvPr/>
          </p:nvSpPr>
          <p:spPr>
            <a:xfrm>
              <a:off x="-3264127" y="1570399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1"/>
                  </a:moveTo>
                  <a:lnTo>
                    <a:pt x="1" y="25"/>
                  </a:lnTo>
                  <a:lnTo>
                    <a:pt x="1190" y="25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5">
              <a:extLst>
                <a:ext uri="{FF2B5EF4-FFF2-40B4-BE49-F238E27FC236}">
                  <a16:creationId xmlns:a16="http://schemas.microsoft.com/office/drawing/2014/main" id="{36D94E58-8D44-CEB6-EF1F-19DEFF664C9A}"/>
                </a:ext>
              </a:extLst>
            </p:cNvPr>
            <p:cNvSpPr/>
            <p:nvPr/>
          </p:nvSpPr>
          <p:spPr>
            <a:xfrm>
              <a:off x="-3264127" y="1634251"/>
              <a:ext cx="378033" cy="8577"/>
            </a:xfrm>
            <a:custGeom>
              <a:avLst/>
              <a:gdLst/>
              <a:ahLst/>
              <a:cxnLst/>
              <a:rect l="l" t="t" r="r" b="b"/>
              <a:pathLst>
                <a:path w="1190" h="27" extrusionOk="0">
                  <a:moveTo>
                    <a:pt x="1" y="1"/>
                  </a:moveTo>
                  <a:lnTo>
                    <a:pt x="1" y="27"/>
                  </a:lnTo>
                  <a:lnTo>
                    <a:pt x="1190" y="27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5">
              <a:extLst>
                <a:ext uri="{FF2B5EF4-FFF2-40B4-BE49-F238E27FC236}">
                  <a16:creationId xmlns:a16="http://schemas.microsoft.com/office/drawing/2014/main" id="{681C513A-D90E-C8F8-260C-53CA683FE312}"/>
                </a:ext>
              </a:extLst>
            </p:cNvPr>
            <p:cNvSpPr/>
            <p:nvPr/>
          </p:nvSpPr>
          <p:spPr>
            <a:xfrm>
              <a:off x="-3264127" y="1618367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1"/>
                  </a:moveTo>
                  <a:lnTo>
                    <a:pt x="1" y="25"/>
                  </a:lnTo>
                  <a:lnTo>
                    <a:pt x="1190" y="25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5">
              <a:extLst>
                <a:ext uri="{FF2B5EF4-FFF2-40B4-BE49-F238E27FC236}">
                  <a16:creationId xmlns:a16="http://schemas.microsoft.com/office/drawing/2014/main" id="{0A3FBAA5-44D0-C0A8-846A-C41C93C8C6C2}"/>
                </a:ext>
              </a:extLst>
            </p:cNvPr>
            <p:cNvSpPr/>
            <p:nvPr/>
          </p:nvSpPr>
          <p:spPr>
            <a:xfrm>
              <a:off x="-3264127" y="1538632"/>
              <a:ext cx="377398" cy="8577"/>
            </a:xfrm>
            <a:custGeom>
              <a:avLst/>
              <a:gdLst/>
              <a:ahLst/>
              <a:cxnLst/>
              <a:rect l="l" t="t" r="r" b="b"/>
              <a:pathLst>
                <a:path w="1188" h="27" extrusionOk="0">
                  <a:moveTo>
                    <a:pt x="6" y="0"/>
                  </a:moveTo>
                  <a:cubicBezTo>
                    <a:pt x="4" y="8"/>
                    <a:pt x="3" y="16"/>
                    <a:pt x="1" y="26"/>
                  </a:cubicBezTo>
                  <a:lnTo>
                    <a:pt x="1188" y="26"/>
                  </a:lnTo>
                  <a:cubicBezTo>
                    <a:pt x="1187" y="17"/>
                    <a:pt x="1186" y="8"/>
                    <a:pt x="1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5">
              <a:extLst>
                <a:ext uri="{FF2B5EF4-FFF2-40B4-BE49-F238E27FC236}">
                  <a16:creationId xmlns:a16="http://schemas.microsoft.com/office/drawing/2014/main" id="{B2E9F73C-20C0-BA55-C202-8D898BB702E1}"/>
                </a:ext>
              </a:extLst>
            </p:cNvPr>
            <p:cNvSpPr/>
            <p:nvPr/>
          </p:nvSpPr>
          <p:spPr>
            <a:xfrm>
              <a:off x="-3264127" y="1602166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0"/>
                  </a:moveTo>
                  <a:lnTo>
                    <a:pt x="1" y="26"/>
                  </a:lnTo>
                  <a:lnTo>
                    <a:pt x="1190" y="26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5">
              <a:extLst>
                <a:ext uri="{FF2B5EF4-FFF2-40B4-BE49-F238E27FC236}">
                  <a16:creationId xmlns:a16="http://schemas.microsoft.com/office/drawing/2014/main" id="{47A7B5F0-E108-E674-F403-D83DC8CC3773}"/>
                </a:ext>
              </a:extLst>
            </p:cNvPr>
            <p:cNvSpPr/>
            <p:nvPr/>
          </p:nvSpPr>
          <p:spPr>
            <a:xfrm>
              <a:off x="-3244431" y="1506864"/>
              <a:ext cx="338324" cy="8260"/>
            </a:xfrm>
            <a:custGeom>
              <a:avLst/>
              <a:gdLst/>
              <a:ahLst/>
              <a:cxnLst/>
              <a:rect l="l" t="t" r="r" b="b"/>
              <a:pathLst>
                <a:path w="1065" h="26" extrusionOk="0">
                  <a:moveTo>
                    <a:pt x="78" y="1"/>
                  </a:moveTo>
                  <a:cubicBezTo>
                    <a:pt x="50" y="1"/>
                    <a:pt x="23" y="9"/>
                    <a:pt x="1" y="26"/>
                  </a:cubicBezTo>
                  <a:lnTo>
                    <a:pt x="1065" y="26"/>
                  </a:lnTo>
                  <a:cubicBezTo>
                    <a:pt x="1043" y="9"/>
                    <a:pt x="1017" y="1"/>
                    <a:pt x="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5">
              <a:extLst>
                <a:ext uri="{FF2B5EF4-FFF2-40B4-BE49-F238E27FC236}">
                  <a16:creationId xmlns:a16="http://schemas.microsoft.com/office/drawing/2014/main" id="{A6031635-EB42-3C7F-ADC4-7E1146A416E0}"/>
                </a:ext>
              </a:extLst>
            </p:cNvPr>
            <p:cNvSpPr/>
            <p:nvPr/>
          </p:nvSpPr>
          <p:spPr>
            <a:xfrm>
              <a:off x="-3259044" y="1522430"/>
              <a:ext cx="367868" cy="8260"/>
            </a:xfrm>
            <a:custGeom>
              <a:avLst/>
              <a:gdLst/>
              <a:ahLst/>
              <a:cxnLst/>
              <a:rect l="l" t="t" r="r" b="b"/>
              <a:pathLst>
                <a:path w="1158" h="26" extrusionOk="0">
                  <a:moveTo>
                    <a:pt x="19" y="0"/>
                  </a:moveTo>
                  <a:cubicBezTo>
                    <a:pt x="12" y="9"/>
                    <a:pt x="6" y="16"/>
                    <a:pt x="1" y="26"/>
                  </a:cubicBezTo>
                  <a:lnTo>
                    <a:pt x="1158" y="26"/>
                  </a:lnTo>
                  <a:cubicBezTo>
                    <a:pt x="1153" y="16"/>
                    <a:pt x="1147" y="9"/>
                    <a:pt x="1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5">
              <a:extLst>
                <a:ext uri="{FF2B5EF4-FFF2-40B4-BE49-F238E27FC236}">
                  <a16:creationId xmlns:a16="http://schemas.microsoft.com/office/drawing/2014/main" id="{4F89C68D-F657-F373-A463-601608141502}"/>
                </a:ext>
              </a:extLst>
            </p:cNvPr>
            <p:cNvSpPr/>
            <p:nvPr/>
          </p:nvSpPr>
          <p:spPr>
            <a:xfrm>
              <a:off x="-3264127" y="1642193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1"/>
                  </a:moveTo>
                  <a:lnTo>
                    <a:pt x="1" y="25"/>
                  </a:lnTo>
                  <a:lnTo>
                    <a:pt x="1190" y="25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5">
              <a:extLst>
                <a:ext uri="{FF2B5EF4-FFF2-40B4-BE49-F238E27FC236}">
                  <a16:creationId xmlns:a16="http://schemas.microsoft.com/office/drawing/2014/main" id="{4D3B23EB-E264-04A5-6259-6E960C9BAC7E}"/>
                </a:ext>
              </a:extLst>
            </p:cNvPr>
            <p:cNvSpPr/>
            <p:nvPr/>
          </p:nvSpPr>
          <p:spPr>
            <a:xfrm>
              <a:off x="-3264127" y="1626309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0"/>
                  </a:moveTo>
                  <a:lnTo>
                    <a:pt x="1" y="26"/>
                  </a:lnTo>
                  <a:lnTo>
                    <a:pt x="1190" y="26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5">
              <a:extLst>
                <a:ext uri="{FF2B5EF4-FFF2-40B4-BE49-F238E27FC236}">
                  <a16:creationId xmlns:a16="http://schemas.microsoft.com/office/drawing/2014/main" id="{88B40C01-A565-0DC7-EF97-0FBC62CDA8F6}"/>
                </a:ext>
              </a:extLst>
            </p:cNvPr>
            <p:cNvSpPr/>
            <p:nvPr/>
          </p:nvSpPr>
          <p:spPr>
            <a:xfrm>
              <a:off x="-3264127" y="1610425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0"/>
                  </a:moveTo>
                  <a:lnTo>
                    <a:pt x="1" y="26"/>
                  </a:lnTo>
                  <a:lnTo>
                    <a:pt x="1190" y="26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5">
              <a:extLst>
                <a:ext uri="{FF2B5EF4-FFF2-40B4-BE49-F238E27FC236}">
                  <a16:creationId xmlns:a16="http://schemas.microsoft.com/office/drawing/2014/main" id="{78989495-8E5D-E4ED-8F61-8A772ADA733C}"/>
                </a:ext>
              </a:extLst>
            </p:cNvPr>
            <p:cNvSpPr/>
            <p:nvPr/>
          </p:nvSpPr>
          <p:spPr>
            <a:xfrm>
              <a:off x="-3264127" y="1594542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1"/>
                  </a:moveTo>
                  <a:lnTo>
                    <a:pt x="1" y="25"/>
                  </a:lnTo>
                  <a:lnTo>
                    <a:pt x="1190" y="25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5">
              <a:extLst>
                <a:ext uri="{FF2B5EF4-FFF2-40B4-BE49-F238E27FC236}">
                  <a16:creationId xmlns:a16="http://schemas.microsoft.com/office/drawing/2014/main" id="{558FC4AB-8E78-E08F-4BC1-6F349C01DA5B}"/>
                </a:ext>
              </a:extLst>
            </p:cNvPr>
            <p:cNvSpPr/>
            <p:nvPr/>
          </p:nvSpPr>
          <p:spPr>
            <a:xfrm>
              <a:off x="-3264127" y="1578341"/>
              <a:ext cx="378033" cy="8577"/>
            </a:xfrm>
            <a:custGeom>
              <a:avLst/>
              <a:gdLst/>
              <a:ahLst/>
              <a:cxnLst/>
              <a:rect l="l" t="t" r="r" b="b"/>
              <a:pathLst>
                <a:path w="1190" h="27" extrusionOk="0">
                  <a:moveTo>
                    <a:pt x="1" y="0"/>
                  </a:moveTo>
                  <a:lnTo>
                    <a:pt x="1" y="26"/>
                  </a:lnTo>
                  <a:lnTo>
                    <a:pt x="1190" y="26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5">
              <a:extLst>
                <a:ext uri="{FF2B5EF4-FFF2-40B4-BE49-F238E27FC236}">
                  <a16:creationId xmlns:a16="http://schemas.microsoft.com/office/drawing/2014/main" id="{5BD62F89-0D2D-051F-E362-081260B54C04}"/>
                </a:ext>
              </a:extLst>
            </p:cNvPr>
            <p:cNvSpPr/>
            <p:nvPr/>
          </p:nvSpPr>
          <p:spPr>
            <a:xfrm>
              <a:off x="-3264127" y="1562457"/>
              <a:ext cx="378033" cy="8260"/>
            </a:xfrm>
            <a:custGeom>
              <a:avLst/>
              <a:gdLst/>
              <a:ahLst/>
              <a:cxnLst/>
              <a:rect l="l" t="t" r="r" b="b"/>
              <a:pathLst>
                <a:path w="1190" h="26" extrusionOk="0">
                  <a:moveTo>
                    <a:pt x="1" y="0"/>
                  </a:moveTo>
                  <a:lnTo>
                    <a:pt x="1" y="26"/>
                  </a:lnTo>
                  <a:lnTo>
                    <a:pt x="1190" y="26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5">
              <a:extLst>
                <a:ext uri="{FF2B5EF4-FFF2-40B4-BE49-F238E27FC236}">
                  <a16:creationId xmlns:a16="http://schemas.microsoft.com/office/drawing/2014/main" id="{823BE5AF-0D7E-DA3A-871A-3327EF575F11}"/>
                </a:ext>
              </a:extLst>
            </p:cNvPr>
            <p:cNvSpPr/>
            <p:nvPr/>
          </p:nvSpPr>
          <p:spPr>
            <a:xfrm>
              <a:off x="-3264127" y="1546891"/>
              <a:ext cx="378033" cy="7942"/>
            </a:xfrm>
            <a:custGeom>
              <a:avLst/>
              <a:gdLst/>
              <a:ahLst/>
              <a:cxnLst/>
              <a:rect l="l" t="t" r="r" b="b"/>
              <a:pathLst>
                <a:path w="1190" h="25" extrusionOk="0">
                  <a:moveTo>
                    <a:pt x="1" y="0"/>
                  </a:moveTo>
                  <a:lnTo>
                    <a:pt x="1" y="14"/>
                  </a:lnTo>
                  <a:lnTo>
                    <a:pt x="1" y="25"/>
                  </a:lnTo>
                  <a:lnTo>
                    <a:pt x="1190" y="25"/>
                  </a:lnTo>
                  <a:lnTo>
                    <a:pt x="1190" y="14"/>
                  </a:lnTo>
                  <a:cubicBezTo>
                    <a:pt x="1190" y="9"/>
                    <a:pt x="1190" y="3"/>
                    <a:pt x="11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5">
              <a:extLst>
                <a:ext uri="{FF2B5EF4-FFF2-40B4-BE49-F238E27FC236}">
                  <a16:creationId xmlns:a16="http://schemas.microsoft.com/office/drawing/2014/main" id="{9A835E51-46C9-9F48-C928-854168957292}"/>
                </a:ext>
              </a:extLst>
            </p:cNvPr>
            <p:cNvSpPr/>
            <p:nvPr/>
          </p:nvSpPr>
          <p:spPr>
            <a:xfrm>
              <a:off x="-3262221" y="1530372"/>
              <a:ext cx="373903" cy="8577"/>
            </a:xfrm>
            <a:custGeom>
              <a:avLst/>
              <a:gdLst/>
              <a:ahLst/>
              <a:cxnLst/>
              <a:rect l="l" t="t" r="r" b="b"/>
              <a:pathLst>
                <a:path w="1177" h="27" extrusionOk="0">
                  <a:moveTo>
                    <a:pt x="10" y="1"/>
                  </a:moveTo>
                  <a:cubicBezTo>
                    <a:pt x="8" y="9"/>
                    <a:pt x="3" y="17"/>
                    <a:pt x="0" y="26"/>
                  </a:cubicBezTo>
                  <a:lnTo>
                    <a:pt x="1176" y="26"/>
                  </a:lnTo>
                  <a:cubicBezTo>
                    <a:pt x="1174" y="17"/>
                    <a:pt x="1170" y="9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5">
              <a:extLst>
                <a:ext uri="{FF2B5EF4-FFF2-40B4-BE49-F238E27FC236}">
                  <a16:creationId xmlns:a16="http://schemas.microsoft.com/office/drawing/2014/main" id="{17BD5D81-70E3-056D-78ED-F670B9A9DC11}"/>
                </a:ext>
              </a:extLst>
            </p:cNvPr>
            <p:cNvSpPr/>
            <p:nvPr/>
          </p:nvSpPr>
          <p:spPr>
            <a:xfrm>
              <a:off x="-3253008" y="1514806"/>
              <a:ext cx="356114" cy="8577"/>
            </a:xfrm>
            <a:custGeom>
              <a:avLst/>
              <a:gdLst/>
              <a:ahLst/>
              <a:cxnLst/>
              <a:rect l="l" t="t" r="r" b="b"/>
              <a:pathLst>
                <a:path w="1121" h="27" extrusionOk="0">
                  <a:moveTo>
                    <a:pt x="28" y="1"/>
                  </a:moveTo>
                  <a:cubicBezTo>
                    <a:pt x="17" y="7"/>
                    <a:pt x="8" y="17"/>
                    <a:pt x="0" y="26"/>
                  </a:cubicBezTo>
                  <a:lnTo>
                    <a:pt x="1121" y="26"/>
                  </a:lnTo>
                  <a:cubicBezTo>
                    <a:pt x="1112" y="15"/>
                    <a:pt x="1103" y="7"/>
                    <a:pt x="1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5">
              <a:extLst>
                <a:ext uri="{FF2B5EF4-FFF2-40B4-BE49-F238E27FC236}">
                  <a16:creationId xmlns:a16="http://schemas.microsoft.com/office/drawing/2014/main" id="{A8026302-C0FE-85A9-DC25-F0A62F9AF5DB}"/>
                </a:ext>
              </a:extLst>
            </p:cNvPr>
            <p:cNvSpPr/>
            <p:nvPr/>
          </p:nvSpPr>
          <p:spPr>
            <a:xfrm>
              <a:off x="-3264127" y="1658076"/>
              <a:ext cx="378033" cy="383434"/>
            </a:xfrm>
            <a:custGeom>
              <a:avLst/>
              <a:gdLst/>
              <a:ahLst/>
              <a:cxnLst/>
              <a:rect l="l" t="t" r="r" b="b"/>
              <a:pathLst>
                <a:path w="1190" h="1207" extrusionOk="0">
                  <a:moveTo>
                    <a:pt x="1" y="1"/>
                  </a:moveTo>
                  <a:lnTo>
                    <a:pt x="1" y="1068"/>
                  </a:lnTo>
                  <a:cubicBezTo>
                    <a:pt x="1" y="1144"/>
                    <a:pt x="64" y="1207"/>
                    <a:pt x="140" y="1207"/>
                  </a:cubicBezTo>
                  <a:lnTo>
                    <a:pt x="1051" y="1207"/>
                  </a:lnTo>
                  <a:cubicBezTo>
                    <a:pt x="1127" y="1207"/>
                    <a:pt x="1190" y="1144"/>
                    <a:pt x="1190" y="1068"/>
                  </a:cubicBezTo>
                  <a:lnTo>
                    <a:pt x="11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>
              <a:extLst>
                <a:ext uri="{FF2B5EF4-FFF2-40B4-BE49-F238E27FC236}">
                  <a16:creationId xmlns:a16="http://schemas.microsoft.com/office/drawing/2014/main" id="{23D0AABC-2907-C031-130B-29A8799A5879}"/>
                </a:ext>
              </a:extLst>
            </p:cNvPr>
            <p:cNvSpPr/>
            <p:nvPr/>
          </p:nvSpPr>
          <p:spPr>
            <a:xfrm>
              <a:off x="-3238395" y="1677136"/>
              <a:ext cx="326570" cy="340865"/>
            </a:xfrm>
            <a:custGeom>
              <a:avLst/>
              <a:gdLst/>
              <a:ahLst/>
              <a:cxnLst/>
              <a:rect l="l" t="t" r="r" b="b"/>
              <a:pathLst>
                <a:path w="1028" h="1073" extrusionOk="0">
                  <a:moveTo>
                    <a:pt x="911" y="26"/>
                  </a:moveTo>
                  <a:cubicBezTo>
                    <a:pt x="961" y="26"/>
                    <a:pt x="1003" y="68"/>
                    <a:pt x="1003" y="119"/>
                  </a:cubicBezTo>
                  <a:lnTo>
                    <a:pt x="1003" y="954"/>
                  </a:lnTo>
                  <a:cubicBezTo>
                    <a:pt x="1003" y="1005"/>
                    <a:pt x="961" y="1046"/>
                    <a:pt x="911" y="1046"/>
                  </a:cubicBezTo>
                  <a:lnTo>
                    <a:pt x="118" y="1046"/>
                  </a:lnTo>
                  <a:cubicBezTo>
                    <a:pt x="67" y="1046"/>
                    <a:pt x="26" y="1005"/>
                    <a:pt x="26" y="954"/>
                  </a:cubicBezTo>
                  <a:lnTo>
                    <a:pt x="26" y="119"/>
                  </a:lnTo>
                  <a:cubicBezTo>
                    <a:pt x="26" y="68"/>
                    <a:pt x="67" y="26"/>
                    <a:pt x="118" y="26"/>
                  </a:cubicBezTo>
                  <a:close/>
                  <a:moveTo>
                    <a:pt x="118" y="1"/>
                  </a:moveTo>
                  <a:cubicBezTo>
                    <a:pt x="52" y="1"/>
                    <a:pt x="0" y="54"/>
                    <a:pt x="0" y="119"/>
                  </a:cubicBezTo>
                  <a:lnTo>
                    <a:pt x="0" y="954"/>
                  </a:lnTo>
                  <a:cubicBezTo>
                    <a:pt x="0" y="1020"/>
                    <a:pt x="52" y="1072"/>
                    <a:pt x="118" y="1072"/>
                  </a:cubicBezTo>
                  <a:lnTo>
                    <a:pt x="911" y="1072"/>
                  </a:lnTo>
                  <a:cubicBezTo>
                    <a:pt x="975" y="1072"/>
                    <a:pt x="1027" y="1019"/>
                    <a:pt x="1028" y="954"/>
                  </a:cubicBezTo>
                  <a:lnTo>
                    <a:pt x="1028" y="119"/>
                  </a:lnTo>
                  <a:cubicBezTo>
                    <a:pt x="1028" y="53"/>
                    <a:pt x="976" y="1"/>
                    <a:pt x="9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5">
              <a:extLst>
                <a:ext uri="{FF2B5EF4-FFF2-40B4-BE49-F238E27FC236}">
                  <a16:creationId xmlns:a16="http://schemas.microsoft.com/office/drawing/2014/main" id="{2F18CECD-B53B-99B1-8754-EF7DB9CF124E}"/>
                </a:ext>
              </a:extLst>
            </p:cNvPr>
            <p:cNvSpPr/>
            <p:nvPr/>
          </p:nvSpPr>
          <p:spPr>
            <a:xfrm>
              <a:off x="-3157707" y="1737494"/>
              <a:ext cx="163920" cy="164556"/>
            </a:xfrm>
            <a:custGeom>
              <a:avLst/>
              <a:gdLst/>
              <a:ahLst/>
              <a:cxnLst/>
              <a:rect l="l" t="t" r="r" b="b"/>
              <a:pathLst>
                <a:path w="516" h="518" extrusionOk="0">
                  <a:moveTo>
                    <a:pt x="260" y="1"/>
                  </a:moveTo>
                  <a:cubicBezTo>
                    <a:pt x="260" y="1"/>
                    <a:pt x="259" y="1"/>
                    <a:pt x="258" y="1"/>
                  </a:cubicBezTo>
                  <a:cubicBezTo>
                    <a:pt x="115" y="1"/>
                    <a:pt x="1" y="116"/>
                    <a:pt x="1" y="259"/>
                  </a:cubicBezTo>
                  <a:cubicBezTo>
                    <a:pt x="1" y="402"/>
                    <a:pt x="115" y="517"/>
                    <a:pt x="258" y="517"/>
                  </a:cubicBezTo>
                  <a:cubicBezTo>
                    <a:pt x="402" y="517"/>
                    <a:pt x="516" y="402"/>
                    <a:pt x="516" y="259"/>
                  </a:cubicBezTo>
                  <a:cubicBezTo>
                    <a:pt x="516" y="117"/>
                    <a:pt x="403" y="1"/>
                    <a:pt x="260" y="1"/>
                  </a:cubicBezTo>
                  <a:close/>
                </a:path>
              </a:pathLst>
            </a:custGeom>
            <a:solidFill>
              <a:srgbClr val="202020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5">
              <a:extLst>
                <a:ext uri="{FF2B5EF4-FFF2-40B4-BE49-F238E27FC236}">
                  <a16:creationId xmlns:a16="http://schemas.microsoft.com/office/drawing/2014/main" id="{8AC637C2-69E5-359C-7CCB-9344EB941358}"/>
                </a:ext>
              </a:extLst>
            </p:cNvPr>
            <p:cNvSpPr/>
            <p:nvPr/>
          </p:nvSpPr>
          <p:spPr>
            <a:xfrm>
              <a:off x="-2977269" y="1898554"/>
              <a:ext cx="37486" cy="37803"/>
            </a:xfrm>
            <a:custGeom>
              <a:avLst/>
              <a:gdLst/>
              <a:ahLst/>
              <a:cxnLst/>
              <a:rect l="l" t="t" r="r" b="b"/>
              <a:pathLst>
                <a:path w="118" h="119" extrusionOk="0">
                  <a:moveTo>
                    <a:pt x="59" y="1"/>
                  </a:moveTo>
                  <a:cubicBezTo>
                    <a:pt x="27" y="1"/>
                    <a:pt x="0" y="28"/>
                    <a:pt x="0" y="60"/>
                  </a:cubicBezTo>
                  <a:cubicBezTo>
                    <a:pt x="0" y="92"/>
                    <a:pt x="27" y="118"/>
                    <a:pt x="59" y="118"/>
                  </a:cubicBezTo>
                  <a:cubicBezTo>
                    <a:pt x="91" y="118"/>
                    <a:pt x="118" y="92"/>
                    <a:pt x="118" y="60"/>
                  </a:cubicBezTo>
                  <a:cubicBezTo>
                    <a:pt x="118" y="28"/>
                    <a:pt x="92" y="1"/>
                    <a:pt x="59" y="1"/>
                  </a:cubicBezTo>
                  <a:close/>
                </a:path>
              </a:pathLst>
            </a:custGeom>
            <a:solidFill>
              <a:srgbClr val="15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>
              <a:extLst>
                <a:ext uri="{FF2B5EF4-FFF2-40B4-BE49-F238E27FC236}">
                  <a16:creationId xmlns:a16="http://schemas.microsoft.com/office/drawing/2014/main" id="{B1AA5723-A0A2-720F-88F0-1E253DAE4DA2}"/>
                </a:ext>
              </a:extLst>
            </p:cNvPr>
            <p:cNvSpPr/>
            <p:nvPr/>
          </p:nvSpPr>
          <p:spPr>
            <a:xfrm>
              <a:off x="-2977269" y="1851221"/>
              <a:ext cx="37486" cy="37486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59" y="0"/>
                  </a:moveTo>
                  <a:cubicBezTo>
                    <a:pt x="27" y="0"/>
                    <a:pt x="0" y="27"/>
                    <a:pt x="0" y="59"/>
                  </a:cubicBezTo>
                  <a:cubicBezTo>
                    <a:pt x="0" y="91"/>
                    <a:pt x="27" y="118"/>
                    <a:pt x="59" y="118"/>
                  </a:cubicBezTo>
                  <a:cubicBezTo>
                    <a:pt x="91" y="118"/>
                    <a:pt x="118" y="91"/>
                    <a:pt x="118" y="59"/>
                  </a:cubicBezTo>
                  <a:cubicBezTo>
                    <a:pt x="118" y="26"/>
                    <a:pt x="92" y="0"/>
                    <a:pt x="59" y="0"/>
                  </a:cubicBezTo>
                  <a:close/>
                </a:path>
              </a:pathLst>
            </a:custGeom>
            <a:solidFill>
              <a:srgbClr val="15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5">
              <a:extLst>
                <a:ext uri="{FF2B5EF4-FFF2-40B4-BE49-F238E27FC236}">
                  <a16:creationId xmlns:a16="http://schemas.microsoft.com/office/drawing/2014/main" id="{4EF6444F-F6BF-F931-42FB-C83F57864A70}"/>
                </a:ext>
              </a:extLst>
            </p:cNvPr>
            <p:cNvSpPr/>
            <p:nvPr/>
          </p:nvSpPr>
          <p:spPr>
            <a:xfrm>
              <a:off x="-3338868" y="1851221"/>
              <a:ext cx="37803" cy="37486"/>
            </a:xfrm>
            <a:custGeom>
              <a:avLst/>
              <a:gdLst/>
              <a:ahLst/>
              <a:cxnLst/>
              <a:rect l="l" t="t" r="r" b="b"/>
              <a:pathLst>
                <a:path w="119" h="118" extrusionOk="0">
                  <a:moveTo>
                    <a:pt x="59" y="0"/>
                  </a:moveTo>
                  <a:cubicBezTo>
                    <a:pt x="27" y="0"/>
                    <a:pt x="1" y="27"/>
                    <a:pt x="1" y="59"/>
                  </a:cubicBezTo>
                  <a:cubicBezTo>
                    <a:pt x="1" y="91"/>
                    <a:pt x="27" y="118"/>
                    <a:pt x="59" y="118"/>
                  </a:cubicBezTo>
                  <a:cubicBezTo>
                    <a:pt x="92" y="118"/>
                    <a:pt x="118" y="91"/>
                    <a:pt x="118" y="59"/>
                  </a:cubicBezTo>
                  <a:cubicBezTo>
                    <a:pt x="118" y="26"/>
                    <a:pt x="92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5">
              <a:extLst>
                <a:ext uri="{FF2B5EF4-FFF2-40B4-BE49-F238E27FC236}">
                  <a16:creationId xmlns:a16="http://schemas.microsoft.com/office/drawing/2014/main" id="{FDA3B271-4E84-469E-B4D0-5BB5CC90082D}"/>
                </a:ext>
              </a:extLst>
            </p:cNvPr>
            <p:cNvSpPr/>
            <p:nvPr/>
          </p:nvSpPr>
          <p:spPr>
            <a:xfrm>
              <a:off x="-2977269" y="1946204"/>
              <a:ext cx="37486" cy="37803"/>
            </a:xfrm>
            <a:custGeom>
              <a:avLst/>
              <a:gdLst/>
              <a:ahLst/>
              <a:cxnLst/>
              <a:rect l="l" t="t" r="r" b="b"/>
              <a:pathLst>
                <a:path w="118" h="119" extrusionOk="0">
                  <a:moveTo>
                    <a:pt x="59" y="1"/>
                  </a:moveTo>
                  <a:cubicBezTo>
                    <a:pt x="27" y="1"/>
                    <a:pt x="0" y="27"/>
                    <a:pt x="0" y="59"/>
                  </a:cubicBezTo>
                  <a:cubicBezTo>
                    <a:pt x="0" y="91"/>
                    <a:pt x="27" y="118"/>
                    <a:pt x="59" y="118"/>
                  </a:cubicBezTo>
                  <a:cubicBezTo>
                    <a:pt x="91" y="118"/>
                    <a:pt x="118" y="91"/>
                    <a:pt x="118" y="59"/>
                  </a:cubicBezTo>
                  <a:cubicBezTo>
                    <a:pt x="118" y="27"/>
                    <a:pt x="92" y="2"/>
                    <a:pt x="59" y="1"/>
                  </a:cubicBezTo>
                  <a:close/>
                </a:path>
              </a:pathLst>
            </a:custGeom>
            <a:solidFill>
              <a:srgbClr val="15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5">
              <a:extLst>
                <a:ext uri="{FF2B5EF4-FFF2-40B4-BE49-F238E27FC236}">
                  <a16:creationId xmlns:a16="http://schemas.microsoft.com/office/drawing/2014/main" id="{EFFF3F3F-889D-A24F-3B4C-A30BF21C5BED}"/>
                </a:ext>
              </a:extLst>
            </p:cNvPr>
            <p:cNvSpPr/>
            <p:nvPr/>
          </p:nvSpPr>
          <p:spPr>
            <a:xfrm>
              <a:off x="-3137693" y="1757825"/>
              <a:ext cx="98162" cy="98479"/>
            </a:xfrm>
            <a:custGeom>
              <a:avLst/>
              <a:gdLst/>
              <a:ahLst/>
              <a:cxnLst/>
              <a:rect l="l" t="t" r="r" b="b"/>
              <a:pathLst>
                <a:path w="309" h="310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237"/>
                    <a:pt x="13" y="277"/>
                    <a:pt x="38" y="309"/>
                  </a:cubicBezTo>
                  <a:lnTo>
                    <a:pt x="309" y="38"/>
                  </a:lnTo>
                  <a:cubicBezTo>
                    <a:pt x="277" y="13"/>
                    <a:pt x="238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5">
              <a:extLst>
                <a:ext uri="{FF2B5EF4-FFF2-40B4-BE49-F238E27FC236}">
                  <a16:creationId xmlns:a16="http://schemas.microsoft.com/office/drawing/2014/main" id="{AA0FF89F-9C31-84D5-003A-1F36852CA792}"/>
                </a:ext>
              </a:extLst>
            </p:cNvPr>
            <p:cNvSpPr/>
            <p:nvPr/>
          </p:nvSpPr>
          <p:spPr>
            <a:xfrm>
              <a:off x="-3110373" y="1784510"/>
              <a:ext cx="96891" cy="97209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271" y="1"/>
                  </a:moveTo>
                  <a:lnTo>
                    <a:pt x="0" y="271"/>
                  </a:lnTo>
                  <a:cubicBezTo>
                    <a:pt x="30" y="292"/>
                    <a:pt x="70" y="305"/>
                    <a:pt x="109" y="305"/>
                  </a:cubicBezTo>
                  <a:cubicBezTo>
                    <a:pt x="217" y="305"/>
                    <a:pt x="305" y="218"/>
                    <a:pt x="305" y="110"/>
                  </a:cubicBezTo>
                  <a:cubicBezTo>
                    <a:pt x="305" y="70"/>
                    <a:pt x="292" y="33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5">
              <a:extLst>
                <a:ext uri="{FF2B5EF4-FFF2-40B4-BE49-F238E27FC236}">
                  <a16:creationId xmlns:a16="http://schemas.microsoft.com/office/drawing/2014/main" id="{096A2CF9-1807-5325-F476-2266503D6D0F}"/>
                </a:ext>
              </a:extLst>
            </p:cNvPr>
            <p:cNvSpPr/>
            <p:nvPr/>
          </p:nvSpPr>
          <p:spPr>
            <a:xfrm>
              <a:off x="-3125622" y="1769261"/>
              <a:ext cx="101338" cy="101338"/>
            </a:xfrm>
            <a:custGeom>
              <a:avLst/>
              <a:gdLst/>
              <a:ahLst/>
              <a:cxnLst/>
              <a:rect l="l" t="t" r="r" b="b"/>
              <a:pathLst>
                <a:path w="319" h="319" extrusionOk="0">
                  <a:moveTo>
                    <a:pt x="271" y="0"/>
                  </a:moveTo>
                  <a:lnTo>
                    <a:pt x="0" y="271"/>
                  </a:lnTo>
                  <a:cubicBezTo>
                    <a:pt x="13" y="290"/>
                    <a:pt x="29" y="306"/>
                    <a:pt x="48" y="318"/>
                  </a:cubicBezTo>
                  <a:lnTo>
                    <a:pt x="319" y="46"/>
                  </a:lnTo>
                  <a:cubicBezTo>
                    <a:pt x="306" y="29"/>
                    <a:pt x="290" y="13"/>
                    <a:pt x="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>
              <a:extLst>
                <a:ext uri="{FF2B5EF4-FFF2-40B4-BE49-F238E27FC236}">
                  <a16:creationId xmlns:a16="http://schemas.microsoft.com/office/drawing/2014/main" id="{6E7E7EA3-BBA0-AB0F-AF71-A9891C9CFDDF}"/>
                </a:ext>
              </a:extLst>
            </p:cNvPr>
            <p:cNvSpPr/>
            <p:nvPr/>
          </p:nvSpPr>
          <p:spPr>
            <a:xfrm>
              <a:off x="-3043662" y="1779744"/>
              <a:ext cx="9848" cy="9530"/>
            </a:xfrm>
            <a:custGeom>
              <a:avLst/>
              <a:gdLst/>
              <a:ahLst/>
              <a:cxnLst/>
              <a:rect l="l" t="t" r="r" b="b"/>
              <a:pathLst>
                <a:path w="31" h="30" extrusionOk="0">
                  <a:moveTo>
                    <a:pt x="1" y="1"/>
                  </a:moveTo>
                  <a:lnTo>
                    <a:pt x="31" y="29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>
              <a:extLst>
                <a:ext uri="{FF2B5EF4-FFF2-40B4-BE49-F238E27FC236}">
                  <a16:creationId xmlns:a16="http://schemas.microsoft.com/office/drawing/2014/main" id="{5175AC0B-E3C7-AF4B-0A36-3F5A5DBDB2CF}"/>
                </a:ext>
              </a:extLst>
            </p:cNvPr>
            <p:cNvSpPr/>
            <p:nvPr/>
          </p:nvSpPr>
          <p:spPr>
            <a:xfrm>
              <a:off x="-3210758" y="1917296"/>
              <a:ext cx="149307" cy="9848"/>
            </a:xfrm>
            <a:custGeom>
              <a:avLst/>
              <a:gdLst/>
              <a:ahLst/>
              <a:cxnLst/>
              <a:rect l="l" t="t" r="r" b="b"/>
              <a:pathLst>
                <a:path w="470" h="31" extrusionOk="0">
                  <a:moveTo>
                    <a:pt x="1" y="1"/>
                  </a:moveTo>
                  <a:lnTo>
                    <a:pt x="1" y="31"/>
                  </a:lnTo>
                  <a:lnTo>
                    <a:pt x="469" y="31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>
              <a:extLst>
                <a:ext uri="{FF2B5EF4-FFF2-40B4-BE49-F238E27FC236}">
                  <a16:creationId xmlns:a16="http://schemas.microsoft.com/office/drawing/2014/main" id="{EED96650-10E7-9420-B6D5-C80F8491BCF5}"/>
                </a:ext>
              </a:extLst>
            </p:cNvPr>
            <p:cNvSpPr/>
            <p:nvPr/>
          </p:nvSpPr>
          <p:spPr>
            <a:xfrm>
              <a:off x="-3089725" y="1712080"/>
              <a:ext cx="28273" cy="10166"/>
            </a:xfrm>
            <a:custGeom>
              <a:avLst/>
              <a:gdLst/>
              <a:ahLst/>
              <a:cxnLst/>
              <a:rect l="l" t="t" r="r" b="b"/>
              <a:pathLst>
                <a:path w="89" h="32" extrusionOk="0">
                  <a:moveTo>
                    <a:pt x="0" y="1"/>
                  </a:moveTo>
                  <a:lnTo>
                    <a:pt x="0" y="32"/>
                  </a:lnTo>
                  <a:lnTo>
                    <a:pt x="88" y="32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5">
              <a:extLst>
                <a:ext uri="{FF2B5EF4-FFF2-40B4-BE49-F238E27FC236}">
                  <a16:creationId xmlns:a16="http://schemas.microsoft.com/office/drawing/2014/main" id="{351139ED-0343-472C-160E-F0247F34E32A}"/>
                </a:ext>
              </a:extLst>
            </p:cNvPr>
            <p:cNvSpPr/>
            <p:nvPr/>
          </p:nvSpPr>
          <p:spPr>
            <a:xfrm>
              <a:off x="-3210758" y="1937310"/>
              <a:ext cx="149307" cy="9848"/>
            </a:xfrm>
            <a:custGeom>
              <a:avLst/>
              <a:gdLst/>
              <a:ahLst/>
              <a:cxnLst/>
              <a:rect l="l" t="t" r="r" b="b"/>
              <a:pathLst>
                <a:path w="470" h="31" extrusionOk="0">
                  <a:moveTo>
                    <a:pt x="1" y="1"/>
                  </a:moveTo>
                  <a:lnTo>
                    <a:pt x="1" y="31"/>
                  </a:lnTo>
                  <a:lnTo>
                    <a:pt x="469" y="31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5">
              <a:extLst>
                <a:ext uri="{FF2B5EF4-FFF2-40B4-BE49-F238E27FC236}">
                  <a16:creationId xmlns:a16="http://schemas.microsoft.com/office/drawing/2014/main" id="{C73683FC-F086-1DAB-6423-C66A3B31BF82}"/>
                </a:ext>
              </a:extLst>
            </p:cNvPr>
            <p:cNvSpPr/>
            <p:nvPr/>
          </p:nvSpPr>
          <p:spPr>
            <a:xfrm>
              <a:off x="-3210758" y="1956688"/>
              <a:ext cx="149307" cy="10166"/>
            </a:xfrm>
            <a:custGeom>
              <a:avLst/>
              <a:gdLst/>
              <a:ahLst/>
              <a:cxnLst/>
              <a:rect l="l" t="t" r="r" b="b"/>
              <a:pathLst>
                <a:path w="470" h="32" extrusionOk="0">
                  <a:moveTo>
                    <a:pt x="1" y="1"/>
                  </a:moveTo>
                  <a:lnTo>
                    <a:pt x="1" y="32"/>
                  </a:lnTo>
                  <a:lnTo>
                    <a:pt x="469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>
              <a:extLst>
                <a:ext uri="{FF2B5EF4-FFF2-40B4-BE49-F238E27FC236}">
                  <a16:creationId xmlns:a16="http://schemas.microsoft.com/office/drawing/2014/main" id="{9BF28EDD-C5AE-CF53-9478-AE284EB4F970}"/>
                </a:ext>
              </a:extLst>
            </p:cNvPr>
            <p:cNvSpPr/>
            <p:nvPr/>
          </p:nvSpPr>
          <p:spPr>
            <a:xfrm>
              <a:off x="-3210758" y="1976701"/>
              <a:ext cx="149307" cy="9848"/>
            </a:xfrm>
            <a:custGeom>
              <a:avLst/>
              <a:gdLst/>
              <a:ahLst/>
              <a:cxnLst/>
              <a:rect l="l" t="t" r="r" b="b"/>
              <a:pathLst>
                <a:path w="470" h="31" extrusionOk="0">
                  <a:moveTo>
                    <a:pt x="1" y="1"/>
                  </a:moveTo>
                  <a:lnTo>
                    <a:pt x="1" y="31"/>
                  </a:lnTo>
                  <a:lnTo>
                    <a:pt x="469" y="31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>
              <a:extLst>
                <a:ext uri="{FF2B5EF4-FFF2-40B4-BE49-F238E27FC236}">
                  <a16:creationId xmlns:a16="http://schemas.microsoft.com/office/drawing/2014/main" id="{DADB6104-44C6-26E5-6D32-576FB6B944D9}"/>
                </a:ext>
              </a:extLst>
            </p:cNvPr>
            <p:cNvSpPr/>
            <p:nvPr/>
          </p:nvSpPr>
          <p:spPr>
            <a:xfrm>
              <a:off x="-3238713" y="1554197"/>
              <a:ext cx="326570" cy="73701"/>
            </a:xfrm>
            <a:custGeom>
              <a:avLst/>
              <a:gdLst/>
              <a:ahLst/>
              <a:cxnLst/>
              <a:rect l="l" t="t" r="r" b="b"/>
              <a:pathLst>
                <a:path w="1028" h="232" extrusionOk="0">
                  <a:moveTo>
                    <a:pt x="58" y="1"/>
                  </a:moveTo>
                  <a:cubicBezTo>
                    <a:pt x="41" y="1"/>
                    <a:pt x="26" y="9"/>
                    <a:pt x="15" y="21"/>
                  </a:cubicBezTo>
                  <a:cubicBezTo>
                    <a:pt x="6" y="29"/>
                    <a:pt x="0" y="43"/>
                    <a:pt x="0" y="58"/>
                  </a:cubicBezTo>
                  <a:lnTo>
                    <a:pt x="0" y="174"/>
                  </a:lnTo>
                  <a:cubicBezTo>
                    <a:pt x="0" y="188"/>
                    <a:pt x="5" y="199"/>
                    <a:pt x="14" y="210"/>
                  </a:cubicBezTo>
                  <a:cubicBezTo>
                    <a:pt x="25" y="224"/>
                    <a:pt x="41" y="232"/>
                    <a:pt x="58" y="232"/>
                  </a:cubicBezTo>
                  <a:lnTo>
                    <a:pt x="972" y="232"/>
                  </a:lnTo>
                  <a:cubicBezTo>
                    <a:pt x="989" y="232"/>
                    <a:pt x="1004" y="224"/>
                    <a:pt x="1015" y="212"/>
                  </a:cubicBezTo>
                  <a:cubicBezTo>
                    <a:pt x="1022" y="203"/>
                    <a:pt x="1028" y="189"/>
                    <a:pt x="1028" y="176"/>
                  </a:cubicBezTo>
                  <a:lnTo>
                    <a:pt x="1028" y="59"/>
                  </a:lnTo>
                  <a:cubicBezTo>
                    <a:pt x="1028" y="41"/>
                    <a:pt x="1021" y="26"/>
                    <a:pt x="1009" y="16"/>
                  </a:cubicBezTo>
                  <a:cubicBezTo>
                    <a:pt x="1000" y="6"/>
                    <a:pt x="987" y="1"/>
                    <a:pt x="9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5">
              <a:extLst>
                <a:ext uri="{FF2B5EF4-FFF2-40B4-BE49-F238E27FC236}">
                  <a16:creationId xmlns:a16="http://schemas.microsoft.com/office/drawing/2014/main" id="{D3D3725A-422C-A21E-4F49-352A56026F88}"/>
                </a:ext>
              </a:extLst>
            </p:cNvPr>
            <p:cNvSpPr/>
            <p:nvPr/>
          </p:nvSpPr>
          <p:spPr>
            <a:xfrm>
              <a:off x="-3242525" y="1542761"/>
              <a:ext cx="333241" cy="18425"/>
            </a:xfrm>
            <a:custGeom>
              <a:avLst/>
              <a:gdLst/>
              <a:ahLst/>
              <a:cxnLst/>
              <a:rect l="l" t="t" r="r" b="b"/>
              <a:pathLst>
                <a:path w="1049" h="58" extrusionOk="0">
                  <a:moveTo>
                    <a:pt x="70" y="0"/>
                  </a:moveTo>
                  <a:cubicBezTo>
                    <a:pt x="42" y="0"/>
                    <a:pt x="17" y="13"/>
                    <a:pt x="0" y="31"/>
                  </a:cubicBezTo>
                  <a:lnTo>
                    <a:pt x="27" y="58"/>
                  </a:lnTo>
                  <a:cubicBezTo>
                    <a:pt x="38" y="45"/>
                    <a:pt x="54" y="38"/>
                    <a:pt x="70" y="38"/>
                  </a:cubicBezTo>
                  <a:lnTo>
                    <a:pt x="984" y="38"/>
                  </a:lnTo>
                  <a:cubicBezTo>
                    <a:pt x="999" y="38"/>
                    <a:pt x="1011" y="43"/>
                    <a:pt x="1021" y="53"/>
                  </a:cubicBezTo>
                  <a:lnTo>
                    <a:pt x="1048" y="26"/>
                  </a:lnTo>
                  <a:cubicBezTo>
                    <a:pt x="1031" y="10"/>
                    <a:pt x="1010" y="0"/>
                    <a:pt x="9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5">
              <a:extLst>
                <a:ext uri="{FF2B5EF4-FFF2-40B4-BE49-F238E27FC236}">
                  <a16:creationId xmlns:a16="http://schemas.microsoft.com/office/drawing/2014/main" id="{3B7AA322-1078-9634-9B49-527A7DE997A9}"/>
                </a:ext>
              </a:extLst>
            </p:cNvPr>
            <p:cNvSpPr/>
            <p:nvPr/>
          </p:nvSpPr>
          <p:spPr>
            <a:xfrm>
              <a:off x="-3377942" y="1552291"/>
              <a:ext cx="17154" cy="76877"/>
            </a:xfrm>
            <a:custGeom>
              <a:avLst/>
              <a:gdLst/>
              <a:ahLst/>
              <a:cxnLst/>
              <a:rect l="l" t="t" r="r" b="b"/>
              <a:pathLst>
                <a:path w="54" h="242" extrusionOk="0">
                  <a:moveTo>
                    <a:pt x="26" y="0"/>
                  </a:moveTo>
                  <a:cubicBezTo>
                    <a:pt x="10" y="17"/>
                    <a:pt x="1" y="39"/>
                    <a:pt x="1" y="64"/>
                  </a:cubicBezTo>
                  <a:lnTo>
                    <a:pt x="1" y="181"/>
                  </a:lnTo>
                  <a:cubicBezTo>
                    <a:pt x="1" y="204"/>
                    <a:pt x="10" y="226"/>
                    <a:pt x="25" y="242"/>
                  </a:cubicBezTo>
                  <a:lnTo>
                    <a:pt x="52" y="215"/>
                  </a:lnTo>
                  <a:cubicBezTo>
                    <a:pt x="43" y="205"/>
                    <a:pt x="38" y="194"/>
                    <a:pt x="38" y="181"/>
                  </a:cubicBezTo>
                  <a:lnTo>
                    <a:pt x="38" y="64"/>
                  </a:lnTo>
                  <a:cubicBezTo>
                    <a:pt x="38" y="49"/>
                    <a:pt x="43" y="38"/>
                    <a:pt x="53" y="27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5">
              <a:extLst>
                <a:ext uri="{FF2B5EF4-FFF2-40B4-BE49-F238E27FC236}">
                  <a16:creationId xmlns:a16="http://schemas.microsoft.com/office/drawing/2014/main" id="{67C1A476-C282-F50C-BD04-C1358A601758}"/>
                </a:ext>
              </a:extLst>
            </p:cNvPr>
            <p:cNvSpPr/>
            <p:nvPr/>
          </p:nvSpPr>
          <p:spPr>
            <a:xfrm>
              <a:off x="-2918182" y="1550385"/>
              <a:ext cx="19060" cy="79101"/>
            </a:xfrm>
            <a:custGeom>
              <a:avLst/>
              <a:gdLst/>
              <a:ahLst/>
              <a:cxnLst/>
              <a:rect l="l" t="t" r="r" b="b"/>
              <a:pathLst>
                <a:path w="60" h="249" extrusionOk="0">
                  <a:moveTo>
                    <a:pt x="27" y="1"/>
                  </a:moveTo>
                  <a:lnTo>
                    <a:pt x="0" y="28"/>
                  </a:lnTo>
                  <a:cubicBezTo>
                    <a:pt x="12" y="38"/>
                    <a:pt x="21" y="53"/>
                    <a:pt x="21" y="70"/>
                  </a:cubicBezTo>
                  <a:lnTo>
                    <a:pt x="21" y="187"/>
                  </a:lnTo>
                  <a:cubicBezTo>
                    <a:pt x="21" y="200"/>
                    <a:pt x="15" y="214"/>
                    <a:pt x="7" y="222"/>
                  </a:cubicBezTo>
                  <a:lnTo>
                    <a:pt x="34" y="249"/>
                  </a:lnTo>
                  <a:cubicBezTo>
                    <a:pt x="49" y="232"/>
                    <a:pt x="59" y="210"/>
                    <a:pt x="59" y="187"/>
                  </a:cubicBezTo>
                  <a:lnTo>
                    <a:pt x="59" y="70"/>
                  </a:lnTo>
                  <a:lnTo>
                    <a:pt x="58" y="70"/>
                  </a:lnTo>
                  <a:cubicBezTo>
                    <a:pt x="58" y="43"/>
                    <a:pt x="45" y="18"/>
                    <a:pt x="27" y="1"/>
                  </a:cubicBezTo>
                  <a:close/>
                </a:path>
              </a:pathLst>
            </a:custGeom>
            <a:solidFill>
              <a:srgbClr val="345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5">
              <a:extLst>
                <a:ext uri="{FF2B5EF4-FFF2-40B4-BE49-F238E27FC236}">
                  <a16:creationId xmlns:a16="http://schemas.microsoft.com/office/drawing/2014/main" id="{02C66208-4193-5B29-C816-CDDF9FA3368F}"/>
                </a:ext>
              </a:extLst>
            </p:cNvPr>
            <p:cNvSpPr/>
            <p:nvPr/>
          </p:nvSpPr>
          <p:spPr>
            <a:xfrm>
              <a:off x="-3242843" y="1620591"/>
              <a:ext cx="335147" cy="18743"/>
            </a:xfrm>
            <a:custGeom>
              <a:avLst/>
              <a:gdLst/>
              <a:ahLst/>
              <a:cxnLst/>
              <a:rect l="l" t="t" r="r" b="b"/>
              <a:pathLst>
                <a:path w="1055" h="59" extrusionOk="0">
                  <a:moveTo>
                    <a:pt x="27" y="0"/>
                  </a:moveTo>
                  <a:lnTo>
                    <a:pt x="0" y="27"/>
                  </a:lnTo>
                  <a:cubicBezTo>
                    <a:pt x="17" y="47"/>
                    <a:pt x="43" y="59"/>
                    <a:pt x="71" y="59"/>
                  </a:cubicBezTo>
                  <a:lnTo>
                    <a:pt x="985" y="59"/>
                  </a:lnTo>
                  <a:cubicBezTo>
                    <a:pt x="1013" y="59"/>
                    <a:pt x="1037" y="47"/>
                    <a:pt x="1055" y="28"/>
                  </a:cubicBezTo>
                  <a:lnTo>
                    <a:pt x="1028" y="1"/>
                  </a:lnTo>
                  <a:cubicBezTo>
                    <a:pt x="1017" y="14"/>
                    <a:pt x="1002" y="21"/>
                    <a:pt x="985" y="21"/>
                  </a:cubicBezTo>
                  <a:lnTo>
                    <a:pt x="71" y="21"/>
                  </a:lnTo>
                  <a:cubicBezTo>
                    <a:pt x="54" y="21"/>
                    <a:pt x="38" y="14"/>
                    <a:pt x="27" y="0"/>
                  </a:cubicBezTo>
                  <a:close/>
                </a:path>
              </a:pathLst>
            </a:custGeom>
            <a:solidFill>
              <a:srgbClr val="202020">
                <a:alpha val="6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5">
              <a:extLst>
                <a:ext uri="{FF2B5EF4-FFF2-40B4-BE49-F238E27FC236}">
                  <a16:creationId xmlns:a16="http://schemas.microsoft.com/office/drawing/2014/main" id="{C035A039-73B3-E1AF-3EBE-04CE35A4D5D7}"/>
                </a:ext>
              </a:extLst>
            </p:cNvPr>
            <p:cNvSpPr/>
            <p:nvPr/>
          </p:nvSpPr>
          <p:spPr>
            <a:xfrm>
              <a:off x="-3117362" y="1560551"/>
              <a:ext cx="46698" cy="61629"/>
            </a:xfrm>
            <a:custGeom>
              <a:avLst/>
              <a:gdLst/>
              <a:ahLst/>
              <a:cxnLst/>
              <a:rect l="l" t="t" r="r" b="b"/>
              <a:pathLst>
                <a:path w="147" h="194" extrusionOk="0">
                  <a:moveTo>
                    <a:pt x="72" y="28"/>
                  </a:moveTo>
                  <a:cubicBezTo>
                    <a:pt x="86" y="28"/>
                    <a:pt x="97" y="33"/>
                    <a:pt x="103" y="45"/>
                  </a:cubicBezTo>
                  <a:cubicBezTo>
                    <a:pt x="110" y="56"/>
                    <a:pt x="114" y="76"/>
                    <a:pt x="114" y="99"/>
                  </a:cubicBezTo>
                  <a:cubicBezTo>
                    <a:pt x="114" y="124"/>
                    <a:pt x="111" y="141"/>
                    <a:pt x="103" y="153"/>
                  </a:cubicBezTo>
                  <a:cubicBezTo>
                    <a:pt x="97" y="166"/>
                    <a:pt x="86" y="171"/>
                    <a:pt x="72" y="171"/>
                  </a:cubicBezTo>
                  <a:cubicBezTo>
                    <a:pt x="60" y="171"/>
                    <a:pt x="49" y="166"/>
                    <a:pt x="40" y="153"/>
                  </a:cubicBezTo>
                  <a:cubicBezTo>
                    <a:pt x="33" y="142"/>
                    <a:pt x="29" y="124"/>
                    <a:pt x="29" y="99"/>
                  </a:cubicBezTo>
                  <a:cubicBezTo>
                    <a:pt x="29" y="75"/>
                    <a:pt x="33" y="56"/>
                    <a:pt x="40" y="45"/>
                  </a:cubicBezTo>
                  <a:cubicBezTo>
                    <a:pt x="49" y="33"/>
                    <a:pt x="60" y="28"/>
                    <a:pt x="72" y="28"/>
                  </a:cubicBezTo>
                  <a:close/>
                  <a:moveTo>
                    <a:pt x="74" y="1"/>
                  </a:moveTo>
                  <a:cubicBezTo>
                    <a:pt x="61" y="1"/>
                    <a:pt x="51" y="3"/>
                    <a:pt x="41" y="7"/>
                  </a:cubicBezTo>
                  <a:cubicBezTo>
                    <a:pt x="33" y="12"/>
                    <a:pt x="25" y="19"/>
                    <a:pt x="19" y="28"/>
                  </a:cubicBezTo>
                  <a:cubicBezTo>
                    <a:pt x="14" y="35"/>
                    <a:pt x="8" y="46"/>
                    <a:pt x="6" y="59"/>
                  </a:cubicBezTo>
                  <a:cubicBezTo>
                    <a:pt x="2" y="70"/>
                    <a:pt x="1" y="82"/>
                    <a:pt x="1" y="97"/>
                  </a:cubicBezTo>
                  <a:cubicBezTo>
                    <a:pt x="1" y="110"/>
                    <a:pt x="2" y="124"/>
                    <a:pt x="4" y="136"/>
                  </a:cubicBezTo>
                  <a:cubicBezTo>
                    <a:pt x="7" y="147"/>
                    <a:pt x="12" y="158"/>
                    <a:pt x="18" y="167"/>
                  </a:cubicBezTo>
                  <a:cubicBezTo>
                    <a:pt x="23" y="174"/>
                    <a:pt x="31" y="182"/>
                    <a:pt x="40" y="187"/>
                  </a:cubicBezTo>
                  <a:cubicBezTo>
                    <a:pt x="50" y="190"/>
                    <a:pt x="61" y="193"/>
                    <a:pt x="72" y="193"/>
                  </a:cubicBezTo>
                  <a:cubicBezTo>
                    <a:pt x="84" y="193"/>
                    <a:pt x="95" y="192"/>
                    <a:pt x="105" y="187"/>
                  </a:cubicBezTo>
                  <a:cubicBezTo>
                    <a:pt x="114" y="182"/>
                    <a:pt x="121" y="174"/>
                    <a:pt x="127" y="167"/>
                  </a:cubicBezTo>
                  <a:cubicBezTo>
                    <a:pt x="132" y="158"/>
                    <a:pt x="138" y="147"/>
                    <a:pt x="141" y="136"/>
                  </a:cubicBezTo>
                  <a:cubicBezTo>
                    <a:pt x="145" y="124"/>
                    <a:pt x="146" y="110"/>
                    <a:pt x="146" y="97"/>
                  </a:cubicBezTo>
                  <a:cubicBezTo>
                    <a:pt x="146" y="83"/>
                    <a:pt x="145" y="70"/>
                    <a:pt x="142" y="59"/>
                  </a:cubicBezTo>
                  <a:cubicBezTo>
                    <a:pt x="140" y="46"/>
                    <a:pt x="136" y="35"/>
                    <a:pt x="129" y="28"/>
                  </a:cubicBezTo>
                  <a:cubicBezTo>
                    <a:pt x="124" y="19"/>
                    <a:pt x="115" y="13"/>
                    <a:pt x="106" y="7"/>
                  </a:cubicBezTo>
                  <a:cubicBezTo>
                    <a:pt x="97" y="3"/>
                    <a:pt x="86" y="1"/>
                    <a:pt x="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5">
              <a:extLst>
                <a:ext uri="{FF2B5EF4-FFF2-40B4-BE49-F238E27FC236}">
                  <a16:creationId xmlns:a16="http://schemas.microsoft.com/office/drawing/2014/main" id="{014D1C44-7E01-3EB6-0A0E-ACF577F6D297}"/>
                </a:ext>
              </a:extLst>
            </p:cNvPr>
            <p:cNvSpPr/>
            <p:nvPr/>
          </p:nvSpPr>
          <p:spPr>
            <a:xfrm>
              <a:off x="-3061770" y="1560551"/>
              <a:ext cx="46698" cy="61629"/>
            </a:xfrm>
            <a:custGeom>
              <a:avLst/>
              <a:gdLst/>
              <a:ahLst/>
              <a:cxnLst/>
              <a:rect l="l" t="t" r="r" b="b"/>
              <a:pathLst>
                <a:path w="147" h="194" extrusionOk="0">
                  <a:moveTo>
                    <a:pt x="74" y="28"/>
                  </a:moveTo>
                  <a:cubicBezTo>
                    <a:pt x="88" y="28"/>
                    <a:pt x="98" y="33"/>
                    <a:pt x="105" y="45"/>
                  </a:cubicBezTo>
                  <a:cubicBezTo>
                    <a:pt x="111" y="56"/>
                    <a:pt x="116" y="76"/>
                    <a:pt x="116" y="99"/>
                  </a:cubicBezTo>
                  <a:cubicBezTo>
                    <a:pt x="116" y="124"/>
                    <a:pt x="112" y="141"/>
                    <a:pt x="105" y="153"/>
                  </a:cubicBezTo>
                  <a:cubicBezTo>
                    <a:pt x="97" y="166"/>
                    <a:pt x="88" y="171"/>
                    <a:pt x="74" y="171"/>
                  </a:cubicBezTo>
                  <a:cubicBezTo>
                    <a:pt x="61" y="171"/>
                    <a:pt x="50" y="166"/>
                    <a:pt x="42" y="153"/>
                  </a:cubicBezTo>
                  <a:cubicBezTo>
                    <a:pt x="34" y="142"/>
                    <a:pt x="30" y="124"/>
                    <a:pt x="30" y="99"/>
                  </a:cubicBezTo>
                  <a:cubicBezTo>
                    <a:pt x="30" y="75"/>
                    <a:pt x="34" y="56"/>
                    <a:pt x="42" y="45"/>
                  </a:cubicBezTo>
                  <a:cubicBezTo>
                    <a:pt x="50" y="33"/>
                    <a:pt x="61" y="28"/>
                    <a:pt x="74" y="28"/>
                  </a:cubicBezTo>
                  <a:close/>
                  <a:moveTo>
                    <a:pt x="74" y="1"/>
                  </a:moveTo>
                  <a:cubicBezTo>
                    <a:pt x="62" y="1"/>
                    <a:pt x="51" y="3"/>
                    <a:pt x="42" y="7"/>
                  </a:cubicBezTo>
                  <a:cubicBezTo>
                    <a:pt x="32" y="12"/>
                    <a:pt x="26" y="19"/>
                    <a:pt x="19" y="28"/>
                  </a:cubicBezTo>
                  <a:cubicBezTo>
                    <a:pt x="14" y="35"/>
                    <a:pt x="9" y="46"/>
                    <a:pt x="5" y="59"/>
                  </a:cubicBezTo>
                  <a:cubicBezTo>
                    <a:pt x="2" y="70"/>
                    <a:pt x="0" y="82"/>
                    <a:pt x="0" y="97"/>
                  </a:cubicBezTo>
                  <a:cubicBezTo>
                    <a:pt x="0" y="110"/>
                    <a:pt x="1" y="124"/>
                    <a:pt x="4" y="136"/>
                  </a:cubicBezTo>
                  <a:cubicBezTo>
                    <a:pt x="8" y="147"/>
                    <a:pt x="11" y="158"/>
                    <a:pt x="17" y="167"/>
                  </a:cubicBezTo>
                  <a:cubicBezTo>
                    <a:pt x="24" y="174"/>
                    <a:pt x="31" y="182"/>
                    <a:pt x="41" y="187"/>
                  </a:cubicBezTo>
                  <a:cubicBezTo>
                    <a:pt x="49" y="190"/>
                    <a:pt x="61" y="193"/>
                    <a:pt x="73" y="193"/>
                  </a:cubicBezTo>
                  <a:cubicBezTo>
                    <a:pt x="85" y="193"/>
                    <a:pt x="95" y="192"/>
                    <a:pt x="105" y="187"/>
                  </a:cubicBezTo>
                  <a:cubicBezTo>
                    <a:pt x="115" y="182"/>
                    <a:pt x="121" y="174"/>
                    <a:pt x="127" y="167"/>
                  </a:cubicBezTo>
                  <a:cubicBezTo>
                    <a:pt x="133" y="158"/>
                    <a:pt x="138" y="147"/>
                    <a:pt x="141" y="136"/>
                  </a:cubicBezTo>
                  <a:cubicBezTo>
                    <a:pt x="144" y="124"/>
                    <a:pt x="147" y="110"/>
                    <a:pt x="147" y="97"/>
                  </a:cubicBezTo>
                  <a:cubicBezTo>
                    <a:pt x="147" y="83"/>
                    <a:pt x="144" y="70"/>
                    <a:pt x="142" y="59"/>
                  </a:cubicBezTo>
                  <a:cubicBezTo>
                    <a:pt x="139" y="46"/>
                    <a:pt x="136" y="35"/>
                    <a:pt x="128" y="28"/>
                  </a:cubicBezTo>
                  <a:cubicBezTo>
                    <a:pt x="123" y="19"/>
                    <a:pt x="116" y="13"/>
                    <a:pt x="106" y="7"/>
                  </a:cubicBezTo>
                  <a:cubicBezTo>
                    <a:pt x="96" y="3"/>
                    <a:pt x="86" y="1"/>
                    <a:pt x="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5">
              <a:extLst>
                <a:ext uri="{FF2B5EF4-FFF2-40B4-BE49-F238E27FC236}">
                  <a16:creationId xmlns:a16="http://schemas.microsoft.com/office/drawing/2014/main" id="{133FDBC6-8AEE-CDCC-CBF3-F67719F66375}"/>
                </a:ext>
              </a:extLst>
            </p:cNvPr>
            <p:cNvSpPr/>
            <p:nvPr/>
          </p:nvSpPr>
          <p:spPr>
            <a:xfrm>
              <a:off x="-3005224" y="1611061"/>
              <a:ext cx="11119" cy="11436"/>
            </a:xfrm>
            <a:custGeom>
              <a:avLst/>
              <a:gdLst/>
              <a:ahLst/>
              <a:cxnLst/>
              <a:rect l="l" t="t" r="r" b="b"/>
              <a:pathLst>
                <a:path w="35" h="36" extrusionOk="0">
                  <a:moveTo>
                    <a:pt x="9" y="0"/>
                  </a:moveTo>
                  <a:cubicBezTo>
                    <a:pt x="7" y="0"/>
                    <a:pt x="4" y="2"/>
                    <a:pt x="2" y="2"/>
                  </a:cubicBezTo>
                  <a:cubicBezTo>
                    <a:pt x="1" y="4"/>
                    <a:pt x="1" y="8"/>
                    <a:pt x="1" y="10"/>
                  </a:cubicBezTo>
                  <a:lnTo>
                    <a:pt x="1" y="18"/>
                  </a:lnTo>
                  <a:lnTo>
                    <a:pt x="1" y="26"/>
                  </a:lnTo>
                  <a:cubicBezTo>
                    <a:pt x="1" y="29"/>
                    <a:pt x="2" y="31"/>
                    <a:pt x="2" y="34"/>
                  </a:cubicBezTo>
                  <a:cubicBezTo>
                    <a:pt x="4" y="34"/>
                    <a:pt x="7" y="35"/>
                    <a:pt x="9" y="35"/>
                  </a:cubicBezTo>
                  <a:lnTo>
                    <a:pt x="25" y="35"/>
                  </a:lnTo>
                  <a:cubicBezTo>
                    <a:pt x="28" y="35"/>
                    <a:pt x="31" y="34"/>
                    <a:pt x="34" y="34"/>
                  </a:cubicBezTo>
                  <a:cubicBezTo>
                    <a:pt x="34" y="31"/>
                    <a:pt x="35" y="29"/>
                    <a:pt x="35" y="26"/>
                  </a:cubicBezTo>
                  <a:lnTo>
                    <a:pt x="35" y="18"/>
                  </a:lnTo>
                  <a:lnTo>
                    <a:pt x="35" y="10"/>
                  </a:lnTo>
                  <a:cubicBezTo>
                    <a:pt x="35" y="8"/>
                    <a:pt x="34" y="4"/>
                    <a:pt x="34" y="2"/>
                  </a:cubicBezTo>
                  <a:cubicBezTo>
                    <a:pt x="31" y="0"/>
                    <a:pt x="28" y="0"/>
                    <a:pt x="25" y="0"/>
                  </a:cubicBezTo>
                  <a:close/>
                </a:path>
              </a:pathLst>
            </a:custGeom>
            <a:solidFill>
              <a:srgbClr val="15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5">
              <a:extLst>
                <a:ext uri="{FF2B5EF4-FFF2-40B4-BE49-F238E27FC236}">
                  <a16:creationId xmlns:a16="http://schemas.microsoft.com/office/drawing/2014/main" id="{1A649DA8-417D-FDD0-7D7D-96695866EDCB}"/>
                </a:ext>
              </a:extLst>
            </p:cNvPr>
            <p:cNvSpPr/>
            <p:nvPr/>
          </p:nvSpPr>
          <p:spPr>
            <a:xfrm>
              <a:off x="-2983622" y="1560551"/>
              <a:ext cx="46698" cy="61629"/>
            </a:xfrm>
            <a:custGeom>
              <a:avLst/>
              <a:gdLst/>
              <a:ahLst/>
              <a:cxnLst/>
              <a:rect l="l" t="t" r="r" b="b"/>
              <a:pathLst>
                <a:path w="147" h="194" extrusionOk="0">
                  <a:moveTo>
                    <a:pt x="74" y="28"/>
                  </a:moveTo>
                  <a:cubicBezTo>
                    <a:pt x="88" y="28"/>
                    <a:pt x="98" y="33"/>
                    <a:pt x="105" y="45"/>
                  </a:cubicBezTo>
                  <a:cubicBezTo>
                    <a:pt x="111" y="56"/>
                    <a:pt x="116" y="76"/>
                    <a:pt x="116" y="99"/>
                  </a:cubicBezTo>
                  <a:cubicBezTo>
                    <a:pt x="116" y="124"/>
                    <a:pt x="112" y="141"/>
                    <a:pt x="105" y="153"/>
                  </a:cubicBezTo>
                  <a:cubicBezTo>
                    <a:pt x="98" y="166"/>
                    <a:pt x="88" y="171"/>
                    <a:pt x="74" y="171"/>
                  </a:cubicBezTo>
                  <a:cubicBezTo>
                    <a:pt x="61" y="171"/>
                    <a:pt x="50" y="166"/>
                    <a:pt x="42" y="153"/>
                  </a:cubicBezTo>
                  <a:cubicBezTo>
                    <a:pt x="34" y="142"/>
                    <a:pt x="30" y="124"/>
                    <a:pt x="30" y="99"/>
                  </a:cubicBezTo>
                  <a:cubicBezTo>
                    <a:pt x="30" y="75"/>
                    <a:pt x="34" y="56"/>
                    <a:pt x="42" y="45"/>
                  </a:cubicBezTo>
                  <a:cubicBezTo>
                    <a:pt x="50" y="33"/>
                    <a:pt x="61" y="28"/>
                    <a:pt x="74" y="28"/>
                  </a:cubicBezTo>
                  <a:close/>
                  <a:moveTo>
                    <a:pt x="74" y="1"/>
                  </a:moveTo>
                  <a:cubicBezTo>
                    <a:pt x="62" y="1"/>
                    <a:pt x="51" y="3"/>
                    <a:pt x="41" y="7"/>
                  </a:cubicBezTo>
                  <a:cubicBezTo>
                    <a:pt x="31" y="12"/>
                    <a:pt x="25" y="19"/>
                    <a:pt x="18" y="28"/>
                  </a:cubicBezTo>
                  <a:cubicBezTo>
                    <a:pt x="13" y="35"/>
                    <a:pt x="8" y="46"/>
                    <a:pt x="4" y="59"/>
                  </a:cubicBezTo>
                  <a:cubicBezTo>
                    <a:pt x="2" y="70"/>
                    <a:pt x="0" y="82"/>
                    <a:pt x="0" y="97"/>
                  </a:cubicBezTo>
                  <a:cubicBezTo>
                    <a:pt x="0" y="110"/>
                    <a:pt x="2" y="124"/>
                    <a:pt x="4" y="136"/>
                  </a:cubicBezTo>
                  <a:cubicBezTo>
                    <a:pt x="8" y="147"/>
                    <a:pt x="11" y="158"/>
                    <a:pt x="18" y="167"/>
                  </a:cubicBezTo>
                  <a:cubicBezTo>
                    <a:pt x="24" y="174"/>
                    <a:pt x="31" y="183"/>
                    <a:pt x="41" y="187"/>
                  </a:cubicBezTo>
                  <a:cubicBezTo>
                    <a:pt x="50" y="190"/>
                    <a:pt x="61" y="193"/>
                    <a:pt x="73" y="193"/>
                  </a:cubicBezTo>
                  <a:cubicBezTo>
                    <a:pt x="85" y="193"/>
                    <a:pt x="95" y="192"/>
                    <a:pt x="105" y="187"/>
                  </a:cubicBezTo>
                  <a:cubicBezTo>
                    <a:pt x="114" y="182"/>
                    <a:pt x="121" y="174"/>
                    <a:pt x="127" y="167"/>
                  </a:cubicBezTo>
                  <a:cubicBezTo>
                    <a:pt x="133" y="158"/>
                    <a:pt x="138" y="147"/>
                    <a:pt x="141" y="136"/>
                  </a:cubicBezTo>
                  <a:cubicBezTo>
                    <a:pt x="144" y="124"/>
                    <a:pt x="147" y="110"/>
                    <a:pt x="147" y="97"/>
                  </a:cubicBezTo>
                  <a:cubicBezTo>
                    <a:pt x="147" y="83"/>
                    <a:pt x="144" y="70"/>
                    <a:pt x="142" y="59"/>
                  </a:cubicBezTo>
                  <a:cubicBezTo>
                    <a:pt x="139" y="46"/>
                    <a:pt x="136" y="35"/>
                    <a:pt x="128" y="28"/>
                  </a:cubicBezTo>
                  <a:cubicBezTo>
                    <a:pt x="123" y="19"/>
                    <a:pt x="116" y="13"/>
                    <a:pt x="106" y="7"/>
                  </a:cubicBezTo>
                  <a:cubicBezTo>
                    <a:pt x="96" y="3"/>
                    <a:pt x="86" y="1"/>
                    <a:pt x="74" y="1"/>
                  </a:cubicBezTo>
                  <a:close/>
                </a:path>
              </a:pathLst>
            </a:custGeom>
            <a:solidFill>
              <a:srgbClr val="15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5">
              <a:extLst>
                <a:ext uri="{FF2B5EF4-FFF2-40B4-BE49-F238E27FC236}">
                  <a16:creationId xmlns:a16="http://schemas.microsoft.com/office/drawing/2014/main" id="{EF23C87E-6978-A1B7-216D-8F6B5FBEBAFA}"/>
                </a:ext>
              </a:extLst>
            </p:cNvPr>
            <p:cNvSpPr/>
            <p:nvPr/>
          </p:nvSpPr>
          <p:spPr>
            <a:xfrm>
              <a:off x="-3014436" y="1246056"/>
              <a:ext cx="2426719" cy="655046"/>
            </a:xfrm>
            <a:custGeom>
              <a:avLst/>
              <a:gdLst/>
              <a:ahLst/>
              <a:cxnLst/>
              <a:rect l="l" t="t" r="r" b="b"/>
              <a:pathLst>
                <a:path w="7639" h="2062" extrusionOk="0">
                  <a:moveTo>
                    <a:pt x="1" y="1"/>
                  </a:moveTo>
                  <a:lnTo>
                    <a:pt x="1" y="1260"/>
                  </a:lnTo>
                  <a:cubicBezTo>
                    <a:pt x="1170" y="1776"/>
                    <a:pt x="2462" y="2061"/>
                    <a:pt x="3820" y="2061"/>
                  </a:cubicBezTo>
                  <a:cubicBezTo>
                    <a:pt x="5178" y="2061"/>
                    <a:pt x="6470" y="1776"/>
                    <a:pt x="7639" y="1260"/>
                  </a:cubicBezTo>
                  <a:lnTo>
                    <a:pt x="76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5">
              <a:extLst>
                <a:ext uri="{FF2B5EF4-FFF2-40B4-BE49-F238E27FC236}">
                  <a16:creationId xmlns:a16="http://schemas.microsoft.com/office/drawing/2014/main" id="{5F035C9A-4B4F-1AC8-47CD-5F577EC8A5EA}"/>
                </a:ext>
              </a:extLst>
            </p:cNvPr>
            <p:cNvSpPr/>
            <p:nvPr/>
          </p:nvSpPr>
          <p:spPr>
            <a:xfrm>
              <a:off x="-3014436" y="1646322"/>
              <a:ext cx="2425449" cy="395188"/>
            </a:xfrm>
            <a:custGeom>
              <a:avLst/>
              <a:gdLst/>
              <a:ahLst/>
              <a:cxnLst/>
              <a:rect l="l" t="t" r="r" b="b"/>
              <a:pathLst>
                <a:path w="7635" h="1244" extrusionOk="0">
                  <a:moveTo>
                    <a:pt x="1" y="0"/>
                  </a:moveTo>
                  <a:lnTo>
                    <a:pt x="1" y="1029"/>
                  </a:lnTo>
                  <a:lnTo>
                    <a:pt x="1" y="1154"/>
                  </a:lnTo>
                  <a:cubicBezTo>
                    <a:pt x="1" y="1203"/>
                    <a:pt x="41" y="1244"/>
                    <a:pt x="91" y="1244"/>
                  </a:cubicBezTo>
                  <a:lnTo>
                    <a:pt x="434" y="1244"/>
                  </a:lnTo>
                  <a:cubicBezTo>
                    <a:pt x="484" y="1244"/>
                    <a:pt x="524" y="1203"/>
                    <a:pt x="524" y="1154"/>
                  </a:cubicBezTo>
                  <a:lnTo>
                    <a:pt x="524" y="1029"/>
                  </a:lnTo>
                  <a:lnTo>
                    <a:pt x="712" y="1029"/>
                  </a:lnTo>
                  <a:lnTo>
                    <a:pt x="712" y="1154"/>
                  </a:lnTo>
                  <a:cubicBezTo>
                    <a:pt x="712" y="1203"/>
                    <a:pt x="753" y="1244"/>
                    <a:pt x="802" y="1244"/>
                  </a:cubicBezTo>
                  <a:lnTo>
                    <a:pt x="1145" y="1244"/>
                  </a:lnTo>
                  <a:cubicBezTo>
                    <a:pt x="1195" y="1244"/>
                    <a:pt x="1235" y="1203"/>
                    <a:pt x="1235" y="1154"/>
                  </a:cubicBezTo>
                  <a:lnTo>
                    <a:pt x="1235" y="1029"/>
                  </a:lnTo>
                  <a:lnTo>
                    <a:pt x="1423" y="1029"/>
                  </a:lnTo>
                  <a:lnTo>
                    <a:pt x="1423" y="1154"/>
                  </a:lnTo>
                  <a:cubicBezTo>
                    <a:pt x="1423" y="1203"/>
                    <a:pt x="1464" y="1244"/>
                    <a:pt x="1513" y="1244"/>
                  </a:cubicBezTo>
                  <a:lnTo>
                    <a:pt x="1856" y="1244"/>
                  </a:lnTo>
                  <a:cubicBezTo>
                    <a:pt x="1906" y="1244"/>
                    <a:pt x="1946" y="1203"/>
                    <a:pt x="1946" y="1154"/>
                  </a:cubicBezTo>
                  <a:lnTo>
                    <a:pt x="1946" y="1029"/>
                  </a:lnTo>
                  <a:lnTo>
                    <a:pt x="2134" y="1029"/>
                  </a:lnTo>
                  <a:lnTo>
                    <a:pt x="2134" y="1154"/>
                  </a:lnTo>
                  <a:cubicBezTo>
                    <a:pt x="2134" y="1203"/>
                    <a:pt x="2175" y="1244"/>
                    <a:pt x="2224" y="1244"/>
                  </a:cubicBezTo>
                  <a:lnTo>
                    <a:pt x="2567" y="1244"/>
                  </a:lnTo>
                  <a:cubicBezTo>
                    <a:pt x="2617" y="1244"/>
                    <a:pt x="2657" y="1203"/>
                    <a:pt x="2657" y="1154"/>
                  </a:cubicBezTo>
                  <a:lnTo>
                    <a:pt x="2657" y="1029"/>
                  </a:lnTo>
                  <a:lnTo>
                    <a:pt x="2845" y="1029"/>
                  </a:lnTo>
                  <a:lnTo>
                    <a:pt x="2845" y="1154"/>
                  </a:lnTo>
                  <a:cubicBezTo>
                    <a:pt x="2845" y="1203"/>
                    <a:pt x="2886" y="1244"/>
                    <a:pt x="2935" y="1244"/>
                  </a:cubicBezTo>
                  <a:lnTo>
                    <a:pt x="3278" y="1244"/>
                  </a:lnTo>
                  <a:cubicBezTo>
                    <a:pt x="3329" y="1244"/>
                    <a:pt x="3368" y="1203"/>
                    <a:pt x="3368" y="1154"/>
                  </a:cubicBezTo>
                  <a:lnTo>
                    <a:pt x="3368" y="1029"/>
                  </a:lnTo>
                  <a:lnTo>
                    <a:pt x="3556" y="1029"/>
                  </a:lnTo>
                  <a:lnTo>
                    <a:pt x="3556" y="1154"/>
                  </a:lnTo>
                  <a:cubicBezTo>
                    <a:pt x="3556" y="1203"/>
                    <a:pt x="3597" y="1244"/>
                    <a:pt x="3646" y="1244"/>
                  </a:cubicBezTo>
                  <a:lnTo>
                    <a:pt x="3989" y="1244"/>
                  </a:lnTo>
                  <a:cubicBezTo>
                    <a:pt x="4040" y="1244"/>
                    <a:pt x="4079" y="1203"/>
                    <a:pt x="4079" y="1154"/>
                  </a:cubicBezTo>
                  <a:lnTo>
                    <a:pt x="4079" y="1029"/>
                  </a:lnTo>
                  <a:lnTo>
                    <a:pt x="4267" y="1029"/>
                  </a:lnTo>
                  <a:lnTo>
                    <a:pt x="4267" y="1154"/>
                  </a:lnTo>
                  <a:cubicBezTo>
                    <a:pt x="4267" y="1203"/>
                    <a:pt x="4308" y="1244"/>
                    <a:pt x="4357" y="1244"/>
                  </a:cubicBezTo>
                  <a:lnTo>
                    <a:pt x="4700" y="1244"/>
                  </a:lnTo>
                  <a:cubicBezTo>
                    <a:pt x="4751" y="1244"/>
                    <a:pt x="4790" y="1203"/>
                    <a:pt x="4790" y="1154"/>
                  </a:cubicBezTo>
                  <a:lnTo>
                    <a:pt x="4790" y="1029"/>
                  </a:lnTo>
                  <a:lnTo>
                    <a:pt x="4978" y="1029"/>
                  </a:lnTo>
                  <a:lnTo>
                    <a:pt x="4978" y="1154"/>
                  </a:lnTo>
                  <a:cubicBezTo>
                    <a:pt x="4978" y="1203"/>
                    <a:pt x="5019" y="1244"/>
                    <a:pt x="5068" y="1244"/>
                  </a:cubicBezTo>
                  <a:lnTo>
                    <a:pt x="5412" y="1244"/>
                  </a:lnTo>
                  <a:cubicBezTo>
                    <a:pt x="5462" y="1244"/>
                    <a:pt x="5501" y="1203"/>
                    <a:pt x="5501" y="1154"/>
                  </a:cubicBezTo>
                  <a:lnTo>
                    <a:pt x="5501" y="1029"/>
                  </a:lnTo>
                  <a:lnTo>
                    <a:pt x="5690" y="1029"/>
                  </a:lnTo>
                  <a:lnTo>
                    <a:pt x="5690" y="1154"/>
                  </a:lnTo>
                  <a:cubicBezTo>
                    <a:pt x="5690" y="1203"/>
                    <a:pt x="5730" y="1244"/>
                    <a:pt x="5779" y="1244"/>
                  </a:cubicBezTo>
                  <a:lnTo>
                    <a:pt x="6123" y="1244"/>
                  </a:lnTo>
                  <a:cubicBezTo>
                    <a:pt x="6173" y="1244"/>
                    <a:pt x="6212" y="1203"/>
                    <a:pt x="6212" y="1154"/>
                  </a:cubicBezTo>
                  <a:lnTo>
                    <a:pt x="6212" y="1029"/>
                  </a:lnTo>
                  <a:lnTo>
                    <a:pt x="6401" y="1029"/>
                  </a:lnTo>
                  <a:lnTo>
                    <a:pt x="6401" y="1154"/>
                  </a:lnTo>
                  <a:cubicBezTo>
                    <a:pt x="6401" y="1203"/>
                    <a:pt x="6441" y="1244"/>
                    <a:pt x="6491" y="1244"/>
                  </a:cubicBezTo>
                  <a:lnTo>
                    <a:pt x="6834" y="1244"/>
                  </a:lnTo>
                  <a:cubicBezTo>
                    <a:pt x="6884" y="1244"/>
                    <a:pt x="6924" y="1203"/>
                    <a:pt x="6924" y="1154"/>
                  </a:cubicBezTo>
                  <a:lnTo>
                    <a:pt x="6924" y="1029"/>
                  </a:lnTo>
                  <a:lnTo>
                    <a:pt x="7112" y="1029"/>
                  </a:lnTo>
                  <a:lnTo>
                    <a:pt x="7112" y="1154"/>
                  </a:lnTo>
                  <a:cubicBezTo>
                    <a:pt x="7112" y="1203"/>
                    <a:pt x="7152" y="1244"/>
                    <a:pt x="7202" y="1244"/>
                  </a:cubicBezTo>
                  <a:lnTo>
                    <a:pt x="7545" y="1244"/>
                  </a:lnTo>
                  <a:cubicBezTo>
                    <a:pt x="7595" y="1244"/>
                    <a:pt x="7635" y="1203"/>
                    <a:pt x="7635" y="1154"/>
                  </a:cubicBezTo>
                  <a:lnTo>
                    <a:pt x="7635" y="1029"/>
                  </a:lnTo>
                  <a:lnTo>
                    <a:pt x="7635" y="0"/>
                  </a:lnTo>
                  <a:cubicBezTo>
                    <a:pt x="6470" y="516"/>
                    <a:pt x="5180" y="801"/>
                    <a:pt x="3820" y="801"/>
                  </a:cubicBezTo>
                  <a:cubicBezTo>
                    <a:pt x="2462" y="801"/>
                    <a:pt x="1170" y="51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5">
              <a:extLst>
                <a:ext uri="{FF2B5EF4-FFF2-40B4-BE49-F238E27FC236}">
                  <a16:creationId xmlns:a16="http://schemas.microsoft.com/office/drawing/2014/main" id="{4A2C3BF9-085D-B933-3F59-AB8C958D1B9C}"/>
                </a:ext>
              </a:extLst>
            </p:cNvPr>
            <p:cNvSpPr/>
            <p:nvPr/>
          </p:nvSpPr>
          <p:spPr>
            <a:xfrm>
              <a:off x="-3014436" y="1441742"/>
              <a:ext cx="2426719" cy="85137"/>
            </a:xfrm>
            <a:custGeom>
              <a:avLst/>
              <a:gdLst/>
              <a:ahLst/>
              <a:cxnLst/>
              <a:rect l="l" t="t" r="r" b="b"/>
              <a:pathLst>
                <a:path w="7639" h="268" extrusionOk="0">
                  <a:moveTo>
                    <a:pt x="1" y="1"/>
                  </a:moveTo>
                  <a:lnTo>
                    <a:pt x="1" y="268"/>
                  </a:lnTo>
                  <a:lnTo>
                    <a:pt x="7639" y="268"/>
                  </a:lnTo>
                  <a:lnTo>
                    <a:pt x="76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5">
              <a:extLst>
                <a:ext uri="{FF2B5EF4-FFF2-40B4-BE49-F238E27FC236}">
                  <a16:creationId xmlns:a16="http://schemas.microsoft.com/office/drawing/2014/main" id="{FD7208EB-6552-57B0-5668-8C9F52F7D3F2}"/>
                </a:ext>
              </a:extLst>
            </p:cNvPr>
            <p:cNvSpPr/>
            <p:nvPr/>
          </p:nvSpPr>
          <p:spPr>
            <a:xfrm>
              <a:off x="-3014436" y="1245421"/>
              <a:ext cx="1212883" cy="796094"/>
            </a:xfrm>
            <a:custGeom>
              <a:avLst/>
              <a:gdLst/>
              <a:ahLst/>
              <a:cxnLst/>
              <a:rect l="l" t="t" r="r" b="b"/>
              <a:pathLst>
                <a:path w="3818" h="2506" extrusionOk="0">
                  <a:moveTo>
                    <a:pt x="1" y="1"/>
                  </a:moveTo>
                  <a:lnTo>
                    <a:pt x="1" y="3"/>
                  </a:lnTo>
                  <a:lnTo>
                    <a:pt x="1" y="1262"/>
                  </a:lnTo>
                  <a:lnTo>
                    <a:pt x="1" y="2291"/>
                  </a:lnTo>
                  <a:lnTo>
                    <a:pt x="1" y="2416"/>
                  </a:lnTo>
                  <a:cubicBezTo>
                    <a:pt x="1" y="2465"/>
                    <a:pt x="41" y="2506"/>
                    <a:pt x="91" y="2506"/>
                  </a:cubicBezTo>
                  <a:lnTo>
                    <a:pt x="434" y="2506"/>
                  </a:lnTo>
                  <a:cubicBezTo>
                    <a:pt x="484" y="2506"/>
                    <a:pt x="524" y="2465"/>
                    <a:pt x="524" y="2416"/>
                  </a:cubicBezTo>
                  <a:lnTo>
                    <a:pt x="524" y="2291"/>
                  </a:lnTo>
                  <a:lnTo>
                    <a:pt x="712" y="2291"/>
                  </a:lnTo>
                  <a:lnTo>
                    <a:pt x="712" y="2416"/>
                  </a:lnTo>
                  <a:cubicBezTo>
                    <a:pt x="712" y="2465"/>
                    <a:pt x="753" y="2506"/>
                    <a:pt x="802" y="2506"/>
                  </a:cubicBezTo>
                  <a:lnTo>
                    <a:pt x="1145" y="2506"/>
                  </a:lnTo>
                  <a:cubicBezTo>
                    <a:pt x="1195" y="2506"/>
                    <a:pt x="1235" y="2465"/>
                    <a:pt x="1235" y="2416"/>
                  </a:cubicBezTo>
                  <a:lnTo>
                    <a:pt x="1235" y="2291"/>
                  </a:lnTo>
                  <a:lnTo>
                    <a:pt x="1423" y="2291"/>
                  </a:lnTo>
                  <a:lnTo>
                    <a:pt x="1423" y="2416"/>
                  </a:lnTo>
                  <a:cubicBezTo>
                    <a:pt x="1423" y="2465"/>
                    <a:pt x="1464" y="2506"/>
                    <a:pt x="1513" y="2506"/>
                  </a:cubicBezTo>
                  <a:lnTo>
                    <a:pt x="1856" y="2506"/>
                  </a:lnTo>
                  <a:cubicBezTo>
                    <a:pt x="1906" y="2506"/>
                    <a:pt x="1946" y="2465"/>
                    <a:pt x="1946" y="2416"/>
                  </a:cubicBezTo>
                  <a:lnTo>
                    <a:pt x="1946" y="2291"/>
                  </a:lnTo>
                  <a:lnTo>
                    <a:pt x="2134" y="2291"/>
                  </a:lnTo>
                  <a:lnTo>
                    <a:pt x="2134" y="2416"/>
                  </a:lnTo>
                  <a:cubicBezTo>
                    <a:pt x="2134" y="2465"/>
                    <a:pt x="2175" y="2506"/>
                    <a:pt x="2224" y="2506"/>
                  </a:cubicBezTo>
                  <a:lnTo>
                    <a:pt x="2567" y="2506"/>
                  </a:lnTo>
                  <a:cubicBezTo>
                    <a:pt x="2617" y="2506"/>
                    <a:pt x="2657" y="2465"/>
                    <a:pt x="2657" y="2416"/>
                  </a:cubicBezTo>
                  <a:lnTo>
                    <a:pt x="2657" y="2291"/>
                  </a:lnTo>
                  <a:lnTo>
                    <a:pt x="2845" y="2291"/>
                  </a:lnTo>
                  <a:lnTo>
                    <a:pt x="2845" y="2416"/>
                  </a:lnTo>
                  <a:cubicBezTo>
                    <a:pt x="2845" y="2465"/>
                    <a:pt x="2886" y="2506"/>
                    <a:pt x="2935" y="2506"/>
                  </a:cubicBezTo>
                  <a:lnTo>
                    <a:pt x="3278" y="2506"/>
                  </a:lnTo>
                  <a:cubicBezTo>
                    <a:pt x="3329" y="2506"/>
                    <a:pt x="3368" y="2465"/>
                    <a:pt x="3368" y="2416"/>
                  </a:cubicBezTo>
                  <a:lnTo>
                    <a:pt x="3368" y="2291"/>
                  </a:lnTo>
                  <a:lnTo>
                    <a:pt x="3556" y="2291"/>
                  </a:lnTo>
                  <a:lnTo>
                    <a:pt x="3556" y="2416"/>
                  </a:lnTo>
                  <a:cubicBezTo>
                    <a:pt x="3556" y="2465"/>
                    <a:pt x="3597" y="2506"/>
                    <a:pt x="3646" y="2506"/>
                  </a:cubicBezTo>
                  <a:lnTo>
                    <a:pt x="3817" y="2506"/>
                  </a:lnTo>
                  <a:lnTo>
                    <a:pt x="3817" y="2062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rgbClr val="FBFFFF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5">
              <a:extLst>
                <a:ext uri="{FF2B5EF4-FFF2-40B4-BE49-F238E27FC236}">
                  <a16:creationId xmlns:a16="http://schemas.microsoft.com/office/drawing/2014/main" id="{0C206B33-56CB-12ED-F705-681230FF7429}"/>
                </a:ext>
              </a:extLst>
            </p:cNvPr>
            <p:cNvSpPr/>
            <p:nvPr/>
          </p:nvSpPr>
          <p:spPr>
            <a:xfrm>
              <a:off x="-3144364" y="1246056"/>
              <a:ext cx="2689119" cy="196005"/>
            </a:xfrm>
            <a:custGeom>
              <a:avLst/>
              <a:gdLst/>
              <a:ahLst/>
              <a:cxnLst/>
              <a:rect l="l" t="t" r="r" b="b"/>
              <a:pathLst>
                <a:path w="8465" h="617" extrusionOk="0">
                  <a:moveTo>
                    <a:pt x="0" y="1"/>
                  </a:moveTo>
                  <a:lnTo>
                    <a:pt x="0" y="551"/>
                  </a:lnTo>
                  <a:cubicBezTo>
                    <a:pt x="0" y="587"/>
                    <a:pt x="29" y="617"/>
                    <a:pt x="66" y="617"/>
                  </a:cubicBezTo>
                  <a:lnTo>
                    <a:pt x="8400" y="617"/>
                  </a:lnTo>
                  <a:cubicBezTo>
                    <a:pt x="8435" y="617"/>
                    <a:pt x="8465" y="587"/>
                    <a:pt x="8465" y="551"/>
                  </a:cubicBezTo>
                  <a:lnTo>
                    <a:pt x="8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5">
              <a:extLst>
                <a:ext uri="{FF2B5EF4-FFF2-40B4-BE49-F238E27FC236}">
                  <a16:creationId xmlns:a16="http://schemas.microsoft.com/office/drawing/2014/main" id="{7F4E661D-8F8A-42DC-B934-82D46F3677C2}"/>
                </a:ext>
              </a:extLst>
            </p:cNvPr>
            <p:cNvSpPr/>
            <p:nvPr/>
          </p:nvSpPr>
          <p:spPr>
            <a:xfrm>
              <a:off x="-1885112" y="1279094"/>
              <a:ext cx="171227" cy="162967"/>
            </a:xfrm>
            <a:custGeom>
              <a:avLst/>
              <a:gdLst/>
              <a:ahLst/>
              <a:cxnLst/>
              <a:rect l="l" t="t" r="r" b="b"/>
              <a:pathLst>
                <a:path w="539" h="513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lnTo>
                    <a:pt x="0" y="513"/>
                  </a:lnTo>
                  <a:lnTo>
                    <a:pt x="538" y="513"/>
                  </a:lnTo>
                  <a:lnTo>
                    <a:pt x="538" y="269"/>
                  </a:lnTo>
                  <a:cubicBezTo>
                    <a:pt x="538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4" name="Google Shape;1034;p45">
              <a:extLst>
                <a:ext uri="{FF2B5EF4-FFF2-40B4-BE49-F238E27FC236}">
                  <a16:creationId xmlns:a16="http://schemas.microsoft.com/office/drawing/2014/main" id="{A359AAA3-FB4F-078F-770A-60F3D648DE40}"/>
                </a:ext>
              </a:extLst>
            </p:cNvPr>
            <p:cNvGrpSpPr/>
            <p:nvPr/>
          </p:nvGrpSpPr>
          <p:grpSpPr>
            <a:xfrm>
              <a:off x="-2790016" y="534826"/>
              <a:ext cx="1066938" cy="1138029"/>
              <a:chOff x="-5383310" y="2596936"/>
              <a:chExt cx="495145" cy="528137"/>
            </a:xfrm>
          </p:grpSpPr>
          <p:sp>
            <p:nvSpPr>
              <p:cNvPr id="1035" name="Google Shape;1035;p45">
                <a:extLst>
                  <a:ext uri="{FF2B5EF4-FFF2-40B4-BE49-F238E27FC236}">
                    <a16:creationId xmlns:a16="http://schemas.microsoft.com/office/drawing/2014/main" id="{23ADADF6-2963-6A2C-E92A-40EA586AA4EA}"/>
                  </a:ext>
                </a:extLst>
              </p:cNvPr>
              <p:cNvSpPr/>
              <p:nvPr/>
            </p:nvSpPr>
            <p:spPr>
              <a:xfrm>
                <a:off x="-5383310" y="2707479"/>
                <a:ext cx="417594" cy="417594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2633" extrusionOk="0">
                    <a:moveTo>
                      <a:pt x="1534" y="1"/>
                    </a:moveTo>
                    <a:lnTo>
                      <a:pt x="707" y="827"/>
                    </a:lnTo>
                    <a:cubicBezTo>
                      <a:pt x="679" y="856"/>
                      <a:pt x="663" y="894"/>
                      <a:pt x="668" y="932"/>
                    </a:cubicBezTo>
                    <a:cubicBezTo>
                      <a:pt x="670" y="955"/>
                      <a:pt x="664" y="977"/>
                      <a:pt x="648" y="995"/>
                    </a:cubicBezTo>
                    <a:cubicBezTo>
                      <a:pt x="634" y="1008"/>
                      <a:pt x="617" y="1016"/>
                      <a:pt x="598" y="1016"/>
                    </a:cubicBezTo>
                    <a:cubicBezTo>
                      <a:pt x="594" y="1016"/>
                      <a:pt x="589" y="1015"/>
                      <a:pt x="585" y="1014"/>
                    </a:cubicBezTo>
                    <a:cubicBezTo>
                      <a:pt x="580" y="1014"/>
                      <a:pt x="575" y="1013"/>
                      <a:pt x="570" y="1013"/>
                    </a:cubicBezTo>
                    <a:cubicBezTo>
                      <a:pt x="537" y="1013"/>
                      <a:pt x="504" y="1029"/>
                      <a:pt x="481" y="1054"/>
                    </a:cubicBezTo>
                    <a:lnTo>
                      <a:pt x="272" y="1264"/>
                    </a:lnTo>
                    <a:cubicBezTo>
                      <a:pt x="243" y="1291"/>
                      <a:pt x="227" y="1329"/>
                      <a:pt x="232" y="1367"/>
                    </a:cubicBezTo>
                    <a:cubicBezTo>
                      <a:pt x="235" y="1391"/>
                      <a:pt x="229" y="1413"/>
                      <a:pt x="213" y="1430"/>
                    </a:cubicBezTo>
                    <a:cubicBezTo>
                      <a:pt x="198" y="1444"/>
                      <a:pt x="180" y="1452"/>
                      <a:pt x="161" y="1452"/>
                    </a:cubicBezTo>
                    <a:cubicBezTo>
                      <a:pt x="157" y="1452"/>
                      <a:pt x="154" y="1451"/>
                      <a:pt x="150" y="1451"/>
                    </a:cubicBezTo>
                    <a:cubicBezTo>
                      <a:pt x="145" y="1450"/>
                      <a:pt x="140" y="1450"/>
                      <a:pt x="135" y="1450"/>
                    </a:cubicBezTo>
                    <a:cubicBezTo>
                      <a:pt x="101" y="1450"/>
                      <a:pt x="68" y="1465"/>
                      <a:pt x="45" y="1489"/>
                    </a:cubicBezTo>
                    <a:lnTo>
                      <a:pt x="1" y="1533"/>
                    </a:lnTo>
                    <a:lnTo>
                      <a:pt x="1100" y="2632"/>
                    </a:lnTo>
                    <a:lnTo>
                      <a:pt x="1791" y="1942"/>
                    </a:lnTo>
                    <a:cubicBezTo>
                      <a:pt x="1819" y="1913"/>
                      <a:pt x="1835" y="1875"/>
                      <a:pt x="1830" y="1837"/>
                    </a:cubicBezTo>
                    <a:cubicBezTo>
                      <a:pt x="1827" y="1814"/>
                      <a:pt x="1834" y="1792"/>
                      <a:pt x="1850" y="1774"/>
                    </a:cubicBezTo>
                    <a:cubicBezTo>
                      <a:pt x="1863" y="1762"/>
                      <a:pt x="1882" y="1755"/>
                      <a:pt x="1900" y="1755"/>
                    </a:cubicBezTo>
                    <a:cubicBezTo>
                      <a:pt x="1904" y="1755"/>
                      <a:pt x="1907" y="1755"/>
                      <a:pt x="1911" y="1756"/>
                    </a:cubicBezTo>
                    <a:cubicBezTo>
                      <a:pt x="1916" y="1756"/>
                      <a:pt x="1921" y="1757"/>
                      <a:pt x="1926" y="1757"/>
                    </a:cubicBezTo>
                    <a:cubicBezTo>
                      <a:pt x="1960" y="1757"/>
                      <a:pt x="1992" y="1741"/>
                      <a:pt x="2016" y="1717"/>
                    </a:cubicBezTo>
                    <a:lnTo>
                      <a:pt x="2633" y="1099"/>
                    </a:lnTo>
                    <a:lnTo>
                      <a:pt x="15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5">
                <a:extLst>
                  <a:ext uri="{FF2B5EF4-FFF2-40B4-BE49-F238E27FC236}">
                    <a16:creationId xmlns:a16="http://schemas.microsoft.com/office/drawing/2014/main" id="{32AEE9F8-9EC7-DDFE-86F6-68B51578BAEB}"/>
                  </a:ext>
                </a:extLst>
              </p:cNvPr>
              <p:cNvSpPr/>
              <p:nvPr/>
            </p:nvSpPr>
            <p:spPr>
              <a:xfrm>
                <a:off x="-5153660" y="2596936"/>
                <a:ext cx="161931" cy="159393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005" extrusionOk="0">
                    <a:moveTo>
                      <a:pt x="848" y="0"/>
                    </a:moveTo>
                    <a:cubicBezTo>
                      <a:pt x="808" y="0"/>
                      <a:pt x="768" y="16"/>
                      <a:pt x="738" y="47"/>
                    </a:cubicBezTo>
                    <a:lnTo>
                      <a:pt x="1" y="783"/>
                    </a:lnTo>
                    <a:lnTo>
                      <a:pt x="222" y="1005"/>
                    </a:lnTo>
                    <a:lnTo>
                      <a:pt x="959" y="270"/>
                    </a:lnTo>
                    <a:cubicBezTo>
                      <a:pt x="1021" y="207"/>
                      <a:pt x="1021" y="107"/>
                      <a:pt x="959" y="47"/>
                    </a:cubicBezTo>
                    <a:cubicBezTo>
                      <a:pt x="928" y="16"/>
                      <a:pt x="888" y="0"/>
                      <a:pt x="8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5">
                <a:extLst>
                  <a:ext uri="{FF2B5EF4-FFF2-40B4-BE49-F238E27FC236}">
                    <a16:creationId xmlns:a16="http://schemas.microsoft.com/office/drawing/2014/main" id="{38C8792A-690E-4DCD-9EF0-DBD3CAB2877B}"/>
                  </a:ext>
                </a:extLst>
              </p:cNvPr>
              <p:cNvSpPr/>
              <p:nvPr/>
            </p:nvSpPr>
            <p:spPr>
              <a:xfrm>
                <a:off x="-5106080" y="2621360"/>
                <a:ext cx="184769" cy="182231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149" extrusionOk="0">
                    <a:moveTo>
                      <a:pt x="992" y="0"/>
                    </a:moveTo>
                    <a:cubicBezTo>
                      <a:pt x="952" y="0"/>
                      <a:pt x="912" y="16"/>
                      <a:pt x="881" y="47"/>
                    </a:cubicBezTo>
                    <a:lnTo>
                      <a:pt x="0" y="927"/>
                    </a:lnTo>
                    <a:lnTo>
                      <a:pt x="222" y="1149"/>
                    </a:lnTo>
                    <a:lnTo>
                      <a:pt x="1103" y="268"/>
                    </a:lnTo>
                    <a:cubicBezTo>
                      <a:pt x="1165" y="207"/>
                      <a:pt x="1165" y="107"/>
                      <a:pt x="1103" y="47"/>
                    </a:cubicBezTo>
                    <a:cubicBezTo>
                      <a:pt x="1072" y="16"/>
                      <a:pt x="1032" y="0"/>
                      <a:pt x="9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5">
                <a:extLst>
                  <a:ext uri="{FF2B5EF4-FFF2-40B4-BE49-F238E27FC236}">
                    <a16:creationId xmlns:a16="http://schemas.microsoft.com/office/drawing/2014/main" id="{26EF94AA-B1F0-0EC2-6A73-BF4A5665E800}"/>
                  </a:ext>
                </a:extLst>
              </p:cNvPr>
              <p:cNvSpPr/>
              <p:nvPr/>
            </p:nvSpPr>
            <p:spPr>
              <a:xfrm>
                <a:off x="-5059770" y="2690826"/>
                <a:ext cx="161931" cy="159234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004" extrusionOk="0">
                    <a:moveTo>
                      <a:pt x="848" y="0"/>
                    </a:moveTo>
                    <a:cubicBezTo>
                      <a:pt x="808" y="0"/>
                      <a:pt x="768" y="16"/>
                      <a:pt x="737" y="47"/>
                    </a:cubicBezTo>
                    <a:lnTo>
                      <a:pt x="0" y="782"/>
                    </a:lnTo>
                    <a:lnTo>
                      <a:pt x="223" y="1004"/>
                    </a:lnTo>
                    <a:lnTo>
                      <a:pt x="959" y="267"/>
                    </a:lnTo>
                    <a:cubicBezTo>
                      <a:pt x="1020" y="208"/>
                      <a:pt x="1020" y="108"/>
                      <a:pt x="959" y="47"/>
                    </a:cubicBezTo>
                    <a:cubicBezTo>
                      <a:pt x="928" y="16"/>
                      <a:pt x="888" y="0"/>
                      <a:pt x="8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5">
                <a:extLst>
                  <a:ext uri="{FF2B5EF4-FFF2-40B4-BE49-F238E27FC236}">
                    <a16:creationId xmlns:a16="http://schemas.microsoft.com/office/drawing/2014/main" id="{BE7F2F7E-8563-EA78-0656-9025333612C6}"/>
                  </a:ext>
                </a:extLst>
              </p:cNvPr>
              <p:cNvSpPr/>
              <p:nvPr/>
            </p:nvSpPr>
            <p:spPr>
              <a:xfrm>
                <a:off x="-5014569" y="2771394"/>
                <a:ext cx="126404" cy="123867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81" extrusionOk="0">
                    <a:moveTo>
                      <a:pt x="624" y="0"/>
                    </a:moveTo>
                    <a:cubicBezTo>
                      <a:pt x="583" y="0"/>
                      <a:pt x="543" y="16"/>
                      <a:pt x="513" y="47"/>
                    </a:cubicBezTo>
                    <a:lnTo>
                      <a:pt x="1" y="558"/>
                    </a:lnTo>
                    <a:lnTo>
                      <a:pt x="222" y="780"/>
                    </a:lnTo>
                    <a:lnTo>
                      <a:pt x="734" y="268"/>
                    </a:lnTo>
                    <a:cubicBezTo>
                      <a:pt x="796" y="208"/>
                      <a:pt x="796" y="108"/>
                      <a:pt x="734" y="47"/>
                    </a:cubicBezTo>
                    <a:cubicBezTo>
                      <a:pt x="704" y="16"/>
                      <a:pt x="664" y="0"/>
                      <a:pt x="6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5">
                <a:extLst>
                  <a:ext uri="{FF2B5EF4-FFF2-40B4-BE49-F238E27FC236}">
                    <a16:creationId xmlns:a16="http://schemas.microsoft.com/office/drawing/2014/main" id="{FC63E540-EDEC-8CA1-A7BD-33D25EA156FF}"/>
                  </a:ext>
                </a:extLst>
              </p:cNvPr>
              <p:cNvSpPr/>
              <p:nvPr/>
            </p:nvSpPr>
            <p:spPr>
              <a:xfrm>
                <a:off x="-5235179" y="2625167"/>
                <a:ext cx="126087" cy="123708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80" extrusionOk="0">
                    <a:moveTo>
                      <a:pt x="623" y="0"/>
                    </a:moveTo>
                    <a:cubicBezTo>
                      <a:pt x="583" y="0"/>
                      <a:pt x="543" y="16"/>
                      <a:pt x="512" y="46"/>
                    </a:cubicBezTo>
                    <a:lnTo>
                      <a:pt x="1" y="558"/>
                    </a:lnTo>
                    <a:lnTo>
                      <a:pt x="222" y="780"/>
                    </a:lnTo>
                    <a:lnTo>
                      <a:pt x="734" y="268"/>
                    </a:lnTo>
                    <a:cubicBezTo>
                      <a:pt x="795" y="208"/>
                      <a:pt x="795" y="108"/>
                      <a:pt x="734" y="46"/>
                    </a:cubicBezTo>
                    <a:cubicBezTo>
                      <a:pt x="703" y="16"/>
                      <a:pt x="663" y="0"/>
                      <a:pt x="6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5">
                <a:extLst>
                  <a:ext uri="{FF2B5EF4-FFF2-40B4-BE49-F238E27FC236}">
                    <a16:creationId xmlns:a16="http://schemas.microsoft.com/office/drawing/2014/main" id="{6AC64C1B-0EE4-9FFB-8B7A-C22A7C6195E9}"/>
                  </a:ext>
                </a:extLst>
              </p:cNvPr>
              <p:cNvSpPr/>
              <p:nvPr/>
            </p:nvSpPr>
            <p:spPr>
              <a:xfrm>
                <a:off x="-5298301" y="2713823"/>
                <a:ext cx="107531" cy="127197"/>
              </a:xfrm>
              <a:custGeom>
                <a:avLst/>
                <a:gdLst/>
                <a:ahLst/>
                <a:cxnLst/>
                <a:rect l="l" t="t" r="r" b="b"/>
                <a:pathLst>
                  <a:path w="678" h="802" extrusionOk="0">
                    <a:moveTo>
                      <a:pt x="396" y="0"/>
                    </a:moveTo>
                    <a:lnTo>
                      <a:pt x="156" y="241"/>
                    </a:lnTo>
                    <a:cubicBezTo>
                      <a:pt x="1" y="396"/>
                      <a:pt x="1" y="646"/>
                      <a:pt x="156" y="801"/>
                    </a:cubicBezTo>
                    <a:lnTo>
                      <a:pt x="678" y="282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5">
                <a:extLst>
                  <a:ext uri="{FF2B5EF4-FFF2-40B4-BE49-F238E27FC236}">
                    <a16:creationId xmlns:a16="http://schemas.microsoft.com/office/drawing/2014/main" id="{91CCEE85-35BD-E0A8-EFCC-9C58E8FC4DE6}"/>
                  </a:ext>
                </a:extLst>
              </p:cNvPr>
              <p:cNvSpPr/>
              <p:nvPr/>
            </p:nvSpPr>
            <p:spPr>
              <a:xfrm>
                <a:off x="-5200129" y="2739833"/>
                <a:ext cx="14433" cy="18398"/>
              </a:xfrm>
              <a:custGeom>
                <a:avLst/>
                <a:gdLst/>
                <a:ahLst/>
                <a:cxnLst/>
                <a:rect l="l" t="t" r="r" b="b"/>
                <a:pathLst>
                  <a:path w="91" h="116" extrusionOk="0">
                    <a:moveTo>
                      <a:pt x="59" y="1"/>
                    </a:moveTo>
                    <a:lnTo>
                      <a:pt x="1" y="59"/>
                    </a:lnTo>
                    <a:lnTo>
                      <a:pt x="59" y="115"/>
                    </a:lnTo>
                    <a:cubicBezTo>
                      <a:pt x="91" y="83"/>
                      <a:pt x="91" y="33"/>
                      <a:pt x="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5">
                <a:extLst>
                  <a:ext uri="{FF2B5EF4-FFF2-40B4-BE49-F238E27FC236}">
                    <a16:creationId xmlns:a16="http://schemas.microsoft.com/office/drawing/2014/main" id="{C60B6969-4656-C562-358A-68DE5A45AE89}"/>
                  </a:ext>
                </a:extLst>
              </p:cNvPr>
              <p:cNvSpPr/>
              <p:nvPr/>
            </p:nvSpPr>
            <p:spPr>
              <a:xfrm>
                <a:off x="-5257542" y="2958540"/>
                <a:ext cx="116888" cy="115619"/>
              </a:xfrm>
              <a:custGeom>
                <a:avLst/>
                <a:gdLst/>
                <a:ahLst/>
                <a:cxnLst/>
                <a:rect l="l" t="t" r="r" b="b"/>
                <a:pathLst>
                  <a:path w="737" h="729" extrusionOk="0">
                    <a:moveTo>
                      <a:pt x="84" y="0"/>
                    </a:moveTo>
                    <a:cubicBezTo>
                      <a:pt x="65" y="0"/>
                      <a:pt x="45" y="8"/>
                      <a:pt x="30" y="23"/>
                    </a:cubicBezTo>
                    <a:cubicBezTo>
                      <a:pt x="0" y="52"/>
                      <a:pt x="0" y="102"/>
                      <a:pt x="30" y="131"/>
                    </a:cubicBezTo>
                    <a:lnTo>
                      <a:pt x="628" y="729"/>
                    </a:lnTo>
                    <a:lnTo>
                      <a:pt x="736" y="619"/>
                    </a:lnTo>
                    <a:lnTo>
                      <a:pt x="138" y="23"/>
                    </a:lnTo>
                    <a:cubicBezTo>
                      <a:pt x="124" y="8"/>
                      <a:pt x="104" y="0"/>
                      <a:pt x="84" y="0"/>
                    </a:cubicBez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5">
                <a:extLst>
                  <a:ext uri="{FF2B5EF4-FFF2-40B4-BE49-F238E27FC236}">
                    <a16:creationId xmlns:a16="http://schemas.microsoft.com/office/drawing/2014/main" id="{2BA6A2D5-107A-3FE7-4B39-C07A61C0B12F}"/>
                  </a:ext>
                </a:extLst>
              </p:cNvPr>
              <p:cNvSpPr/>
              <p:nvPr/>
            </p:nvSpPr>
            <p:spPr>
              <a:xfrm>
                <a:off x="-5230104" y="2780117"/>
                <a:ext cx="103090" cy="102138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44" extrusionOk="0">
                    <a:moveTo>
                      <a:pt x="109" y="0"/>
                    </a:moveTo>
                    <a:lnTo>
                      <a:pt x="1" y="109"/>
                    </a:lnTo>
                    <a:lnTo>
                      <a:pt x="512" y="621"/>
                    </a:lnTo>
                    <a:cubicBezTo>
                      <a:pt x="527" y="636"/>
                      <a:pt x="546" y="643"/>
                      <a:pt x="566" y="643"/>
                    </a:cubicBezTo>
                    <a:cubicBezTo>
                      <a:pt x="586" y="643"/>
                      <a:pt x="606" y="636"/>
                      <a:pt x="621" y="621"/>
                    </a:cubicBezTo>
                    <a:cubicBezTo>
                      <a:pt x="650" y="592"/>
                      <a:pt x="650" y="543"/>
                      <a:pt x="621" y="513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5">
                <a:extLst>
                  <a:ext uri="{FF2B5EF4-FFF2-40B4-BE49-F238E27FC236}">
                    <a16:creationId xmlns:a16="http://schemas.microsoft.com/office/drawing/2014/main" id="{50CB9EB5-FD35-EEE0-6C18-A80012242070}"/>
                  </a:ext>
                </a:extLst>
              </p:cNvPr>
              <p:cNvSpPr/>
              <p:nvPr/>
            </p:nvSpPr>
            <p:spPr>
              <a:xfrm>
                <a:off x="-5254528" y="2892722"/>
                <a:ext cx="95160" cy="9246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583" extrusionOk="0">
                    <a:moveTo>
                      <a:pt x="85" y="0"/>
                    </a:moveTo>
                    <a:cubicBezTo>
                      <a:pt x="66" y="0"/>
                      <a:pt x="46" y="7"/>
                      <a:pt x="32" y="22"/>
                    </a:cubicBezTo>
                    <a:cubicBezTo>
                      <a:pt x="1" y="52"/>
                      <a:pt x="1" y="101"/>
                      <a:pt x="32" y="130"/>
                    </a:cubicBezTo>
                    <a:lnTo>
                      <a:pt x="461" y="561"/>
                    </a:lnTo>
                    <a:cubicBezTo>
                      <a:pt x="476" y="575"/>
                      <a:pt x="496" y="582"/>
                      <a:pt x="516" y="582"/>
                    </a:cubicBezTo>
                    <a:cubicBezTo>
                      <a:pt x="536" y="582"/>
                      <a:pt x="555" y="575"/>
                      <a:pt x="569" y="561"/>
                    </a:cubicBezTo>
                    <a:cubicBezTo>
                      <a:pt x="599" y="531"/>
                      <a:pt x="599" y="482"/>
                      <a:pt x="569" y="453"/>
                    </a:cubicBezTo>
                    <a:lnTo>
                      <a:pt x="140" y="22"/>
                    </a:lnTo>
                    <a:cubicBezTo>
                      <a:pt x="125" y="7"/>
                      <a:pt x="105" y="0"/>
                      <a:pt x="85" y="0"/>
                    </a:cubicBez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5">
                <a:extLst>
                  <a:ext uri="{FF2B5EF4-FFF2-40B4-BE49-F238E27FC236}">
                    <a16:creationId xmlns:a16="http://schemas.microsoft.com/office/drawing/2014/main" id="{8DC43207-3FAE-D0EF-C134-9D2A6EF62F1F}"/>
                  </a:ext>
                </a:extLst>
              </p:cNvPr>
              <p:cNvSpPr/>
              <p:nvPr/>
            </p:nvSpPr>
            <p:spPr>
              <a:xfrm>
                <a:off x="-5323360" y="2961712"/>
                <a:ext cx="94843" cy="92622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84" extrusionOk="0">
                    <a:moveTo>
                      <a:pt x="84" y="1"/>
                    </a:moveTo>
                    <a:cubicBezTo>
                      <a:pt x="64" y="1"/>
                      <a:pt x="44" y="8"/>
                      <a:pt x="29" y="23"/>
                    </a:cubicBezTo>
                    <a:cubicBezTo>
                      <a:pt x="0" y="52"/>
                      <a:pt x="0" y="100"/>
                      <a:pt x="29" y="131"/>
                    </a:cubicBezTo>
                    <a:lnTo>
                      <a:pt x="460" y="561"/>
                    </a:lnTo>
                    <a:cubicBezTo>
                      <a:pt x="475" y="576"/>
                      <a:pt x="494" y="583"/>
                      <a:pt x="514" y="583"/>
                    </a:cubicBezTo>
                    <a:cubicBezTo>
                      <a:pt x="534" y="583"/>
                      <a:pt x="553" y="576"/>
                      <a:pt x="568" y="561"/>
                    </a:cubicBezTo>
                    <a:cubicBezTo>
                      <a:pt x="597" y="532"/>
                      <a:pt x="597" y="483"/>
                      <a:pt x="568" y="453"/>
                    </a:cubicBezTo>
                    <a:lnTo>
                      <a:pt x="137" y="23"/>
                    </a:lnTo>
                    <a:cubicBezTo>
                      <a:pt x="123" y="8"/>
                      <a:pt x="103" y="1"/>
                      <a:pt x="84" y="1"/>
                    </a:cubicBez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5">
                <a:extLst>
                  <a:ext uri="{FF2B5EF4-FFF2-40B4-BE49-F238E27FC236}">
                    <a16:creationId xmlns:a16="http://schemas.microsoft.com/office/drawing/2014/main" id="{320D4F09-E114-D722-9A68-18BC254A9186}"/>
                  </a:ext>
                </a:extLst>
              </p:cNvPr>
              <p:cNvSpPr/>
              <p:nvPr/>
            </p:nvSpPr>
            <p:spPr>
              <a:xfrm>
                <a:off x="-5195847" y="2884792"/>
                <a:ext cx="76445" cy="73908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66" extrusionOk="0">
                    <a:moveTo>
                      <a:pt x="86" y="0"/>
                    </a:moveTo>
                    <a:cubicBezTo>
                      <a:pt x="66" y="0"/>
                      <a:pt x="46" y="8"/>
                      <a:pt x="32" y="23"/>
                    </a:cubicBezTo>
                    <a:cubicBezTo>
                      <a:pt x="1" y="52"/>
                      <a:pt x="1" y="102"/>
                      <a:pt x="32" y="131"/>
                    </a:cubicBezTo>
                    <a:lnTo>
                      <a:pt x="344" y="443"/>
                    </a:lnTo>
                    <a:cubicBezTo>
                      <a:pt x="359" y="458"/>
                      <a:pt x="379" y="465"/>
                      <a:pt x="398" y="465"/>
                    </a:cubicBezTo>
                    <a:cubicBezTo>
                      <a:pt x="418" y="465"/>
                      <a:pt x="438" y="458"/>
                      <a:pt x="453" y="443"/>
                    </a:cubicBezTo>
                    <a:cubicBezTo>
                      <a:pt x="482" y="414"/>
                      <a:pt x="482" y="365"/>
                      <a:pt x="453" y="335"/>
                    </a:cubicBezTo>
                    <a:lnTo>
                      <a:pt x="140" y="23"/>
                    </a:lnTo>
                    <a:cubicBezTo>
                      <a:pt x="125" y="8"/>
                      <a:pt x="105" y="0"/>
                      <a:pt x="86" y="0"/>
                    </a:cubicBezTo>
                    <a:close/>
                  </a:path>
                </a:pathLst>
              </a:custGeom>
              <a:solidFill>
                <a:srgbClr val="202020">
                  <a:alpha val="14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5">
                <a:extLst>
                  <a:ext uri="{FF2B5EF4-FFF2-40B4-BE49-F238E27FC236}">
                    <a16:creationId xmlns:a16="http://schemas.microsoft.com/office/drawing/2014/main" id="{40681AA9-17F0-E638-2A0A-F99282D6863C}"/>
                  </a:ext>
                </a:extLst>
              </p:cNvPr>
              <p:cNvSpPr/>
              <p:nvPr/>
            </p:nvSpPr>
            <p:spPr>
              <a:xfrm>
                <a:off x="-5154611" y="2745543"/>
                <a:ext cx="89133" cy="86754"/>
              </a:xfrm>
              <a:custGeom>
                <a:avLst/>
                <a:gdLst/>
                <a:ahLst/>
                <a:cxnLst/>
                <a:rect l="l" t="t" r="r" b="b"/>
                <a:pathLst>
                  <a:path w="562" h="547" extrusionOk="0">
                    <a:moveTo>
                      <a:pt x="84" y="0"/>
                    </a:moveTo>
                    <a:cubicBezTo>
                      <a:pt x="64" y="0"/>
                      <a:pt x="44" y="8"/>
                      <a:pt x="29" y="23"/>
                    </a:cubicBezTo>
                    <a:cubicBezTo>
                      <a:pt x="0" y="52"/>
                      <a:pt x="0" y="101"/>
                      <a:pt x="29" y="131"/>
                    </a:cubicBezTo>
                    <a:lnTo>
                      <a:pt x="424" y="525"/>
                    </a:lnTo>
                    <a:cubicBezTo>
                      <a:pt x="438" y="540"/>
                      <a:pt x="458" y="547"/>
                      <a:pt x="478" y="547"/>
                    </a:cubicBezTo>
                    <a:cubicBezTo>
                      <a:pt x="498" y="547"/>
                      <a:pt x="517" y="540"/>
                      <a:pt x="532" y="525"/>
                    </a:cubicBezTo>
                    <a:cubicBezTo>
                      <a:pt x="562" y="495"/>
                      <a:pt x="562" y="446"/>
                      <a:pt x="532" y="416"/>
                    </a:cubicBezTo>
                    <a:lnTo>
                      <a:pt x="137" y="23"/>
                    </a:lnTo>
                    <a:cubicBezTo>
                      <a:pt x="123" y="8"/>
                      <a:pt x="103" y="0"/>
                      <a:pt x="84" y="0"/>
                    </a:cubicBezTo>
                    <a:close/>
                  </a:path>
                </a:pathLst>
              </a:custGeom>
              <a:solidFill>
                <a:srgbClr val="FBFFFF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9" name="Google Shape;1049;p45">
              <a:extLst>
                <a:ext uri="{FF2B5EF4-FFF2-40B4-BE49-F238E27FC236}">
                  <a16:creationId xmlns:a16="http://schemas.microsoft.com/office/drawing/2014/main" id="{FD91B267-E7B6-2645-F8D2-0123D1FFD72B}"/>
                </a:ext>
              </a:extLst>
            </p:cNvPr>
            <p:cNvGrpSpPr/>
            <p:nvPr/>
          </p:nvGrpSpPr>
          <p:grpSpPr>
            <a:xfrm>
              <a:off x="-1474540" y="1136819"/>
              <a:ext cx="987291" cy="1403498"/>
              <a:chOff x="-1437864" y="2028521"/>
              <a:chExt cx="599667" cy="852465"/>
            </a:xfrm>
          </p:grpSpPr>
          <p:sp>
            <p:nvSpPr>
              <p:cNvPr id="1050" name="Google Shape;1050;p45">
                <a:extLst>
                  <a:ext uri="{FF2B5EF4-FFF2-40B4-BE49-F238E27FC236}">
                    <a16:creationId xmlns:a16="http://schemas.microsoft.com/office/drawing/2014/main" id="{2CA0DAE0-E4DB-CF8C-1C2A-10A65CB4DC86}"/>
                  </a:ext>
                </a:extLst>
              </p:cNvPr>
              <p:cNvSpPr/>
              <p:nvPr/>
            </p:nvSpPr>
            <p:spPr>
              <a:xfrm>
                <a:off x="-1230100" y="2071184"/>
                <a:ext cx="14115" cy="68039"/>
              </a:xfrm>
              <a:custGeom>
                <a:avLst/>
                <a:gdLst/>
                <a:ahLst/>
                <a:cxnLst/>
                <a:rect l="l" t="t" r="r" b="b"/>
                <a:pathLst>
                  <a:path w="89" h="429" extrusionOk="0">
                    <a:moveTo>
                      <a:pt x="44" y="1"/>
                    </a:moveTo>
                    <a:cubicBezTo>
                      <a:pt x="21" y="1"/>
                      <a:pt x="1" y="21"/>
                      <a:pt x="1" y="46"/>
                    </a:cubicBezTo>
                    <a:lnTo>
                      <a:pt x="1" y="385"/>
                    </a:lnTo>
                    <a:cubicBezTo>
                      <a:pt x="1" y="409"/>
                      <a:pt x="21" y="428"/>
                      <a:pt x="44" y="428"/>
                    </a:cubicBezTo>
                    <a:cubicBezTo>
                      <a:pt x="69" y="428"/>
                      <a:pt x="88" y="409"/>
                      <a:pt x="88" y="385"/>
                    </a:cubicBezTo>
                    <a:lnTo>
                      <a:pt x="88" y="46"/>
                    </a:lnTo>
                    <a:cubicBezTo>
                      <a:pt x="88" y="21"/>
                      <a:pt x="69" y="1"/>
                      <a:pt x="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5">
                <a:extLst>
                  <a:ext uri="{FF2B5EF4-FFF2-40B4-BE49-F238E27FC236}">
                    <a16:creationId xmlns:a16="http://schemas.microsoft.com/office/drawing/2014/main" id="{581059D2-75D8-EE31-1A7D-C9AE0DE0A00E}"/>
                  </a:ext>
                </a:extLst>
              </p:cNvPr>
              <p:cNvSpPr/>
              <p:nvPr/>
            </p:nvSpPr>
            <p:spPr>
              <a:xfrm>
                <a:off x="-1246911" y="2120032"/>
                <a:ext cx="47421" cy="38460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425" extrusionOk="0">
                    <a:moveTo>
                      <a:pt x="58" y="1"/>
                    </a:moveTo>
                    <a:lnTo>
                      <a:pt x="1" y="445"/>
                    </a:lnTo>
                    <a:lnTo>
                      <a:pt x="1" y="2425"/>
                    </a:lnTo>
                    <a:lnTo>
                      <a:pt x="299" y="2425"/>
                    </a:lnTo>
                    <a:lnTo>
                      <a:pt x="299" y="439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5">
                <a:extLst>
                  <a:ext uri="{FF2B5EF4-FFF2-40B4-BE49-F238E27FC236}">
                    <a16:creationId xmlns:a16="http://schemas.microsoft.com/office/drawing/2014/main" id="{6E96055C-17E8-6D60-FC69-922576FF69C7}"/>
                  </a:ext>
                </a:extLst>
              </p:cNvPr>
              <p:cNvSpPr/>
              <p:nvPr/>
            </p:nvSpPr>
            <p:spPr>
              <a:xfrm>
                <a:off x="-1264040" y="2182837"/>
                <a:ext cx="81520" cy="2157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136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514" y="135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5">
                <a:extLst>
                  <a:ext uri="{FF2B5EF4-FFF2-40B4-BE49-F238E27FC236}">
                    <a16:creationId xmlns:a16="http://schemas.microsoft.com/office/drawing/2014/main" id="{F2B85832-5200-3CA9-9AB3-A6245659B692}"/>
                  </a:ext>
                </a:extLst>
              </p:cNvPr>
              <p:cNvSpPr/>
              <p:nvPr/>
            </p:nvSpPr>
            <p:spPr>
              <a:xfrm>
                <a:off x="-1264040" y="2120032"/>
                <a:ext cx="41077" cy="38460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425" extrusionOk="0">
                    <a:moveTo>
                      <a:pt x="166" y="1"/>
                    </a:moveTo>
                    <a:lnTo>
                      <a:pt x="115" y="396"/>
                    </a:lnTo>
                    <a:lnTo>
                      <a:pt x="1" y="396"/>
                    </a:lnTo>
                    <a:lnTo>
                      <a:pt x="1" y="530"/>
                    </a:lnTo>
                    <a:lnTo>
                      <a:pt x="109" y="530"/>
                    </a:lnTo>
                    <a:lnTo>
                      <a:pt x="109" y="2425"/>
                    </a:lnTo>
                    <a:lnTo>
                      <a:pt x="258" y="2425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rgbClr val="FBFFFF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5">
                <a:extLst>
                  <a:ext uri="{FF2B5EF4-FFF2-40B4-BE49-F238E27FC236}">
                    <a16:creationId xmlns:a16="http://schemas.microsoft.com/office/drawing/2014/main" id="{92FDA769-E1DF-64BB-7110-AE8AB2C28F25}"/>
                  </a:ext>
                </a:extLst>
              </p:cNvPr>
              <p:cNvSpPr/>
              <p:nvPr/>
            </p:nvSpPr>
            <p:spPr>
              <a:xfrm>
                <a:off x="-1159841" y="2028521"/>
                <a:ext cx="13957" cy="67881"/>
              </a:xfrm>
              <a:custGeom>
                <a:avLst/>
                <a:gdLst/>
                <a:ahLst/>
                <a:cxnLst/>
                <a:rect l="l" t="t" r="r" b="b"/>
                <a:pathLst>
                  <a:path w="88" h="428" extrusionOk="0">
                    <a:moveTo>
                      <a:pt x="44" y="0"/>
                    </a:moveTo>
                    <a:cubicBezTo>
                      <a:pt x="19" y="0"/>
                      <a:pt x="0" y="21"/>
                      <a:pt x="0" y="44"/>
                    </a:cubicBezTo>
                    <a:lnTo>
                      <a:pt x="0" y="384"/>
                    </a:lnTo>
                    <a:cubicBezTo>
                      <a:pt x="0" y="408"/>
                      <a:pt x="19" y="428"/>
                      <a:pt x="44" y="428"/>
                    </a:cubicBezTo>
                    <a:cubicBezTo>
                      <a:pt x="68" y="428"/>
                      <a:pt x="88" y="408"/>
                      <a:pt x="88" y="384"/>
                    </a:cubicBezTo>
                    <a:lnTo>
                      <a:pt x="88" y="44"/>
                    </a:lnTo>
                    <a:cubicBezTo>
                      <a:pt x="88" y="21"/>
                      <a:pt x="68" y="0"/>
                      <a:pt x="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5">
                <a:extLst>
                  <a:ext uri="{FF2B5EF4-FFF2-40B4-BE49-F238E27FC236}">
                    <a16:creationId xmlns:a16="http://schemas.microsoft.com/office/drawing/2014/main" id="{05D13F42-186F-3302-A2D5-1D63223DCE03}"/>
                  </a:ext>
                </a:extLst>
              </p:cNvPr>
              <p:cNvSpPr/>
              <p:nvPr/>
            </p:nvSpPr>
            <p:spPr>
              <a:xfrm>
                <a:off x="-1176494" y="2077211"/>
                <a:ext cx="47263" cy="38476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426" extrusionOk="0">
                    <a:moveTo>
                      <a:pt x="57" y="0"/>
                    </a:moveTo>
                    <a:lnTo>
                      <a:pt x="0" y="446"/>
                    </a:lnTo>
                    <a:lnTo>
                      <a:pt x="0" y="2425"/>
                    </a:lnTo>
                    <a:lnTo>
                      <a:pt x="298" y="2425"/>
                    </a:lnTo>
                    <a:lnTo>
                      <a:pt x="298" y="439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5">
                <a:extLst>
                  <a:ext uri="{FF2B5EF4-FFF2-40B4-BE49-F238E27FC236}">
                    <a16:creationId xmlns:a16="http://schemas.microsoft.com/office/drawing/2014/main" id="{018DE749-C745-E4A4-20E7-09E3BEEBA4EC}"/>
                  </a:ext>
                </a:extLst>
              </p:cNvPr>
              <p:cNvSpPr/>
              <p:nvPr/>
            </p:nvSpPr>
            <p:spPr>
              <a:xfrm>
                <a:off x="-1193622" y="2139857"/>
                <a:ext cx="81520" cy="21411"/>
              </a:xfrm>
              <a:custGeom>
                <a:avLst/>
                <a:gdLst/>
                <a:ahLst/>
                <a:cxnLst/>
                <a:rect l="l" t="t" r="r" b="b"/>
                <a:pathLst>
                  <a:path w="514" h="135" extrusionOk="0">
                    <a:moveTo>
                      <a:pt x="0" y="1"/>
                    </a:moveTo>
                    <a:lnTo>
                      <a:pt x="0" y="134"/>
                    </a:lnTo>
                    <a:lnTo>
                      <a:pt x="514" y="134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5">
                <a:extLst>
                  <a:ext uri="{FF2B5EF4-FFF2-40B4-BE49-F238E27FC236}">
                    <a16:creationId xmlns:a16="http://schemas.microsoft.com/office/drawing/2014/main" id="{B2364700-5821-3125-C8AB-9389ECB1C48C}"/>
                  </a:ext>
                </a:extLst>
              </p:cNvPr>
              <p:cNvSpPr/>
              <p:nvPr/>
            </p:nvSpPr>
            <p:spPr>
              <a:xfrm>
                <a:off x="-1193622" y="2077211"/>
                <a:ext cx="40919" cy="384764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426" extrusionOk="0">
                    <a:moveTo>
                      <a:pt x="165" y="0"/>
                    </a:moveTo>
                    <a:lnTo>
                      <a:pt x="115" y="396"/>
                    </a:lnTo>
                    <a:lnTo>
                      <a:pt x="0" y="396"/>
                    </a:lnTo>
                    <a:lnTo>
                      <a:pt x="0" y="532"/>
                    </a:lnTo>
                    <a:lnTo>
                      <a:pt x="108" y="532"/>
                    </a:lnTo>
                    <a:lnTo>
                      <a:pt x="108" y="2425"/>
                    </a:lnTo>
                    <a:lnTo>
                      <a:pt x="257" y="2425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rgbClr val="FBFFFF">
                  <a:alpha val="13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5">
                <a:extLst>
                  <a:ext uri="{FF2B5EF4-FFF2-40B4-BE49-F238E27FC236}">
                    <a16:creationId xmlns:a16="http://schemas.microsoft.com/office/drawing/2014/main" id="{336771C3-B6A0-F96B-2AE9-1E4C84AA3AA3}"/>
                  </a:ext>
                </a:extLst>
              </p:cNvPr>
              <p:cNvSpPr/>
              <p:nvPr/>
            </p:nvSpPr>
            <p:spPr>
              <a:xfrm>
                <a:off x="-1412171" y="2773932"/>
                <a:ext cx="274695" cy="72163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455" extrusionOk="0">
                    <a:moveTo>
                      <a:pt x="0" y="1"/>
                    </a:moveTo>
                    <a:lnTo>
                      <a:pt x="0" y="309"/>
                    </a:lnTo>
                    <a:lnTo>
                      <a:pt x="1160" y="309"/>
                    </a:lnTo>
                    <a:cubicBezTo>
                      <a:pt x="1159" y="310"/>
                      <a:pt x="1159" y="311"/>
                      <a:pt x="1159" y="311"/>
                    </a:cubicBezTo>
                    <a:cubicBezTo>
                      <a:pt x="1159" y="390"/>
                      <a:pt x="1223" y="454"/>
                      <a:pt x="1302" y="454"/>
                    </a:cubicBezTo>
                    <a:cubicBezTo>
                      <a:pt x="1381" y="454"/>
                      <a:pt x="1445" y="390"/>
                      <a:pt x="1445" y="311"/>
                    </a:cubicBezTo>
                    <a:lnTo>
                      <a:pt x="1445" y="309"/>
                    </a:lnTo>
                    <a:lnTo>
                      <a:pt x="1588" y="309"/>
                    </a:lnTo>
                    <a:lnTo>
                      <a:pt x="1588" y="311"/>
                    </a:lnTo>
                    <a:cubicBezTo>
                      <a:pt x="1588" y="390"/>
                      <a:pt x="1652" y="454"/>
                      <a:pt x="1731" y="454"/>
                    </a:cubicBezTo>
                    <a:lnTo>
                      <a:pt x="17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5">
                <a:extLst>
                  <a:ext uri="{FF2B5EF4-FFF2-40B4-BE49-F238E27FC236}">
                    <a16:creationId xmlns:a16="http://schemas.microsoft.com/office/drawing/2014/main" id="{B53D9155-089E-F441-F99E-9B0083FD841D}"/>
                  </a:ext>
                </a:extLst>
              </p:cNvPr>
              <p:cNvSpPr/>
              <p:nvPr/>
            </p:nvSpPr>
            <p:spPr>
              <a:xfrm>
                <a:off x="-1137637" y="2773932"/>
                <a:ext cx="274854" cy="72163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455" extrusionOk="0">
                    <a:moveTo>
                      <a:pt x="1" y="454"/>
                    </a:moveTo>
                    <a:cubicBezTo>
                      <a:pt x="1" y="454"/>
                      <a:pt x="1" y="454"/>
                      <a:pt x="0" y="454"/>
                    </a:cubicBezTo>
                    <a:lnTo>
                      <a:pt x="1" y="454"/>
                    </a:lnTo>
                    <a:lnTo>
                      <a:pt x="1" y="454"/>
                    </a:lnTo>
                    <a:close/>
                    <a:moveTo>
                      <a:pt x="1" y="1"/>
                    </a:moveTo>
                    <a:lnTo>
                      <a:pt x="1" y="454"/>
                    </a:lnTo>
                    <a:lnTo>
                      <a:pt x="1" y="454"/>
                    </a:lnTo>
                    <a:cubicBezTo>
                      <a:pt x="80" y="454"/>
                      <a:pt x="144" y="390"/>
                      <a:pt x="144" y="311"/>
                    </a:cubicBezTo>
                    <a:lnTo>
                      <a:pt x="144" y="309"/>
                    </a:lnTo>
                    <a:lnTo>
                      <a:pt x="286" y="309"/>
                    </a:lnTo>
                    <a:lnTo>
                      <a:pt x="286" y="311"/>
                    </a:lnTo>
                    <a:cubicBezTo>
                      <a:pt x="286" y="390"/>
                      <a:pt x="350" y="454"/>
                      <a:pt x="429" y="454"/>
                    </a:cubicBezTo>
                    <a:cubicBezTo>
                      <a:pt x="508" y="454"/>
                      <a:pt x="572" y="390"/>
                      <a:pt x="572" y="311"/>
                    </a:cubicBezTo>
                    <a:lnTo>
                      <a:pt x="572" y="309"/>
                    </a:lnTo>
                    <a:lnTo>
                      <a:pt x="1733" y="309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5">
                <a:extLst>
                  <a:ext uri="{FF2B5EF4-FFF2-40B4-BE49-F238E27FC236}">
                    <a16:creationId xmlns:a16="http://schemas.microsoft.com/office/drawing/2014/main" id="{775F566E-D7FE-B148-FFA5-BC205A1D2185}"/>
                  </a:ext>
                </a:extLst>
              </p:cNvPr>
              <p:cNvSpPr/>
              <p:nvPr/>
            </p:nvSpPr>
            <p:spPr>
              <a:xfrm>
                <a:off x="-1137637" y="2521285"/>
                <a:ext cx="274695" cy="219185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382" extrusionOk="0">
                    <a:moveTo>
                      <a:pt x="0" y="1"/>
                    </a:moveTo>
                    <a:lnTo>
                      <a:pt x="0" y="327"/>
                    </a:lnTo>
                    <a:lnTo>
                      <a:pt x="1097" y="327"/>
                    </a:lnTo>
                    <a:lnTo>
                      <a:pt x="1097" y="736"/>
                    </a:lnTo>
                    <a:lnTo>
                      <a:pt x="1097" y="948"/>
                    </a:lnTo>
                    <a:lnTo>
                      <a:pt x="1097" y="1161"/>
                    </a:lnTo>
                    <a:lnTo>
                      <a:pt x="0" y="1161"/>
                    </a:lnTo>
                    <a:lnTo>
                      <a:pt x="0" y="1381"/>
                    </a:lnTo>
                    <a:lnTo>
                      <a:pt x="1732" y="1381"/>
                    </a:lnTo>
                    <a:lnTo>
                      <a:pt x="17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5">
                <a:extLst>
                  <a:ext uri="{FF2B5EF4-FFF2-40B4-BE49-F238E27FC236}">
                    <a16:creationId xmlns:a16="http://schemas.microsoft.com/office/drawing/2014/main" id="{4B9EAA8C-6E3B-7525-32BE-BCD04F12272B}"/>
                  </a:ext>
                </a:extLst>
              </p:cNvPr>
              <p:cNvSpPr/>
              <p:nvPr/>
            </p:nvSpPr>
            <p:spPr>
              <a:xfrm>
                <a:off x="-1412488" y="2521285"/>
                <a:ext cx="275012" cy="21918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382" extrusionOk="0">
                    <a:moveTo>
                      <a:pt x="1" y="1"/>
                    </a:moveTo>
                    <a:lnTo>
                      <a:pt x="1" y="1381"/>
                    </a:lnTo>
                    <a:lnTo>
                      <a:pt x="1733" y="1381"/>
                    </a:lnTo>
                    <a:lnTo>
                      <a:pt x="1733" y="1161"/>
                    </a:lnTo>
                    <a:lnTo>
                      <a:pt x="634" y="1161"/>
                    </a:lnTo>
                    <a:lnTo>
                      <a:pt x="634" y="948"/>
                    </a:lnTo>
                    <a:lnTo>
                      <a:pt x="634" y="736"/>
                    </a:lnTo>
                    <a:lnTo>
                      <a:pt x="634" y="327"/>
                    </a:lnTo>
                    <a:lnTo>
                      <a:pt x="1733" y="32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5">
                <a:extLst>
                  <a:ext uri="{FF2B5EF4-FFF2-40B4-BE49-F238E27FC236}">
                    <a16:creationId xmlns:a16="http://schemas.microsoft.com/office/drawing/2014/main" id="{66CB01B5-01CB-19A4-1C85-87A96BF3F96A}"/>
                  </a:ext>
                </a:extLst>
              </p:cNvPr>
              <p:cNvSpPr/>
              <p:nvPr/>
            </p:nvSpPr>
            <p:spPr>
              <a:xfrm>
                <a:off x="-1412488" y="2740309"/>
                <a:ext cx="274695" cy="33782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213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1731" y="213"/>
                    </a:lnTo>
                    <a:lnTo>
                      <a:pt x="17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5">
                <a:extLst>
                  <a:ext uri="{FF2B5EF4-FFF2-40B4-BE49-F238E27FC236}">
                    <a16:creationId xmlns:a16="http://schemas.microsoft.com/office/drawing/2014/main" id="{71CC1A19-CF9B-1F7A-47DD-CA2C9EACF14C}"/>
                  </a:ext>
                </a:extLst>
              </p:cNvPr>
              <p:cNvSpPr/>
              <p:nvPr/>
            </p:nvSpPr>
            <p:spPr>
              <a:xfrm>
                <a:off x="-1137637" y="2740309"/>
                <a:ext cx="274695" cy="33782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213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1732" y="213"/>
                    </a:lnTo>
                    <a:lnTo>
                      <a:pt x="17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5">
                <a:extLst>
                  <a:ext uri="{FF2B5EF4-FFF2-40B4-BE49-F238E27FC236}">
                    <a16:creationId xmlns:a16="http://schemas.microsoft.com/office/drawing/2014/main" id="{07A96738-6A88-E316-00E6-4082DE12F0AC}"/>
                  </a:ext>
                </a:extLst>
              </p:cNvPr>
              <p:cNvSpPr/>
              <p:nvPr/>
            </p:nvSpPr>
            <p:spPr>
              <a:xfrm>
                <a:off x="-1437864" y="2822780"/>
                <a:ext cx="599667" cy="58206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67" extrusionOk="0">
                    <a:moveTo>
                      <a:pt x="1" y="1"/>
                    </a:moveTo>
                    <a:lnTo>
                      <a:pt x="1" y="367"/>
                    </a:lnTo>
                    <a:lnTo>
                      <a:pt x="3781" y="367"/>
                    </a:lnTo>
                    <a:lnTo>
                      <a:pt x="3781" y="1"/>
                    </a:lnTo>
                    <a:lnTo>
                      <a:pt x="2464" y="1"/>
                    </a:lnTo>
                    <a:lnTo>
                      <a:pt x="2464" y="3"/>
                    </a:lnTo>
                    <a:cubicBezTo>
                      <a:pt x="2464" y="82"/>
                      <a:pt x="2400" y="146"/>
                      <a:pt x="2321" y="146"/>
                    </a:cubicBezTo>
                    <a:cubicBezTo>
                      <a:pt x="2242" y="146"/>
                      <a:pt x="2178" y="82"/>
                      <a:pt x="2178" y="3"/>
                    </a:cubicBezTo>
                    <a:lnTo>
                      <a:pt x="2178" y="1"/>
                    </a:lnTo>
                    <a:lnTo>
                      <a:pt x="2034" y="1"/>
                    </a:lnTo>
                    <a:lnTo>
                      <a:pt x="2034" y="3"/>
                    </a:lnTo>
                    <a:cubicBezTo>
                      <a:pt x="2034" y="82"/>
                      <a:pt x="1970" y="146"/>
                      <a:pt x="1891" y="146"/>
                    </a:cubicBezTo>
                    <a:cubicBezTo>
                      <a:pt x="1813" y="146"/>
                      <a:pt x="1749" y="82"/>
                      <a:pt x="1749" y="3"/>
                    </a:cubicBezTo>
                    <a:lnTo>
                      <a:pt x="1749" y="1"/>
                    </a:lnTo>
                    <a:lnTo>
                      <a:pt x="1606" y="1"/>
                    </a:lnTo>
                    <a:lnTo>
                      <a:pt x="1606" y="3"/>
                    </a:lnTo>
                    <a:cubicBezTo>
                      <a:pt x="1606" y="82"/>
                      <a:pt x="1541" y="146"/>
                      <a:pt x="1462" y="146"/>
                    </a:cubicBezTo>
                    <a:cubicBezTo>
                      <a:pt x="1383" y="146"/>
                      <a:pt x="1319" y="82"/>
                      <a:pt x="1319" y="3"/>
                    </a:cubicBezTo>
                    <a:lnTo>
                      <a:pt x="13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5">
                <a:extLst>
                  <a:ext uri="{FF2B5EF4-FFF2-40B4-BE49-F238E27FC236}">
                    <a16:creationId xmlns:a16="http://schemas.microsoft.com/office/drawing/2014/main" id="{BE089A4A-93E8-699F-7A5F-5D0907C95CE5}"/>
                  </a:ext>
                </a:extLst>
              </p:cNvPr>
              <p:cNvSpPr/>
              <p:nvPr/>
            </p:nvSpPr>
            <p:spPr>
              <a:xfrm>
                <a:off x="-1312254" y="2572988"/>
                <a:ext cx="348761" cy="65185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411" extrusionOk="0">
                    <a:moveTo>
                      <a:pt x="460" y="111"/>
                    </a:moveTo>
                    <a:lnTo>
                      <a:pt x="460" y="323"/>
                    </a:lnTo>
                    <a:lnTo>
                      <a:pt x="135" y="323"/>
                    </a:lnTo>
                    <a:lnTo>
                      <a:pt x="135" y="111"/>
                    </a:lnTo>
                    <a:close/>
                    <a:moveTo>
                      <a:pt x="2066" y="111"/>
                    </a:moveTo>
                    <a:lnTo>
                      <a:pt x="2066" y="323"/>
                    </a:lnTo>
                    <a:lnTo>
                      <a:pt x="968" y="323"/>
                    </a:lnTo>
                    <a:lnTo>
                      <a:pt x="968" y="111"/>
                    </a:lnTo>
                    <a:close/>
                    <a:moveTo>
                      <a:pt x="1" y="1"/>
                    </a:moveTo>
                    <a:lnTo>
                      <a:pt x="1" y="410"/>
                    </a:lnTo>
                    <a:lnTo>
                      <a:pt x="2198" y="410"/>
                    </a:lnTo>
                    <a:lnTo>
                      <a:pt x="21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5">
                <a:extLst>
                  <a:ext uri="{FF2B5EF4-FFF2-40B4-BE49-F238E27FC236}">
                    <a16:creationId xmlns:a16="http://schemas.microsoft.com/office/drawing/2014/main" id="{D97A6750-050E-2381-CD74-57A562F54AD0}"/>
                  </a:ext>
                </a:extLst>
              </p:cNvPr>
              <p:cNvSpPr/>
              <p:nvPr/>
            </p:nvSpPr>
            <p:spPr>
              <a:xfrm>
                <a:off x="-1311937" y="2671636"/>
                <a:ext cx="348444" cy="33782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13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2196" y="213"/>
                    </a:lnTo>
                    <a:lnTo>
                      <a:pt x="21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5">
                <a:extLst>
                  <a:ext uri="{FF2B5EF4-FFF2-40B4-BE49-F238E27FC236}">
                    <a16:creationId xmlns:a16="http://schemas.microsoft.com/office/drawing/2014/main" id="{2F935555-60C3-C13F-C25F-3B664A40A5E2}"/>
                  </a:ext>
                </a:extLst>
              </p:cNvPr>
              <p:cNvSpPr/>
              <p:nvPr/>
            </p:nvSpPr>
            <p:spPr>
              <a:xfrm>
                <a:off x="-1431837" y="2487504"/>
                <a:ext cx="588406" cy="33940"/>
              </a:xfrm>
              <a:custGeom>
                <a:avLst/>
                <a:gdLst/>
                <a:ahLst/>
                <a:cxnLst/>
                <a:rect l="l" t="t" r="r" b="b"/>
                <a:pathLst>
                  <a:path w="3710" h="214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3709" y="214"/>
                    </a:lnTo>
                    <a:lnTo>
                      <a:pt x="3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5">
                <a:extLst>
                  <a:ext uri="{FF2B5EF4-FFF2-40B4-BE49-F238E27FC236}">
                    <a16:creationId xmlns:a16="http://schemas.microsoft.com/office/drawing/2014/main" id="{D994670E-D04A-9205-CC55-C5F2A586D73C}"/>
                  </a:ext>
                </a:extLst>
              </p:cNvPr>
              <p:cNvSpPr/>
              <p:nvPr/>
            </p:nvSpPr>
            <p:spPr>
              <a:xfrm>
                <a:off x="-963655" y="2453881"/>
                <a:ext cx="33623" cy="33782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13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211" y="213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5">
                <a:extLst>
                  <a:ext uri="{FF2B5EF4-FFF2-40B4-BE49-F238E27FC236}">
                    <a16:creationId xmlns:a16="http://schemas.microsoft.com/office/drawing/2014/main" id="{EF4B7699-4444-7204-B558-02EA3BE97FA9}"/>
                  </a:ext>
                </a:extLst>
              </p:cNvPr>
              <p:cNvSpPr/>
              <p:nvPr/>
            </p:nvSpPr>
            <p:spPr>
              <a:xfrm>
                <a:off x="-1345401" y="2453881"/>
                <a:ext cx="33623" cy="33782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13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211" y="213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5">
                <a:extLst>
                  <a:ext uri="{FF2B5EF4-FFF2-40B4-BE49-F238E27FC236}">
                    <a16:creationId xmlns:a16="http://schemas.microsoft.com/office/drawing/2014/main" id="{52C0FBCE-691E-09A0-A474-312A53418EBE}"/>
                  </a:ext>
                </a:extLst>
              </p:cNvPr>
              <p:cNvSpPr/>
              <p:nvPr/>
            </p:nvSpPr>
            <p:spPr>
              <a:xfrm>
                <a:off x="-1431837" y="2454040"/>
                <a:ext cx="44567" cy="33623"/>
              </a:xfrm>
              <a:custGeom>
                <a:avLst/>
                <a:gdLst/>
                <a:ahLst/>
                <a:cxnLst/>
                <a:rect l="l" t="t" r="r" b="b"/>
                <a:pathLst>
                  <a:path w="281" h="212" extrusionOk="0">
                    <a:moveTo>
                      <a:pt x="0" y="0"/>
                    </a:moveTo>
                    <a:lnTo>
                      <a:pt x="0" y="212"/>
                    </a:lnTo>
                    <a:lnTo>
                      <a:pt x="280" y="212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5">
                <a:extLst>
                  <a:ext uri="{FF2B5EF4-FFF2-40B4-BE49-F238E27FC236}">
                    <a16:creationId xmlns:a16="http://schemas.microsoft.com/office/drawing/2014/main" id="{95359B0D-861D-5F30-4B2A-5375098964C0}"/>
                  </a:ext>
                </a:extLst>
              </p:cNvPr>
              <p:cNvSpPr/>
              <p:nvPr/>
            </p:nvSpPr>
            <p:spPr>
              <a:xfrm>
                <a:off x="-888162" y="2454040"/>
                <a:ext cx="44725" cy="3362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12" extrusionOk="0">
                    <a:moveTo>
                      <a:pt x="0" y="0"/>
                    </a:moveTo>
                    <a:lnTo>
                      <a:pt x="0" y="212"/>
                    </a:lnTo>
                    <a:lnTo>
                      <a:pt x="281" y="212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5">
                <a:extLst>
                  <a:ext uri="{FF2B5EF4-FFF2-40B4-BE49-F238E27FC236}">
                    <a16:creationId xmlns:a16="http://schemas.microsoft.com/office/drawing/2014/main" id="{C841C3C8-3B38-3BE9-81CB-2DFDFCB19C37}"/>
                  </a:ext>
                </a:extLst>
              </p:cNvPr>
              <p:cNvSpPr/>
              <p:nvPr/>
            </p:nvSpPr>
            <p:spPr>
              <a:xfrm>
                <a:off x="-1311937" y="2638013"/>
                <a:ext cx="348444" cy="33782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13" extrusionOk="0">
                    <a:moveTo>
                      <a:pt x="0" y="0"/>
                    </a:moveTo>
                    <a:lnTo>
                      <a:pt x="0" y="212"/>
                    </a:lnTo>
                    <a:lnTo>
                      <a:pt x="2196" y="212"/>
                    </a:lnTo>
                    <a:lnTo>
                      <a:pt x="2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5">
                <a:extLst>
                  <a:ext uri="{FF2B5EF4-FFF2-40B4-BE49-F238E27FC236}">
                    <a16:creationId xmlns:a16="http://schemas.microsoft.com/office/drawing/2014/main" id="{40864D26-4659-903E-17D6-5B40394DC9FF}"/>
                  </a:ext>
                </a:extLst>
              </p:cNvPr>
              <p:cNvSpPr/>
              <p:nvPr/>
            </p:nvSpPr>
            <p:spPr>
              <a:xfrm>
                <a:off x="-1158889" y="2590275"/>
                <a:ext cx="174301" cy="3394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14" extrusionOk="0">
                    <a:moveTo>
                      <a:pt x="1" y="1"/>
                    </a:moveTo>
                    <a:lnTo>
                      <a:pt x="1" y="214"/>
                    </a:lnTo>
                    <a:lnTo>
                      <a:pt x="1099" y="214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5">
                <a:extLst>
                  <a:ext uri="{FF2B5EF4-FFF2-40B4-BE49-F238E27FC236}">
                    <a16:creationId xmlns:a16="http://schemas.microsoft.com/office/drawing/2014/main" id="{9D1D4743-F771-BF24-FD92-02307042E69F}"/>
                  </a:ext>
                </a:extLst>
              </p:cNvPr>
              <p:cNvSpPr/>
              <p:nvPr/>
            </p:nvSpPr>
            <p:spPr>
              <a:xfrm>
                <a:off x="-1290843" y="2590275"/>
                <a:ext cx="51704" cy="33940"/>
              </a:xfrm>
              <a:custGeom>
                <a:avLst/>
                <a:gdLst/>
                <a:ahLst/>
                <a:cxnLst/>
                <a:rect l="l" t="t" r="r" b="b"/>
                <a:pathLst>
                  <a:path w="326" h="214" extrusionOk="0">
                    <a:moveTo>
                      <a:pt x="1" y="1"/>
                    </a:moveTo>
                    <a:lnTo>
                      <a:pt x="1" y="214"/>
                    </a:lnTo>
                    <a:lnTo>
                      <a:pt x="326" y="214"/>
                    </a:lnTo>
                    <a:lnTo>
                      <a:pt x="3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5">
                <a:extLst>
                  <a:ext uri="{FF2B5EF4-FFF2-40B4-BE49-F238E27FC236}">
                    <a16:creationId xmlns:a16="http://schemas.microsoft.com/office/drawing/2014/main" id="{2E478229-8CE1-4306-4F88-F41F3AADE8E3}"/>
                  </a:ext>
                </a:extLst>
              </p:cNvPr>
              <p:cNvSpPr/>
              <p:nvPr/>
            </p:nvSpPr>
            <p:spPr>
              <a:xfrm>
                <a:off x="-930032" y="2437070"/>
                <a:ext cx="42029" cy="50593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19" extrusionOk="0">
                    <a:moveTo>
                      <a:pt x="0" y="0"/>
                    </a:moveTo>
                    <a:lnTo>
                      <a:pt x="0" y="107"/>
                    </a:lnTo>
                    <a:lnTo>
                      <a:pt x="0" y="319"/>
                    </a:lnTo>
                    <a:lnTo>
                      <a:pt x="264" y="319"/>
                    </a:lnTo>
                    <a:lnTo>
                      <a:pt x="264" y="107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5">
                <a:extLst>
                  <a:ext uri="{FF2B5EF4-FFF2-40B4-BE49-F238E27FC236}">
                    <a16:creationId xmlns:a16="http://schemas.microsoft.com/office/drawing/2014/main" id="{4BF0BC94-F2B6-ECEA-918D-5DBE78293B34}"/>
                  </a:ext>
                </a:extLst>
              </p:cNvPr>
              <p:cNvSpPr/>
              <p:nvPr/>
            </p:nvSpPr>
            <p:spPr>
              <a:xfrm>
                <a:off x="-1387429" y="2437070"/>
                <a:ext cx="42188" cy="50593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19" extrusionOk="0">
                    <a:moveTo>
                      <a:pt x="0" y="0"/>
                    </a:moveTo>
                    <a:lnTo>
                      <a:pt x="0" y="107"/>
                    </a:lnTo>
                    <a:lnTo>
                      <a:pt x="0" y="319"/>
                    </a:lnTo>
                    <a:lnTo>
                      <a:pt x="265" y="319"/>
                    </a:lnTo>
                    <a:lnTo>
                      <a:pt x="265" y="107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5">
                <a:extLst>
                  <a:ext uri="{FF2B5EF4-FFF2-40B4-BE49-F238E27FC236}">
                    <a16:creationId xmlns:a16="http://schemas.microsoft.com/office/drawing/2014/main" id="{5F4D5156-06A1-2D51-2D80-9ADA6B8A75CE}"/>
                  </a:ext>
                </a:extLst>
              </p:cNvPr>
              <p:cNvSpPr/>
              <p:nvPr/>
            </p:nvSpPr>
            <p:spPr>
              <a:xfrm>
                <a:off x="-1137637" y="2437070"/>
                <a:ext cx="174143" cy="50593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319" extrusionOk="0">
                    <a:moveTo>
                      <a:pt x="0" y="0"/>
                    </a:moveTo>
                    <a:lnTo>
                      <a:pt x="0" y="319"/>
                    </a:lnTo>
                    <a:lnTo>
                      <a:pt x="1097" y="319"/>
                    </a:lnTo>
                    <a:lnTo>
                      <a:pt x="1097" y="107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5">
                <a:extLst>
                  <a:ext uri="{FF2B5EF4-FFF2-40B4-BE49-F238E27FC236}">
                    <a16:creationId xmlns:a16="http://schemas.microsoft.com/office/drawing/2014/main" id="{1DA4FFC9-417D-0A0A-82F4-4A7FC81EA50C}"/>
                  </a:ext>
                </a:extLst>
              </p:cNvPr>
              <p:cNvSpPr/>
              <p:nvPr/>
            </p:nvSpPr>
            <p:spPr>
              <a:xfrm>
                <a:off x="-1311937" y="2437070"/>
                <a:ext cx="174460" cy="50593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319" extrusionOk="0">
                    <a:moveTo>
                      <a:pt x="0" y="0"/>
                    </a:moveTo>
                    <a:lnTo>
                      <a:pt x="0" y="107"/>
                    </a:lnTo>
                    <a:lnTo>
                      <a:pt x="0" y="319"/>
                    </a:lnTo>
                    <a:lnTo>
                      <a:pt x="1099" y="319"/>
                    </a:lnTo>
                    <a:lnTo>
                      <a:pt x="10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9" name="Google Shape;1079;p45">
              <a:extLst>
                <a:ext uri="{FF2B5EF4-FFF2-40B4-BE49-F238E27FC236}">
                  <a16:creationId xmlns:a16="http://schemas.microsoft.com/office/drawing/2014/main" id="{1D25352E-BFD2-FDB4-A591-F7AE122C819D}"/>
                </a:ext>
              </a:extLst>
            </p:cNvPr>
            <p:cNvSpPr/>
            <p:nvPr/>
          </p:nvSpPr>
          <p:spPr>
            <a:xfrm>
              <a:off x="-3238713" y="1554515"/>
              <a:ext cx="200135" cy="74018"/>
            </a:xfrm>
            <a:custGeom>
              <a:avLst/>
              <a:gdLst/>
              <a:ahLst/>
              <a:cxnLst/>
              <a:rect l="l" t="t" r="r" b="b"/>
              <a:pathLst>
                <a:path w="630" h="233" extrusionOk="0">
                  <a:moveTo>
                    <a:pt x="58" y="1"/>
                  </a:moveTo>
                  <a:cubicBezTo>
                    <a:pt x="41" y="1"/>
                    <a:pt x="26" y="9"/>
                    <a:pt x="15" y="21"/>
                  </a:cubicBezTo>
                  <a:cubicBezTo>
                    <a:pt x="6" y="31"/>
                    <a:pt x="0" y="43"/>
                    <a:pt x="0" y="58"/>
                  </a:cubicBezTo>
                  <a:lnTo>
                    <a:pt x="0" y="175"/>
                  </a:lnTo>
                  <a:cubicBezTo>
                    <a:pt x="0" y="188"/>
                    <a:pt x="5" y="200"/>
                    <a:pt x="13" y="211"/>
                  </a:cubicBezTo>
                  <a:cubicBezTo>
                    <a:pt x="24" y="224"/>
                    <a:pt x="40" y="233"/>
                    <a:pt x="58" y="233"/>
                  </a:cubicBezTo>
                  <a:lnTo>
                    <a:pt x="400" y="233"/>
                  </a:lnTo>
                  <a:lnTo>
                    <a:pt x="630" y="3"/>
                  </a:lnTo>
                  <a:lnTo>
                    <a:pt x="58" y="3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BFFFF">
                <a:alpha val="13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086;p46">
            <a:extLst>
              <a:ext uri="{FF2B5EF4-FFF2-40B4-BE49-F238E27FC236}">
                <a16:creationId xmlns:a16="http://schemas.microsoft.com/office/drawing/2014/main" id="{F836AEBE-5347-3D3D-BC39-84E609479594}"/>
              </a:ext>
            </a:extLst>
          </p:cNvPr>
          <p:cNvSpPr txBox="1">
            <a:spLocks/>
          </p:cNvSpPr>
          <p:nvPr/>
        </p:nvSpPr>
        <p:spPr>
          <a:xfrm>
            <a:off x="-5884280" y="4424511"/>
            <a:ext cx="3451071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7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MY" sz="3000" dirty="0"/>
              <a:t>Washing Machine</a:t>
            </a:r>
          </a:p>
        </p:txBody>
      </p:sp>
      <p:sp>
        <p:nvSpPr>
          <p:cNvPr id="6" name="Google Shape;1599;p52">
            <a:extLst>
              <a:ext uri="{FF2B5EF4-FFF2-40B4-BE49-F238E27FC236}">
                <a16:creationId xmlns:a16="http://schemas.microsoft.com/office/drawing/2014/main" id="{554FB899-85EA-45C9-FE6E-86664CB11C35}"/>
              </a:ext>
            </a:extLst>
          </p:cNvPr>
          <p:cNvSpPr txBox="1">
            <a:spLocks/>
          </p:cNvSpPr>
          <p:nvPr/>
        </p:nvSpPr>
        <p:spPr>
          <a:xfrm>
            <a:off x="3455938" y="329803"/>
            <a:ext cx="3852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US" dirty="0"/>
              <a:t>Our Set up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10F5A3-A286-0940-8A34-7002005CF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740" y="1002262"/>
            <a:ext cx="2834517" cy="3704399"/>
          </a:xfrm>
          <a:prstGeom prst="rect">
            <a:avLst/>
          </a:prstGeom>
        </p:spPr>
      </p:pic>
      <p:pic>
        <p:nvPicPr>
          <p:cNvPr id="44" name="Picture 43" descr="A cartoon lizard with yellow eyes&#10;&#10;AI-generated content may be incorrect.">
            <a:extLst>
              <a:ext uri="{FF2B5EF4-FFF2-40B4-BE49-F238E27FC236}">
                <a16:creationId xmlns:a16="http://schemas.microsoft.com/office/drawing/2014/main" id="{2CCB0138-1228-8A20-161D-81DDBCF77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371" y="1354012"/>
            <a:ext cx="3343258" cy="3343258"/>
          </a:xfrm>
          <a:prstGeom prst="rect">
            <a:avLst/>
          </a:prstGeom>
        </p:spPr>
      </p:pic>
      <p:pic>
        <p:nvPicPr>
          <p:cNvPr id="15" name="Picture 14" descr="A grey and black object on a white surface&#10;&#10;AI-generated content may be incorrect.">
            <a:extLst>
              <a:ext uri="{FF2B5EF4-FFF2-40B4-BE49-F238E27FC236}">
                <a16:creationId xmlns:a16="http://schemas.microsoft.com/office/drawing/2014/main" id="{F6676D2D-7894-D97A-D450-DB33AF22EC1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013" t="11108" r="15025" b="14496"/>
          <a:stretch/>
        </p:blipFill>
        <p:spPr>
          <a:xfrm>
            <a:off x="3158008" y="997402"/>
            <a:ext cx="2834517" cy="3701414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D48B36CB-9CA0-CD7E-DB3D-52B7515BBE01}"/>
              </a:ext>
            </a:extLst>
          </p:cNvPr>
          <p:cNvGrpSpPr/>
          <p:nvPr/>
        </p:nvGrpSpPr>
        <p:grpSpPr>
          <a:xfrm>
            <a:off x="-2332883" y="2163061"/>
            <a:ext cx="3140087" cy="1874151"/>
            <a:chOff x="-1789561" y="2246881"/>
            <a:chExt cx="3140087" cy="1874151"/>
          </a:xfrm>
        </p:grpSpPr>
        <p:sp>
          <p:nvSpPr>
            <p:cNvPr id="27" name="Google Shape;1338;p49">
              <a:extLst>
                <a:ext uri="{FF2B5EF4-FFF2-40B4-BE49-F238E27FC236}">
                  <a16:creationId xmlns:a16="http://schemas.microsoft.com/office/drawing/2014/main" id="{2CFEEFCC-2E2D-E558-3E6F-56BFC24483F4}"/>
                </a:ext>
              </a:extLst>
            </p:cNvPr>
            <p:cNvSpPr/>
            <p:nvPr/>
          </p:nvSpPr>
          <p:spPr>
            <a:xfrm rot="5400000" flipH="1">
              <a:off x="-395505" y="1748533"/>
              <a:ext cx="39965" cy="2138851"/>
            </a:xfrm>
            <a:custGeom>
              <a:avLst/>
              <a:gdLst/>
              <a:ahLst/>
              <a:cxnLst/>
              <a:rect l="l" t="t" r="r" b="b"/>
              <a:pathLst>
                <a:path w="114" h="6101" extrusionOk="0">
                  <a:moveTo>
                    <a:pt x="0" y="0"/>
                  </a:moveTo>
                  <a:lnTo>
                    <a:pt x="0" y="6101"/>
                  </a:lnTo>
                  <a:lnTo>
                    <a:pt x="114" y="610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39;p49">
              <a:extLst>
                <a:ext uri="{FF2B5EF4-FFF2-40B4-BE49-F238E27FC236}">
                  <a16:creationId xmlns:a16="http://schemas.microsoft.com/office/drawing/2014/main" id="{DE5F7C7E-70A4-7A78-AB6C-EB5692CA5A06}"/>
                </a:ext>
              </a:extLst>
            </p:cNvPr>
            <p:cNvSpPr/>
            <p:nvPr/>
          </p:nvSpPr>
          <p:spPr>
            <a:xfrm rot="5400000" flipH="1">
              <a:off x="-752034" y="2048972"/>
              <a:ext cx="727783" cy="2802837"/>
            </a:xfrm>
            <a:custGeom>
              <a:avLst/>
              <a:gdLst/>
              <a:ahLst/>
              <a:cxnLst/>
              <a:rect l="l" t="t" r="r" b="b"/>
              <a:pathLst>
                <a:path w="2076" h="7995" extrusionOk="0">
                  <a:moveTo>
                    <a:pt x="1" y="0"/>
                  </a:moveTo>
                  <a:lnTo>
                    <a:pt x="1" y="114"/>
                  </a:lnTo>
                  <a:lnTo>
                    <a:pt x="608" y="114"/>
                  </a:lnTo>
                  <a:cubicBezTo>
                    <a:pt x="1357" y="114"/>
                    <a:pt x="1963" y="720"/>
                    <a:pt x="1963" y="1469"/>
                  </a:cubicBezTo>
                  <a:lnTo>
                    <a:pt x="1963" y="7995"/>
                  </a:lnTo>
                  <a:lnTo>
                    <a:pt x="2075" y="7995"/>
                  </a:lnTo>
                  <a:lnTo>
                    <a:pt x="2075" y="1468"/>
                  </a:lnTo>
                  <a:cubicBezTo>
                    <a:pt x="2075" y="658"/>
                    <a:pt x="1419" y="0"/>
                    <a:pt x="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340;p49">
              <a:extLst>
                <a:ext uri="{FF2B5EF4-FFF2-40B4-BE49-F238E27FC236}">
                  <a16:creationId xmlns:a16="http://schemas.microsoft.com/office/drawing/2014/main" id="{1AE50CC4-2339-2A11-ADE6-AB34D0D49B7F}"/>
                </a:ext>
              </a:extLst>
            </p:cNvPr>
            <p:cNvSpPr/>
            <p:nvPr/>
          </p:nvSpPr>
          <p:spPr>
            <a:xfrm rot="5400000" flipH="1">
              <a:off x="-464040" y="1331528"/>
              <a:ext cx="637336" cy="2802487"/>
            </a:xfrm>
            <a:custGeom>
              <a:avLst/>
              <a:gdLst/>
              <a:ahLst/>
              <a:cxnLst/>
              <a:rect l="l" t="t" r="r" b="b"/>
              <a:pathLst>
                <a:path w="1818" h="7994" extrusionOk="0">
                  <a:moveTo>
                    <a:pt x="1468" y="1"/>
                  </a:moveTo>
                  <a:cubicBezTo>
                    <a:pt x="659" y="1"/>
                    <a:pt x="1" y="657"/>
                    <a:pt x="1" y="1469"/>
                  </a:cubicBezTo>
                  <a:lnTo>
                    <a:pt x="1" y="7994"/>
                  </a:lnTo>
                  <a:lnTo>
                    <a:pt x="113" y="7994"/>
                  </a:lnTo>
                  <a:lnTo>
                    <a:pt x="113" y="1470"/>
                  </a:lnTo>
                  <a:cubicBezTo>
                    <a:pt x="113" y="721"/>
                    <a:pt x="720" y="115"/>
                    <a:pt x="1468" y="115"/>
                  </a:cubicBezTo>
                  <a:lnTo>
                    <a:pt x="1818" y="115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41;p49">
              <a:extLst>
                <a:ext uri="{FF2B5EF4-FFF2-40B4-BE49-F238E27FC236}">
                  <a16:creationId xmlns:a16="http://schemas.microsoft.com/office/drawing/2014/main" id="{1516EE48-DB41-2E28-8898-0C33E9C19E56}"/>
                </a:ext>
              </a:extLst>
            </p:cNvPr>
            <p:cNvSpPr/>
            <p:nvPr/>
          </p:nvSpPr>
          <p:spPr>
            <a:xfrm rot="5400000" flipH="1">
              <a:off x="1191893" y="2321026"/>
              <a:ext cx="191060" cy="42771"/>
            </a:xfrm>
            <a:custGeom>
              <a:avLst/>
              <a:gdLst/>
              <a:ahLst/>
              <a:cxnLst/>
              <a:rect l="l" t="t" r="r" b="b"/>
              <a:pathLst>
                <a:path w="545" h="122" extrusionOk="0">
                  <a:moveTo>
                    <a:pt x="61" y="1"/>
                  </a:moveTo>
                  <a:cubicBezTo>
                    <a:pt x="27" y="1"/>
                    <a:pt x="0" y="28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lnTo>
                    <a:pt x="485" y="122"/>
                  </a:lnTo>
                  <a:cubicBezTo>
                    <a:pt x="518" y="122"/>
                    <a:pt x="545" y="95"/>
                    <a:pt x="545" y="61"/>
                  </a:cubicBezTo>
                  <a:cubicBezTo>
                    <a:pt x="545" y="29"/>
                    <a:pt x="518" y="2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42;p49">
              <a:extLst>
                <a:ext uri="{FF2B5EF4-FFF2-40B4-BE49-F238E27FC236}">
                  <a16:creationId xmlns:a16="http://schemas.microsoft.com/office/drawing/2014/main" id="{61B886C0-F402-4294-2AA6-D689976472C2}"/>
                </a:ext>
              </a:extLst>
            </p:cNvPr>
            <p:cNvSpPr/>
            <p:nvPr/>
          </p:nvSpPr>
          <p:spPr>
            <a:xfrm rot="5400000" flipH="1">
              <a:off x="1089701" y="2321201"/>
              <a:ext cx="191060" cy="42419"/>
            </a:xfrm>
            <a:custGeom>
              <a:avLst/>
              <a:gdLst/>
              <a:ahLst/>
              <a:cxnLst/>
              <a:rect l="l" t="t" r="r" b="b"/>
              <a:pathLst>
                <a:path w="545" h="121" extrusionOk="0">
                  <a:moveTo>
                    <a:pt x="61" y="1"/>
                  </a:moveTo>
                  <a:cubicBezTo>
                    <a:pt x="27" y="1"/>
                    <a:pt x="0" y="27"/>
                    <a:pt x="0" y="61"/>
                  </a:cubicBezTo>
                  <a:cubicBezTo>
                    <a:pt x="0" y="94"/>
                    <a:pt x="27" y="120"/>
                    <a:pt x="61" y="120"/>
                  </a:cubicBezTo>
                  <a:lnTo>
                    <a:pt x="485" y="120"/>
                  </a:lnTo>
                  <a:cubicBezTo>
                    <a:pt x="518" y="120"/>
                    <a:pt x="545" y="94"/>
                    <a:pt x="545" y="61"/>
                  </a:cubicBezTo>
                  <a:cubicBezTo>
                    <a:pt x="545" y="29"/>
                    <a:pt x="518" y="2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3;p49">
              <a:extLst>
                <a:ext uri="{FF2B5EF4-FFF2-40B4-BE49-F238E27FC236}">
                  <a16:creationId xmlns:a16="http://schemas.microsoft.com/office/drawing/2014/main" id="{597AA617-7B8D-6B8C-2357-DEC0A2064258}"/>
                </a:ext>
              </a:extLst>
            </p:cNvPr>
            <p:cNvSpPr/>
            <p:nvPr/>
          </p:nvSpPr>
          <p:spPr>
            <a:xfrm rot="5400000" flipH="1">
              <a:off x="1129666" y="2333821"/>
              <a:ext cx="212796" cy="228925"/>
            </a:xfrm>
            <a:custGeom>
              <a:avLst/>
              <a:gdLst/>
              <a:ahLst/>
              <a:cxnLst/>
              <a:rect l="l" t="t" r="r" b="b"/>
              <a:pathLst>
                <a:path w="607" h="653" extrusionOk="0">
                  <a:moveTo>
                    <a:pt x="327" y="0"/>
                  </a:moveTo>
                  <a:cubicBezTo>
                    <a:pt x="146" y="0"/>
                    <a:pt x="1" y="145"/>
                    <a:pt x="1" y="326"/>
                  </a:cubicBezTo>
                  <a:cubicBezTo>
                    <a:pt x="1" y="506"/>
                    <a:pt x="146" y="652"/>
                    <a:pt x="327" y="652"/>
                  </a:cubicBezTo>
                  <a:lnTo>
                    <a:pt x="606" y="652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4;p49">
              <a:extLst>
                <a:ext uri="{FF2B5EF4-FFF2-40B4-BE49-F238E27FC236}">
                  <a16:creationId xmlns:a16="http://schemas.microsoft.com/office/drawing/2014/main" id="{880ABD8F-5487-AEEE-12F5-30D4D5F16ECD}"/>
                </a:ext>
              </a:extLst>
            </p:cNvPr>
            <p:cNvSpPr/>
            <p:nvPr/>
          </p:nvSpPr>
          <p:spPr>
            <a:xfrm rot="5400000" flipH="1">
              <a:off x="1199781" y="2264058"/>
              <a:ext cx="71867" cy="228925"/>
            </a:xfrm>
            <a:custGeom>
              <a:avLst/>
              <a:gdLst/>
              <a:ahLst/>
              <a:cxnLst/>
              <a:rect l="l" t="t" r="r" b="b"/>
              <a:pathLst>
                <a:path w="205" h="653" extrusionOk="0">
                  <a:moveTo>
                    <a:pt x="1" y="0"/>
                  </a:moveTo>
                  <a:lnTo>
                    <a:pt x="1" y="652"/>
                  </a:lnTo>
                  <a:lnTo>
                    <a:pt x="205" y="65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45;p49">
              <a:extLst>
                <a:ext uri="{FF2B5EF4-FFF2-40B4-BE49-F238E27FC236}">
                  <a16:creationId xmlns:a16="http://schemas.microsoft.com/office/drawing/2014/main" id="{BFAFE241-4E2D-140C-EFB8-50B053B62B57}"/>
                </a:ext>
              </a:extLst>
            </p:cNvPr>
            <p:cNvSpPr/>
            <p:nvPr/>
          </p:nvSpPr>
          <p:spPr>
            <a:xfrm rot="5400000" flipH="1">
              <a:off x="808717" y="2773963"/>
              <a:ext cx="42419" cy="190712"/>
            </a:xfrm>
            <a:custGeom>
              <a:avLst/>
              <a:gdLst/>
              <a:ahLst/>
              <a:cxnLst/>
              <a:rect l="l" t="t" r="r" b="b"/>
              <a:pathLst>
                <a:path w="121" h="544" extrusionOk="0">
                  <a:moveTo>
                    <a:pt x="61" y="1"/>
                  </a:moveTo>
                  <a:cubicBezTo>
                    <a:pt x="27" y="1"/>
                    <a:pt x="1" y="27"/>
                    <a:pt x="1" y="61"/>
                  </a:cubicBezTo>
                  <a:lnTo>
                    <a:pt x="1" y="484"/>
                  </a:lnTo>
                  <a:cubicBezTo>
                    <a:pt x="1" y="517"/>
                    <a:pt x="27" y="544"/>
                    <a:pt x="61" y="544"/>
                  </a:cubicBezTo>
                  <a:cubicBezTo>
                    <a:pt x="94" y="544"/>
                    <a:pt x="120" y="517"/>
                    <a:pt x="120" y="484"/>
                  </a:cubicBezTo>
                  <a:lnTo>
                    <a:pt x="120" y="61"/>
                  </a:lnTo>
                  <a:cubicBezTo>
                    <a:pt x="120" y="27"/>
                    <a:pt x="94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46;p49">
              <a:extLst>
                <a:ext uri="{FF2B5EF4-FFF2-40B4-BE49-F238E27FC236}">
                  <a16:creationId xmlns:a16="http://schemas.microsoft.com/office/drawing/2014/main" id="{E617C63F-00F8-FAB6-5DE5-5B3B6D8BEC70}"/>
                </a:ext>
              </a:extLst>
            </p:cNvPr>
            <p:cNvSpPr/>
            <p:nvPr/>
          </p:nvSpPr>
          <p:spPr>
            <a:xfrm rot="5400000" flipH="1">
              <a:off x="808542" y="2671771"/>
              <a:ext cx="42769" cy="190712"/>
            </a:xfrm>
            <a:custGeom>
              <a:avLst/>
              <a:gdLst/>
              <a:ahLst/>
              <a:cxnLst/>
              <a:rect l="l" t="t" r="r" b="b"/>
              <a:pathLst>
                <a:path w="122" h="544" extrusionOk="0">
                  <a:moveTo>
                    <a:pt x="62" y="1"/>
                  </a:moveTo>
                  <a:cubicBezTo>
                    <a:pt x="27" y="1"/>
                    <a:pt x="1" y="27"/>
                    <a:pt x="1" y="61"/>
                  </a:cubicBezTo>
                  <a:lnTo>
                    <a:pt x="1" y="484"/>
                  </a:lnTo>
                  <a:cubicBezTo>
                    <a:pt x="1" y="517"/>
                    <a:pt x="27" y="544"/>
                    <a:pt x="62" y="544"/>
                  </a:cubicBezTo>
                  <a:cubicBezTo>
                    <a:pt x="95" y="544"/>
                    <a:pt x="121" y="517"/>
                    <a:pt x="121" y="484"/>
                  </a:cubicBezTo>
                  <a:lnTo>
                    <a:pt x="121" y="61"/>
                  </a:lnTo>
                  <a:cubicBezTo>
                    <a:pt x="121" y="27"/>
                    <a:pt x="95" y="1"/>
                    <a:pt x="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47;p49">
              <a:extLst>
                <a:ext uri="{FF2B5EF4-FFF2-40B4-BE49-F238E27FC236}">
                  <a16:creationId xmlns:a16="http://schemas.microsoft.com/office/drawing/2014/main" id="{FA7DF082-2814-5C9C-82B9-16340D48C9BD}"/>
                </a:ext>
              </a:extLst>
            </p:cNvPr>
            <p:cNvSpPr/>
            <p:nvPr/>
          </p:nvSpPr>
          <p:spPr>
            <a:xfrm rot="5400000" flipH="1">
              <a:off x="609416" y="2712087"/>
              <a:ext cx="229273" cy="212447"/>
            </a:xfrm>
            <a:custGeom>
              <a:avLst/>
              <a:gdLst/>
              <a:ahLst/>
              <a:cxnLst/>
              <a:rect l="l" t="t" r="r" b="b"/>
              <a:pathLst>
                <a:path w="654" h="606" extrusionOk="0">
                  <a:moveTo>
                    <a:pt x="1" y="0"/>
                  </a:moveTo>
                  <a:lnTo>
                    <a:pt x="1" y="280"/>
                  </a:lnTo>
                  <a:cubicBezTo>
                    <a:pt x="1" y="460"/>
                    <a:pt x="147" y="605"/>
                    <a:pt x="327" y="605"/>
                  </a:cubicBezTo>
                  <a:cubicBezTo>
                    <a:pt x="508" y="605"/>
                    <a:pt x="653" y="460"/>
                    <a:pt x="653" y="280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48;p49">
              <a:extLst>
                <a:ext uri="{FF2B5EF4-FFF2-40B4-BE49-F238E27FC236}">
                  <a16:creationId xmlns:a16="http://schemas.microsoft.com/office/drawing/2014/main" id="{5C78742B-3C2A-617D-0793-98DFCF503AEE}"/>
                </a:ext>
              </a:extLst>
            </p:cNvPr>
            <p:cNvSpPr/>
            <p:nvPr/>
          </p:nvSpPr>
          <p:spPr>
            <a:xfrm rot="5400000" flipH="1">
              <a:off x="679705" y="2782026"/>
              <a:ext cx="229273" cy="71868"/>
            </a:xfrm>
            <a:custGeom>
              <a:avLst/>
              <a:gdLst/>
              <a:ahLst/>
              <a:cxnLst/>
              <a:rect l="l" t="t" r="r" b="b"/>
              <a:pathLst>
                <a:path w="654" h="205" extrusionOk="0">
                  <a:moveTo>
                    <a:pt x="1" y="0"/>
                  </a:moveTo>
                  <a:lnTo>
                    <a:pt x="1" y="204"/>
                  </a:lnTo>
                  <a:lnTo>
                    <a:pt x="653" y="20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49;p49">
              <a:extLst>
                <a:ext uri="{FF2B5EF4-FFF2-40B4-BE49-F238E27FC236}">
                  <a16:creationId xmlns:a16="http://schemas.microsoft.com/office/drawing/2014/main" id="{C8570003-4673-BDF4-605F-53D9A3B30DE3}"/>
                </a:ext>
              </a:extLst>
            </p:cNvPr>
            <p:cNvSpPr/>
            <p:nvPr/>
          </p:nvSpPr>
          <p:spPr>
            <a:xfrm rot="5400000" flipH="1">
              <a:off x="846580" y="4004116"/>
              <a:ext cx="191060" cy="42771"/>
            </a:xfrm>
            <a:custGeom>
              <a:avLst/>
              <a:gdLst/>
              <a:ahLst/>
              <a:cxnLst/>
              <a:rect l="l" t="t" r="r" b="b"/>
              <a:pathLst>
                <a:path w="545" h="122" extrusionOk="0">
                  <a:moveTo>
                    <a:pt x="61" y="1"/>
                  </a:moveTo>
                  <a:cubicBezTo>
                    <a:pt x="27" y="1"/>
                    <a:pt x="0" y="27"/>
                    <a:pt x="0" y="62"/>
                  </a:cubicBezTo>
                  <a:cubicBezTo>
                    <a:pt x="0" y="95"/>
                    <a:pt x="27" y="121"/>
                    <a:pt x="61" y="121"/>
                  </a:cubicBezTo>
                  <a:lnTo>
                    <a:pt x="485" y="121"/>
                  </a:lnTo>
                  <a:cubicBezTo>
                    <a:pt x="518" y="121"/>
                    <a:pt x="544" y="95"/>
                    <a:pt x="544" y="62"/>
                  </a:cubicBezTo>
                  <a:cubicBezTo>
                    <a:pt x="544" y="27"/>
                    <a:pt x="518" y="1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50;p49">
              <a:extLst>
                <a:ext uri="{FF2B5EF4-FFF2-40B4-BE49-F238E27FC236}">
                  <a16:creationId xmlns:a16="http://schemas.microsoft.com/office/drawing/2014/main" id="{ECA82520-A548-E2C0-45EE-28BC1101E1CE}"/>
                </a:ext>
              </a:extLst>
            </p:cNvPr>
            <p:cNvSpPr/>
            <p:nvPr/>
          </p:nvSpPr>
          <p:spPr>
            <a:xfrm rot="5400000" flipH="1">
              <a:off x="948772" y="4004291"/>
              <a:ext cx="191060" cy="42419"/>
            </a:xfrm>
            <a:custGeom>
              <a:avLst/>
              <a:gdLst/>
              <a:ahLst/>
              <a:cxnLst/>
              <a:rect l="l" t="t" r="r" b="b"/>
              <a:pathLst>
                <a:path w="545" h="121" extrusionOk="0">
                  <a:moveTo>
                    <a:pt x="61" y="1"/>
                  </a:moveTo>
                  <a:cubicBezTo>
                    <a:pt x="27" y="1"/>
                    <a:pt x="0" y="28"/>
                    <a:pt x="0" y="61"/>
                  </a:cubicBezTo>
                  <a:cubicBezTo>
                    <a:pt x="0" y="94"/>
                    <a:pt x="27" y="121"/>
                    <a:pt x="61" y="121"/>
                  </a:cubicBezTo>
                  <a:lnTo>
                    <a:pt x="485" y="121"/>
                  </a:lnTo>
                  <a:cubicBezTo>
                    <a:pt x="518" y="121"/>
                    <a:pt x="544" y="94"/>
                    <a:pt x="544" y="61"/>
                  </a:cubicBezTo>
                  <a:cubicBezTo>
                    <a:pt x="544" y="28"/>
                    <a:pt x="518" y="1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51;p49">
              <a:extLst>
                <a:ext uri="{FF2B5EF4-FFF2-40B4-BE49-F238E27FC236}">
                  <a16:creationId xmlns:a16="http://schemas.microsoft.com/office/drawing/2014/main" id="{88C84906-6940-C580-54AA-81EF69BC689E}"/>
                </a:ext>
              </a:extLst>
            </p:cNvPr>
            <p:cNvSpPr/>
            <p:nvPr/>
          </p:nvSpPr>
          <p:spPr>
            <a:xfrm rot="5400000" flipH="1">
              <a:off x="887070" y="3805166"/>
              <a:ext cx="212446" cy="229276"/>
            </a:xfrm>
            <a:custGeom>
              <a:avLst/>
              <a:gdLst/>
              <a:ahLst/>
              <a:cxnLst/>
              <a:rect l="l" t="t" r="r" b="b"/>
              <a:pathLst>
                <a:path w="606" h="654" extrusionOk="0">
                  <a:moveTo>
                    <a:pt x="1" y="1"/>
                  </a:moveTo>
                  <a:lnTo>
                    <a:pt x="1" y="653"/>
                  </a:lnTo>
                  <a:lnTo>
                    <a:pt x="280" y="653"/>
                  </a:lnTo>
                  <a:cubicBezTo>
                    <a:pt x="461" y="653"/>
                    <a:pt x="606" y="508"/>
                    <a:pt x="606" y="327"/>
                  </a:cubicBezTo>
                  <a:cubicBezTo>
                    <a:pt x="606" y="147"/>
                    <a:pt x="461" y="1"/>
                    <a:pt x="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52;p49">
              <a:extLst>
                <a:ext uri="{FF2B5EF4-FFF2-40B4-BE49-F238E27FC236}">
                  <a16:creationId xmlns:a16="http://schemas.microsoft.com/office/drawing/2014/main" id="{05591CC8-46F3-8061-27E3-42E8F7AAE1E2}"/>
                </a:ext>
              </a:extLst>
            </p:cNvPr>
            <p:cNvSpPr/>
            <p:nvPr/>
          </p:nvSpPr>
          <p:spPr>
            <a:xfrm rot="5400000" flipH="1">
              <a:off x="957184" y="3874928"/>
              <a:ext cx="72218" cy="229276"/>
            </a:xfrm>
            <a:custGeom>
              <a:avLst/>
              <a:gdLst/>
              <a:ahLst/>
              <a:cxnLst/>
              <a:rect l="l" t="t" r="r" b="b"/>
              <a:pathLst>
                <a:path w="206" h="654" extrusionOk="0">
                  <a:moveTo>
                    <a:pt x="1" y="1"/>
                  </a:moveTo>
                  <a:lnTo>
                    <a:pt x="1" y="653"/>
                  </a:lnTo>
                  <a:lnTo>
                    <a:pt x="205" y="653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white washing machine with a black background&#10;&#10;AI-generated content may be incorrect.">
            <a:extLst>
              <a:ext uri="{FF2B5EF4-FFF2-40B4-BE49-F238E27FC236}">
                <a16:creationId xmlns:a16="http://schemas.microsoft.com/office/drawing/2014/main" id="{0F8D7867-F703-0CEB-30FC-2DCC855F8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4432" y="853676"/>
            <a:ext cx="4135135" cy="413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98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7284E-6 L 0.25 1.7284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46"/>
          <p:cNvSpPr txBox="1">
            <a:spLocks noGrp="1"/>
          </p:cNvSpPr>
          <p:nvPr>
            <p:ph type="title"/>
          </p:nvPr>
        </p:nvSpPr>
        <p:spPr>
          <a:xfrm>
            <a:off x="2899808" y="3992754"/>
            <a:ext cx="3451071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Washing Machine</a:t>
            </a:r>
            <a:endParaRPr dirty="0"/>
          </a:p>
        </p:txBody>
      </p:sp>
      <p:sp>
        <p:nvSpPr>
          <p:cNvPr id="4" name="Google Shape;1599;p52">
            <a:extLst>
              <a:ext uri="{FF2B5EF4-FFF2-40B4-BE49-F238E27FC236}">
                <a16:creationId xmlns:a16="http://schemas.microsoft.com/office/drawing/2014/main" id="{D0A415A5-CEDE-1640-F13F-B2E7C2F348E5}"/>
              </a:ext>
            </a:extLst>
          </p:cNvPr>
          <p:cNvSpPr txBox="1">
            <a:spLocks/>
          </p:cNvSpPr>
          <p:nvPr/>
        </p:nvSpPr>
        <p:spPr>
          <a:xfrm>
            <a:off x="773344" y="676569"/>
            <a:ext cx="3852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US" sz="2000" dirty="0"/>
              <a:t>Open Loop</a:t>
            </a:r>
          </a:p>
        </p:txBody>
      </p:sp>
      <p:sp>
        <p:nvSpPr>
          <p:cNvPr id="5" name="Google Shape;1599;p52">
            <a:extLst>
              <a:ext uri="{FF2B5EF4-FFF2-40B4-BE49-F238E27FC236}">
                <a16:creationId xmlns:a16="http://schemas.microsoft.com/office/drawing/2014/main" id="{7D668C34-48C6-2B1E-9BDA-73317EECD0B4}"/>
              </a:ext>
            </a:extLst>
          </p:cNvPr>
          <p:cNvSpPr txBox="1">
            <a:spLocks/>
          </p:cNvSpPr>
          <p:nvPr/>
        </p:nvSpPr>
        <p:spPr>
          <a:xfrm>
            <a:off x="6444655" y="783987"/>
            <a:ext cx="3852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US" sz="2000" dirty="0"/>
              <a:t>Closed Loop</a:t>
            </a:r>
          </a:p>
        </p:txBody>
      </p:sp>
      <p:sp>
        <p:nvSpPr>
          <p:cNvPr id="7" name="Google Shape;1599;p52">
            <a:extLst>
              <a:ext uri="{FF2B5EF4-FFF2-40B4-BE49-F238E27FC236}">
                <a16:creationId xmlns:a16="http://schemas.microsoft.com/office/drawing/2014/main" id="{14D5907B-4838-E8A3-6A9B-680C7EDFF35E}"/>
              </a:ext>
            </a:extLst>
          </p:cNvPr>
          <p:cNvSpPr txBox="1">
            <a:spLocks/>
          </p:cNvSpPr>
          <p:nvPr/>
        </p:nvSpPr>
        <p:spPr>
          <a:xfrm>
            <a:off x="313156" y="1514451"/>
            <a:ext cx="2871273" cy="214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Mimics real washing modes:</a:t>
            </a:r>
            <a:endParaRPr lang="en-US" altLang="en-US" sz="16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Wash, clean, and spin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Motor spins in both directions at various speeds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0" dirty="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ime-based control with no feedback needed</a:t>
            </a:r>
          </a:p>
        </p:txBody>
      </p:sp>
      <p:sp>
        <p:nvSpPr>
          <p:cNvPr id="9" name="Google Shape;1599;p52">
            <a:extLst>
              <a:ext uri="{FF2B5EF4-FFF2-40B4-BE49-F238E27FC236}">
                <a16:creationId xmlns:a16="http://schemas.microsoft.com/office/drawing/2014/main" id="{F3BC6D44-E758-F052-56DD-EA96B3AF5CDC}"/>
              </a:ext>
            </a:extLst>
          </p:cNvPr>
          <p:cNvSpPr txBox="1">
            <a:spLocks/>
          </p:cNvSpPr>
          <p:nvPr/>
        </p:nvSpPr>
        <p:spPr>
          <a:xfrm>
            <a:off x="5959579" y="1570333"/>
            <a:ext cx="2871273" cy="214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MY" sz="1600" b="0" dirty="0">
                <a:latin typeface="+mn-lt"/>
              </a:rPr>
              <a:t>Motor runs in one direction at target speed</a:t>
            </a:r>
          </a:p>
          <a:p>
            <a:endParaRPr lang="en-MY" sz="1600" b="0" dirty="0">
              <a:latin typeface="+mn-lt"/>
            </a:endParaRPr>
          </a:p>
          <a:p>
            <a:r>
              <a:rPr lang="en-MY" sz="1600" b="0" dirty="0">
                <a:latin typeface="+mn-lt"/>
              </a:rPr>
              <a:t>Add weight → RPM drops → system compensates</a:t>
            </a:r>
          </a:p>
          <a:p>
            <a:endParaRPr lang="en-MY" sz="1600" b="0" dirty="0">
              <a:latin typeface="+mn-lt"/>
            </a:endParaRPr>
          </a:p>
          <a:p>
            <a:r>
              <a:rPr lang="en-MY" sz="1600" b="0" dirty="0">
                <a:latin typeface="+mn-lt"/>
              </a:rPr>
              <a:t>Feedback control adjusts input to maintain RPM</a:t>
            </a:r>
          </a:p>
        </p:txBody>
      </p:sp>
      <p:sp>
        <p:nvSpPr>
          <p:cNvPr id="13" name="Google Shape;1599;p52">
            <a:extLst>
              <a:ext uri="{FF2B5EF4-FFF2-40B4-BE49-F238E27FC236}">
                <a16:creationId xmlns:a16="http://schemas.microsoft.com/office/drawing/2014/main" id="{77ECAD4E-AD3B-7F08-577F-007707591BDB}"/>
              </a:ext>
            </a:extLst>
          </p:cNvPr>
          <p:cNvSpPr txBox="1">
            <a:spLocks/>
          </p:cNvSpPr>
          <p:nvPr/>
        </p:nvSpPr>
        <p:spPr>
          <a:xfrm>
            <a:off x="3479602" y="5205714"/>
            <a:ext cx="2871273" cy="128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MY" sz="800" dirty="0"/>
              <a:t>🧑‍💻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 for User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MY" sz="1050" dirty="0"/>
              <a:t>🛑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Emergency stop for safety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 descr="A grey and black object on a white surface&#10;&#10;AI-generated content may be incorrect.">
            <a:extLst>
              <a:ext uri="{FF2B5EF4-FFF2-40B4-BE49-F238E27FC236}">
                <a16:creationId xmlns:a16="http://schemas.microsoft.com/office/drawing/2014/main" id="{0F616D8E-22B8-93B2-9E26-7DF5148E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13" t="11108" r="9260" b="14496"/>
          <a:stretch/>
        </p:blipFill>
        <p:spPr>
          <a:xfrm>
            <a:off x="3289488" y="676569"/>
            <a:ext cx="2455157" cy="2979880"/>
          </a:xfrm>
          <a:prstGeom prst="rect">
            <a:avLst/>
          </a:prstGeom>
        </p:spPr>
      </p:pic>
      <p:grpSp>
        <p:nvGrpSpPr>
          <p:cNvPr id="19" name="Google Shape;888;p45">
            <a:extLst>
              <a:ext uri="{FF2B5EF4-FFF2-40B4-BE49-F238E27FC236}">
                <a16:creationId xmlns:a16="http://schemas.microsoft.com/office/drawing/2014/main" id="{CA228BE1-A491-005B-F311-9CEB19633FE6}"/>
              </a:ext>
            </a:extLst>
          </p:cNvPr>
          <p:cNvGrpSpPr/>
          <p:nvPr/>
        </p:nvGrpSpPr>
        <p:grpSpPr>
          <a:xfrm rot="10800000">
            <a:off x="8057267" y="4091940"/>
            <a:ext cx="1848794" cy="832258"/>
            <a:chOff x="1773694" y="-1034248"/>
            <a:chExt cx="733639" cy="382468"/>
          </a:xfrm>
        </p:grpSpPr>
        <p:sp>
          <p:nvSpPr>
            <p:cNvPr id="20" name="Google Shape;889;p45">
              <a:extLst>
                <a:ext uri="{FF2B5EF4-FFF2-40B4-BE49-F238E27FC236}">
                  <a16:creationId xmlns:a16="http://schemas.microsoft.com/office/drawing/2014/main" id="{08EC61FE-07D4-8970-96F5-79FF48AC19B3}"/>
                </a:ext>
              </a:extLst>
            </p:cNvPr>
            <p:cNvSpPr/>
            <p:nvPr/>
          </p:nvSpPr>
          <p:spPr>
            <a:xfrm>
              <a:off x="2358629" y="-1034248"/>
              <a:ext cx="25529" cy="25529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cubicBezTo>
                    <a:pt x="1" y="168"/>
                    <a:pt x="49" y="216"/>
                    <a:pt x="109" y="216"/>
                  </a:cubicBezTo>
                  <a:cubicBezTo>
                    <a:pt x="169" y="216"/>
                    <a:pt x="217" y="168"/>
                    <a:pt x="217" y="108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90;p45">
              <a:extLst>
                <a:ext uri="{FF2B5EF4-FFF2-40B4-BE49-F238E27FC236}">
                  <a16:creationId xmlns:a16="http://schemas.microsoft.com/office/drawing/2014/main" id="{C62F16E1-917D-B692-A81F-E2D2212F6374}"/>
                </a:ext>
              </a:extLst>
            </p:cNvPr>
            <p:cNvSpPr/>
            <p:nvPr/>
          </p:nvSpPr>
          <p:spPr>
            <a:xfrm>
              <a:off x="2383099" y="-677427"/>
              <a:ext cx="25529" cy="25647"/>
            </a:xfrm>
            <a:custGeom>
              <a:avLst/>
              <a:gdLst/>
              <a:ahLst/>
              <a:cxnLst/>
              <a:rect l="l" t="t" r="r" b="b"/>
              <a:pathLst>
                <a:path w="217" h="218" extrusionOk="0">
                  <a:moveTo>
                    <a:pt x="108" y="1"/>
                  </a:moveTo>
                  <a:cubicBezTo>
                    <a:pt x="48" y="1"/>
                    <a:pt x="0" y="49"/>
                    <a:pt x="0" y="109"/>
                  </a:cubicBezTo>
                  <a:cubicBezTo>
                    <a:pt x="0" y="169"/>
                    <a:pt x="48" y="218"/>
                    <a:pt x="108" y="218"/>
                  </a:cubicBezTo>
                  <a:cubicBezTo>
                    <a:pt x="168" y="218"/>
                    <a:pt x="216" y="169"/>
                    <a:pt x="216" y="109"/>
                  </a:cubicBezTo>
                  <a:cubicBezTo>
                    <a:pt x="216" y="49"/>
                    <a:pt x="168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91;p45">
              <a:extLst>
                <a:ext uri="{FF2B5EF4-FFF2-40B4-BE49-F238E27FC236}">
                  <a16:creationId xmlns:a16="http://schemas.microsoft.com/office/drawing/2014/main" id="{194E5D75-2CC4-54E8-671B-8510A12C5CDE}"/>
                </a:ext>
              </a:extLst>
            </p:cNvPr>
            <p:cNvSpPr/>
            <p:nvPr/>
          </p:nvSpPr>
          <p:spPr>
            <a:xfrm>
              <a:off x="2481686" y="-892485"/>
              <a:ext cx="25647" cy="25529"/>
            </a:xfrm>
            <a:custGeom>
              <a:avLst/>
              <a:gdLst/>
              <a:ahLst/>
              <a:cxnLst/>
              <a:rect l="l" t="t" r="r" b="b"/>
              <a:pathLst>
                <a:path w="218" h="217" extrusionOk="0">
                  <a:moveTo>
                    <a:pt x="109" y="0"/>
                  </a:moveTo>
                  <a:cubicBezTo>
                    <a:pt x="50" y="0"/>
                    <a:pt x="0" y="48"/>
                    <a:pt x="0" y="108"/>
                  </a:cubicBezTo>
                  <a:cubicBezTo>
                    <a:pt x="0" y="168"/>
                    <a:pt x="50" y="216"/>
                    <a:pt x="109" y="216"/>
                  </a:cubicBezTo>
                  <a:cubicBezTo>
                    <a:pt x="169" y="216"/>
                    <a:pt x="217" y="168"/>
                    <a:pt x="217" y="108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92;p45">
              <a:extLst>
                <a:ext uri="{FF2B5EF4-FFF2-40B4-BE49-F238E27FC236}">
                  <a16:creationId xmlns:a16="http://schemas.microsoft.com/office/drawing/2014/main" id="{A5E88BB9-735E-075C-FF54-7F2404097945}"/>
                </a:ext>
              </a:extLst>
            </p:cNvPr>
            <p:cNvSpPr/>
            <p:nvPr/>
          </p:nvSpPr>
          <p:spPr>
            <a:xfrm>
              <a:off x="1773694" y="-1024131"/>
              <a:ext cx="599990" cy="174585"/>
            </a:xfrm>
            <a:custGeom>
              <a:avLst/>
              <a:gdLst/>
              <a:ahLst/>
              <a:cxnLst/>
              <a:rect l="l" t="t" r="r" b="b"/>
              <a:pathLst>
                <a:path w="5100" h="1484" extrusionOk="0">
                  <a:moveTo>
                    <a:pt x="5080" y="1"/>
                  </a:moveTo>
                  <a:cubicBezTo>
                    <a:pt x="5069" y="1"/>
                    <a:pt x="5059" y="10"/>
                    <a:pt x="5059" y="21"/>
                  </a:cubicBezTo>
                  <a:lnTo>
                    <a:pt x="5059" y="1444"/>
                  </a:lnTo>
                  <a:lnTo>
                    <a:pt x="21" y="1444"/>
                  </a:lnTo>
                  <a:cubicBezTo>
                    <a:pt x="10" y="1444"/>
                    <a:pt x="0" y="1454"/>
                    <a:pt x="0" y="1465"/>
                  </a:cubicBezTo>
                  <a:cubicBezTo>
                    <a:pt x="0" y="1475"/>
                    <a:pt x="10" y="1484"/>
                    <a:pt x="21" y="1484"/>
                  </a:cubicBezTo>
                  <a:lnTo>
                    <a:pt x="5081" y="1484"/>
                  </a:lnTo>
                  <a:cubicBezTo>
                    <a:pt x="5091" y="1484"/>
                    <a:pt x="5100" y="1476"/>
                    <a:pt x="5100" y="1465"/>
                  </a:cubicBezTo>
                  <a:lnTo>
                    <a:pt x="5100" y="21"/>
                  </a:lnTo>
                  <a:cubicBezTo>
                    <a:pt x="5100" y="10"/>
                    <a:pt x="5090" y="1"/>
                    <a:pt x="5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93;p45">
              <a:extLst>
                <a:ext uri="{FF2B5EF4-FFF2-40B4-BE49-F238E27FC236}">
                  <a16:creationId xmlns:a16="http://schemas.microsoft.com/office/drawing/2014/main" id="{3E764132-B864-B09D-7E8D-93094BAB4C9C}"/>
                </a:ext>
              </a:extLst>
            </p:cNvPr>
            <p:cNvSpPr/>
            <p:nvPr/>
          </p:nvSpPr>
          <p:spPr>
            <a:xfrm>
              <a:off x="1781811" y="-882132"/>
              <a:ext cx="715046" cy="4823"/>
            </a:xfrm>
            <a:custGeom>
              <a:avLst/>
              <a:gdLst/>
              <a:ahLst/>
              <a:cxnLst/>
              <a:rect l="l" t="t" r="r" b="b"/>
              <a:pathLst>
                <a:path w="6078" h="41" extrusionOk="0">
                  <a:moveTo>
                    <a:pt x="21" y="1"/>
                  </a:moveTo>
                  <a:cubicBezTo>
                    <a:pt x="9" y="1"/>
                    <a:pt x="1" y="9"/>
                    <a:pt x="1" y="20"/>
                  </a:cubicBezTo>
                  <a:cubicBezTo>
                    <a:pt x="1" y="31"/>
                    <a:pt x="9" y="40"/>
                    <a:pt x="21" y="40"/>
                  </a:cubicBezTo>
                  <a:lnTo>
                    <a:pt x="6058" y="40"/>
                  </a:lnTo>
                  <a:cubicBezTo>
                    <a:pt x="6069" y="40"/>
                    <a:pt x="6078" y="31"/>
                    <a:pt x="6078" y="20"/>
                  </a:cubicBezTo>
                  <a:cubicBezTo>
                    <a:pt x="6078" y="9"/>
                    <a:pt x="6069" y="1"/>
                    <a:pt x="6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94;p45">
              <a:extLst>
                <a:ext uri="{FF2B5EF4-FFF2-40B4-BE49-F238E27FC236}">
                  <a16:creationId xmlns:a16="http://schemas.microsoft.com/office/drawing/2014/main" id="{EFAC308F-21DE-3AA9-2B1C-B0BDA5C5555A}"/>
                </a:ext>
              </a:extLst>
            </p:cNvPr>
            <p:cNvSpPr/>
            <p:nvPr/>
          </p:nvSpPr>
          <p:spPr>
            <a:xfrm>
              <a:off x="1773812" y="-939073"/>
              <a:ext cx="624577" cy="276936"/>
            </a:xfrm>
            <a:custGeom>
              <a:avLst/>
              <a:gdLst/>
              <a:ahLst/>
              <a:cxnLst/>
              <a:rect l="l" t="t" r="r" b="b"/>
              <a:pathLst>
                <a:path w="5309" h="2354" extrusionOk="0">
                  <a:moveTo>
                    <a:pt x="21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2"/>
                    <a:pt x="10" y="41"/>
                    <a:pt x="21" y="41"/>
                  </a:cubicBezTo>
                  <a:lnTo>
                    <a:pt x="4605" y="41"/>
                  </a:lnTo>
                  <a:lnTo>
                    <a:pt x="4605" y="2333"/>
                  </a:lnTo>
                  <a:cubicBezTo>
                    <a:pt x="4605" y="2343"/>
                    <a:pt x="4614" y="2353"/>
                    <a:pt x="4625" y="2353"/>
                  </a:cubicBezTo>
                  <a:lnTo>
                    <a:pt x="5287" y="2353"/>
                  </a:lnTo>
                  <a:cubicBezTo>
                    <a:pt x="5298" y="2353"/>
                    <a:pt x="5307" y="2343"/>
                    <a:pt x="5308" y="2333"/>
                  </a:cubicBezTo>
                  <a:cubicBezTo>
                    <a:pt x="5308" y="2322"/>
                    <a:pt x="5299" y="2313"/>
                    <a:pt x="5288" y="2313"/>
                  </a:cubicBezTo>
                  <a:lnTo>
                    <a:pt x="4645" y="2313"/>
                  </a:lnTo>
                  <a:lnTo>
                    <a:pt x="4645" y="21"/>
                  </a:lnTo>
                  <a:cubicBezTo>
                    <a:pt x="4645" y="10"/>
                    <a:pt x="4636" y="1"/>
                    <a:pt x="4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514F9A9-A76A-C93C-AF01-9A63D1FC7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014" y="-3198851"/>
            <a:ext cx="3594841" cy="2969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>
          <a:extLst>
            <a:ext uri="{FF2B5EF4-FFF2-40B4-BE49-F238E27FC236}">
              <a16:creationId xmlns:a16="http://schemas.microsoft.com/office/drawing/2014/main" id="{00BA20DC-A478-A68B-E5C6-94F6BC531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6;p46">
            <a:extLst>
              <a:ext uri="{FF2B5EF4-FFF2-40B4-BE49-F238E27FC236}">
                <a16:creationId xmlns:a16="http://schemas.microsoft.com/office/drawing/2014/main" id="{5FC6BCCA-1266-0702-C432-A96B2A699087}"/>
              </a:ext>
            </a:extLst>
          </p:cNvPr>
          <p:cNvSpPr txBox="1">
            <a:spLocks/>
          </p:cNvSpPr>
          <p:nvPr/>
        </p:nvSpPr>
        <p:spPr>
          <a:xfrm>
            <a:off x="2660496" y="3329968"/>
            <a:ext cx="3451071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7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ce Grotesk"/>
              <a:buNone/>
              <a:defRPr sz="52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MY" sz="3000" dirty="0"/>
              <a:t>Washing Machine</a:t>
            </a:r>
          </a:p>
        </p:txBody>
      </p:sp>
      <p:sp>
        <p:nvSpPr>
          <p:cNvPr id="5" name="Google Shape;1599;p52">
            <a:extLst>
              <a:ext uri="{FF2B5EF4-FFF2-40B4-BE49-F238E27FC236}">
                <a16:creationId xmlns:a16="http://schemas.microsoft.com/office/drawing/2014/main" id="{D981328B-964F-E2DD-C290-67960494E5C1}"/>
              </a:ext>
            </a:extLst>
          </p:cNvPr>
          <p:cNvSpPr txBox="1">
            <a:spLocks/>
          </p:cNvSpPr>
          <p:nvPr/>
        </p:nvSpPr>
        <p:spPr>
          <a:xfrm>
            <a:off x="700747" y="169393"/>
            <a:ext cx="3852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US" sz="1800" dirty="0"/>
              <a:t>Open Loop</a:t>
            </a:r>
          </a:p>
        </p:txBody>
      </p:sp>
      <p:sp>
        <p:nvSpPr>
          <p:cNvPr id="8" name="Google Shape;1599;p52">
            <a:extLst>
              <a:ext uri="{FF2B5EF4-FFF2-40B4-BE49-F238E27FC236}">
                <a16:creationId xmlns:a16="http://schemas.microsoft.com/office/drawing/2014/main" id="{F970862E-24B7-EED8-4926-0F05612A0173}"/>
              </a:ext>
            </a:extLst>
          </p:cNvPr>
          <p:cNvSpPr txBox="1">
            <a:spLocks/>
          </p:cNvSpPr>
          <p:nvPr/>
        </p:nvSpPr>
        <p:spPr>
          <a:xfrm>
            <a:off x="6691268" y="198791"/>
            <a:ext cx="3852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US" sz="2000" dirty="0"/>
              <a:t>Closed Loop</a:t>
            </a:r>
          </a:p>
        </p:txBody>
      </p:sp>
      <p:sp>
        <p:nvSpPr>
          <p:cNvPr id="10" name="Google Shape;1599;p52">
            <a:extLst>
              <a:ext uri="{FF2B5EF4-FFF2-40B4-BE49-F238E27FC236}">
                <a16:creationId xmlns:a16="http://schemas.microsoft.com/office/drawing/2014/main" id="{7BDE3795-66BC-B3FC-912C-EF655A511B8B}"/>
              </a:ext>
            </a:extLst>
          </p:cNvPr>
          <p:cNvSpPr txBox="1">
            <a:spLocks/>
          </p:cNvSpPr>
          <p:nvPr/>
        </p:nvSpPr>
        <p:spPr>
          <a:xfrm>
            <a:off x="249264" y="541917"/>
            <a:ext cx="2159620" cy="214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Mimics real washing modes:</a:t>
            </a:r>
            <a:endParaRPr lang="en-US" altLang="en-US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Wash, clean, and spin dry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Motor spins in both directions at various speeds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b="0" dirty="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ime-based control with no feedback needed</a:t>
            </a:r>
          </a:p>
        </p:txBody>
      </p:sp>
      <p:sp>
        <p:nvSpPr>
          <p:cNvPr id="11" name="Google Shape;1599;p52">
            <a:extLst>
              <a:ext uri="{FF2B5EF4-FFF2-40B4-BE49-F238E27FC236}">
                <a16:creationId xmlns:a16="http://schemas.microsoft.com/office/drawing/2014/main" id="{806D4332-EF66-7B7E-604D-C39A4DA32DDE}"/>
              </a:ext>
            </a:extLst>
          </p:cNvPr>
          <p:cNvSpPr txBox="1">
            <a:spLocks/>
          </p:cNvSpPr>
          <p:nvPr/>
        </p:nvSpPr>
        <p:spPr>
          <a:xfrm>
            <a:off x="6572460" y="516374"/>
            <a:ext cx="2374794" cy="214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MY" sz="1200" b="0" dirty="0">
                <a:latin typeface="+mn-lt"/>
              </a:rPr>
              <a:t>Motor runs in one direction at target speed</a:t>
            </a:r>
          </a:p>
          <a:p>
            <a:endParaRPr lang="en-MY" sz="1200" b="0" dirty="0">
              <a:latin typeface="+mn-lt"/>
            </a:endParaRPr>
          </a:p>
          <a:p>
            <a:r>
              <a:rPr lang="en-MY" sz="1200" b="0" dirty="0">
                <a:latin typeface="+mn-lt"/>
              </a:rPr>
              <a:t>Add weight → RPM drops → system compensates</a:t>
            </a:r>
          </a:p>
          <a:p>
            <a:endParaRPr lang="en-MY" sz="1200" b="0" dirty="0">
              <a:latin typeface="+mn-lt"/>
            </a:endParaRPr>
          </a:p>
          <a:p>
            <a:r>
              <a:rPr lang="en-MY" sz="1200" b="0" dirty="0">
                <a:latin typeface="+mn-lt"/>
              </a:rPr>
              <a:t> Feedback control adjusts input to maintain RPM</a:t>
            </a:r>
          </a:p>
        </p:txBody>
      </p:sp>
      <p:sp>
        <p:nvSpPr>
          <p:cNvPr id="12" name="Google Shape;1599;p52">
            <a:extLst>
              <a:ext uri="{FF2B5EF4-FFF2-40B4-BE49-F238E27FC236}">
                <a16:creationId xmlns:a16="http://schemas.microsoft.com/office/drawing/2014/main" id="{6904FA2F-945F-9402-FD4F-2EA0BA31DB34}"/>
              </a:ext>
            </a:extLst>
          </p:cNvPr>
          <p:cNvSpPr txBox="1">
            <a:spLocks/>
          </p:cNvSpPr>
          <p:nvPr/>
        </p:nvSpPr>
        <p:spPr>
          <a:xfrm>
            <a:off x="2730971" y="3842636"/>
            <a:ext cx="2871273" cy="128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MY" sz="800" dirty="0"/>
              <a:t>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 for User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MY" sz="1050" dirty="0"/>
              <a:t>🛑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Emergency stop for safety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CB9DED8-91F4-71E8-AB5F-97AEB26D0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Google Shape;8078;p93">
            <a:extLst>
              <a:ext uri="{FF2B5EF4-FFF2-40B4-BE49-F238E27FC236}">
                <a16:creationId xmlns:a16="http://schemas.microsoft.com/office/drawing/2014/main" id="{055FC9F3-2F26-9735-C81E-430EC07E3236}"/>
              </a:ext>
            </a:extLst>
          </p:cNvPr>
          <p:cNvGrpSpPr/>
          <p:nvPr/>
        </p:nvGrpSpPr>
        <p:grpSpPr>
          <a:xfrm>
            <a:off x="2806036" y="4146036"/>
            <a:ext cx="207212" cy="208538"/>
            <a:chOff x="1414990" y="2289671"/>
            <a:chExt cx="387073" cy="385996"/>
          </a:xfrm>
        </p:grpSpPr>
        <p:sp>
          <p:nvSpPr>
            <p:cNvPr id="18" name="Google Shape;8079;p93">
              <a:extLst>
                <a:ext uri="{FF2B5EF4-FFF2-40B4-BE49-F238E27FC236}">
                  <a16:creationId xmlns:a16="http://schemas.microsoft.com/office/drawing/2014/main" id="{95A0B733-5EF6-BAF4-630A-5720404AB420}"/>
                </a:ext>
              </a:extLst>
            </p:cNvPr>
            <p:cNvSpPr/>
            <p:nvPr/>
          </p:nvSpPr>
          <p:spPr>
            <a:xfrm>
              <a:off x="1511384" y="2485585"/>
              <a:ext cx="110082" cy="59428"/>
            </a:xfrm>
            <a:custGeom>
              <a:avLst/>
              <a:gdLst/>
              <a:ahLst/>
              <a:cxnLst/>
              <a:rect l="l" t="t" r="r" b="b"/>
              <a:pathLst>
                <a:path w="4190" h="2262" extrusionOk="0">
                  <a:moveTo>
                    <a:pt x="2199" y="0"/>
                  </a:moveTo>
                  <a:lnTo>
                    <a:pt x="639" y="708"/>
                  </a:lnTo>
                  <a:lnTo>
                    <a:pt x="0" y="1928"/>
                  </a:lnTo>
                  <a:lnTo>
                    <a:pt x="2095" y="2261"/>
                  </a:lnTo>
                  <a:lnTo>
                    <a:pt x="4190" y="1928"/>
                  </a:lnTo>
                  <a:lnTo>
                    <a:pt x="3552" y="70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80;p93">
              <a:extLst>
                <a:ext uri="{FF2B5EF4-FFF2-40B4-BE49-F238E27FC236}">
                  <a16:creationId xmlns:a16="http://schemas.microsoft.com/office/drawing/2014/main" id="{F27D812A-E794-F6C4-F090-D4CCFE8C79B3}"/>
                </a:ext>
              </a:extLst>
            </p:cNvPr>
            <p:cNvSpPr/>
            <p:nvPr/>
          </p:nvSpPr>
          <p:spPr>
            <a:xfrm>
              <a:off x="1414990" y="2289671"/>
              <a:ext cx="302712" cy="214515"/>
            </a:xfrm>
            <a:custGeom>
              <a:avLst/>
              <a:gdLst/>
              <a:ahLst/>
              <a:cxnLst/>
              <a:rect l="l" t="t" r="r" b="b"/>
              <a:pathLst>
                <a:path w="11522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0599" y="8165"/>
                  </a:lnTo>
                  <a:cubicBezTo>
                    <a:pt x="11105" y="8165"/>
                    <a:pt x="11521" y="7755"/>
                    <a:pt x="11521" y="7242"/>
                  </a:cubicBezTo>
                  <a:lnTo>
                    <a:pt x="11521" y="930"/>
                  </a:lnTo>
                  <a:cubicBezTo>
                    <a:pt x="11521" y="417"/>
                    <a:pt x="11105" y="1"/>
                    <a:pt x="1059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081;p93">
              <a:extLst>
                <a:ext uri="{FF2B5EF4-FFF2-40B4-BE49-F238E27FC236}">
                  <a16:creationId xmlns:a16="http://schemas.microsoft.com/office/drawing/2014/main" id="{F77115F1-FAAF-A0F3-BAA5-D84D0843269B}"/>
                </a:ext>
              </a:extLst>
            </p:cNvPr>
            <p:cNvSpPr/>
            <p:nvPr/>
          </p:nvSpPr>
          <p:spPr>
            <a:xfrm>
              <a:off x="1490418" y="2536212"/>
              <a:ext cx="151829" cy="17366"/>
            </a:xfrm>
            <a:custGeom>
              <a:avLst/>
              <a:gdLst/>
              <a:ahLst/>
              <a:cxnLst/>
              <a:rect l="l" t="t" r="r" b="b"/>
              <a:pathLst>
                <a:path w="5779" h="661" extrusionOk="0"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5328" y="660"/>
                  </a:lnTo>
                  <a:cubicBezTo>
                    <a:pt x="5334" y="661"/>
                    <a:pt x="5341" y="661"/>
                    <a:pt x="5348" y="661"/>
                  </a:cubicBezTo>
                  <a:cubicBezTo>
                    <a:pt x="5779" y="661"/>
                    <a:pt x="5779" y="1"/>
                    <a:pt x="5348" y="1"/>
                  </a:cubicBezTo>
                  <a:cubicBezTo>
                    <a:pt x="5341" y="1"/>
                    <a:pt x="5334" y="1"/>
                    <a:pt x="5328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082;p93">
              <a:extLst>
                <a:ext uri="{FF2B5EF4-FFF2-40B4-BE49-F238E27FC236}">
                  <a16:creationId xmlns:a16="http://schemas.microsoft.com/office/drawing/2014/main" id="{34A25553-4426-5ABE-6046-25E22A5E4AA5}"/>
                </a:ext>
              </a:extLst>
            </p:cNvPr>
            <p:cNvSpPr/>
            <p:nvPr/>
          </p:nvSpPr>
          <p:spPr>
            <a:xfrm>
              <a:off x="1430465" y="2307168"/>
              <a:ext cx="271736" cy="158738"/>
            </a:xfrm>
            <a:custGeom>
              <a:avLst/>
              <a:gdLst/>
              <a:ahLst/>
              <a:cxnLst/>
              <a:rect l="l" t="t" r="r" b="b"/>
              <a:pathLst>
                <a:path w="10343" h="6042" extrusionOk="0">
                  <a:moveTo>
                    <a:pt x="757" y="1"/>
                  </a:moveTo>
                  <a:cubicBezTo>
                    <a:pt x="341" y="1"/>
                    <a:pt x="1" y="340"/>
                    <a:pt x="1" y="757"/>
                  </a:cubicBezTo>
                  <a:lnTo>
                    <a:pt x="1" y="5286"/>
                  </a:lnTo>
                  <a:cubicBezTo>
                    <a:pt x="1" y="5702"/>
                    <a:pt x="334" y="6042"/>
                    <a:pt x="757" y="6042"/>
                  </a:cubicBezTo>
                  <a:lnTo>
                    <a:pt x="9593" y="6042"/>
                  </a:lnTo>
                  <a:cubicBezTo>
                    <a:pt x="10010" y="6042"/>
                    <a:pt x="10343" y="5702"/>
                    <a:pt x="10343" y="5286"/>
                  </a:cubicBezTo>
                  <a:lnTo>
                    <a:pt x="10343" y="750"/>
                  </a:lnTo>
                  <a:cubicBezTo>
                    <a:pt x="10343" y="340"/>
                    <a:pt x="10003" y="1"/>
                    <a:pt x="959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83;p93">
              <a:extLst>
                <a:ext uri="{FF2B5EF4-FFF2-40B4-BE49-F238E27FC236}">
                  <a16:creationId xmlns:a16="http://schemas.microsoft.com/office/drawing/2014/main" id="{C877E2A2-9A38-07B6-B335-84929EA5CA8A}"/>
                </a:ext>
              </a:extLst>
            </p:cNvPr>
            <p:cNvSpPr/>
            <p:nvPr/>
          </p:nvSpPr>
          <p:spPr>
            <a:xfrm>
              <a:off x="1426471" y="2303149"/>
              <a:ext cx="279750" cy="166594"/>
            </a:xfrm>
            <a:custGeom>
              <a:avLst/>
              <a:gdLst/>
              <a:ahLst/>
              <a:cxnLst/>
              <a:rect l="l" t="t" r="r" b="b"/>
              <a:pathLst>
                <a:path w="10648" h="6341" extrusionOk="0">
                  <a:moveTo>
                    <a:pt x="9745" y="299"/>
                  </a:moveTo>
                  <a:cubicBezTo>
                    <a:pt x="10078" y="299"/>
                    <a:pt x="10349" y="570"/>
                    <a:pt x="10349" y="910"/>
                  </a:cubicBezTo>
                  <a:lnTo>
                    <a:pt x="10349" y="5439"/>
                  </a:lnTo>
                  <a:cubicBezTo>
                    <a:pt x="10349" y="5772"/>
                    <a:pt x="10078" y="6042"/>
                    <a:pt x="9745" y="6042"/>
                  </a:cubicBezTo>
                  <a:lnTo>
                    <a:pt x="909" y="6042"/>
                  </a:lnTo>
                  <a:cubicBezTo>
                    <a:pt x="569" y="6042"/>
                    <a:pt x="298" y="5772"/>
                    <a:pt x="298" y="5439"/>
                  </a:cubicBezTo>
                  <a:lnTo>
                    <a:pt x="298" y="910"/>
                  </a:lnTo>
                  <a:cubicBezTo>
                    <a:pt x="298" y="577"/>
                    <a:pt x="569" y="306"/>
                    <a:pt x="909" y="306"/>
                  </a:cubicBezTo>
                  <a:lnTo>
                    <a:pt x="9745" y="299"/>
                  </a:lnTo>
                  <a:close/>
                  <a:moveTo>
                    <a:pt x="909" y="1"/>
                  </a:moveTo>
                  <a:cubicBezTo>
                    <a:pt x="409" y="1"/>
                    <a:pt x="0" y="410"/>
                    <a:pt x="0" y="910"/>
                  </a:cubicBezTo>
                  <a:lnTo>
                    <a:pt x="0" y="5439"/>
                  </a:lnTo>
                  <a:cubicBezTo>
                    <a:pt x="0" y="5938"/>
                    <a:pt x="402" y="6341"/>
                    <a:pt x="909" y="6341"/>
                  </a:cubicBezTo>
                  <a:lnTo>
                    <a:pt x="9745" y="6341"/>
                  </a:lnTo>
                  <a:cubicBezTo>
                    <a:pt x="10245" y="6341"/>
                    <a:pt x="10647" y="5938"/>
                    <a:pt x="10647" y="5439"/>
                  </a:cubicBezTo>
                  <a:lnTo>
                    <a:pt x="10647" y="903"/>
                  </a:lnTo>
                  <a:cubicBezTo>
                    <a:pt x="10647" y="410"/>
                    <a:pt x="10238" y="1"/>
                    <a:pt x="974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84;p93">
              <a:extLst>
                <a:ext uri="{FF2B5EF4-FFF2-40B4-BE49-F238E27FC236}">
                  <a16:creationId xmlns:a16="http://schemas.microsoft.com/office/drawing/2014/main" id="{597A8377-3AC9-0B41-0FC0-E18BAB90CA9E}"/>
                </a:ext>
              </a:extLst>
            </p:cNvPr>
            <p:cNvSpPr/>
            <p:nvPr/>
          </p:nvSpPr>
          <p:spPr>
            <a:xfrm>
              <a:off x="1533610" y="2431096"/>
              <a:ext cx="249326" cy="198830"/>
            </a:xfrm>
            <a:custGeom>
              <a:avLst/>
              <a:gdLst/>
              <a:ahLst/>
              <a:cxnLst/>
              <a:rect l="l" t="t" r="r" b="b"/>
              <a:pathLst>
                <a:path w="9490" h="7568" extrusionOk="0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85;p93">
              <a:extLst>
                <a:ext uri="{FF2B5EF4-FFF2-40B4-BE49-F238E27FC236}">
                  <a16:creationId xmlns:a16="http://schemas.microsoft.com/office/drawing/2014/main" id="{C763E50B-8126-B37F-D60C-10D9EC608291}"/>
                </a:ext>
              </a:extLst>
            </p:cNvPr>
            <p:cNvSpPr/>
            <p:nvPr/>
          </p:nvSpPr>
          <p:spPr>
            <a:xfrm>
              <a:off x="1551660" y="2452771"/>
              <a:ext cx="213228" cy="146364"/>
            </a:xfrm>
            <a:custGeom>
              <a:avLst/>
              <a:gdLst/>
              <a:ahLst/>
              <a:cxnLst/>
              <a:rect l="l" t="t" r="r" b="b"/>
              <a:pathLst>
                <a:path w="8116" h="5571" extrusionOk="0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086;p93">
              <a:extLst>
                <a:ext uri="{FF2B5EF4-FFF2-40B4-BE49-F238E27FC236}">
                  <a16:creationId xmlns:a16="http://schemas.microsoft.com/office/drawing/2014/main" id="{18D14C6B-62E4-86BB-236E-1FC77298C4FD}"/>
                </a:ext>
              </a:extLst>
            </p:cNvPr>
            <p:cNvSpPr/>
            <p:nvPr/>
          </p:nvSpPr>
          <p:spPr>
            <a:xfrm>
              <a:off x="1547824" y="2448935"/>
              <a:ext cx="220899" cy="154193"/>
            </a:xfrm>
            <a:custGeom>
              <a:avLst/>
              <a:gdLst/>
              <a:ahLst/>
              <a:cxnLst/>
              <a:rect l="l" t="t" r="r" b="b"/>
              <a:pathLst>
                <a:path w="8408" h="5869" extrusionOk="0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87;p93">
              <a:extLst>
                <a:ext uri="{FF2B5EF4-FFF2-40B4-BE49-F238E27FC236}">
                  <a16:creationId xmlns:a16="http://schemas.microsoft.com/office/drawing/2014/main" id="{2B9EF73A-5C81-CB9B-2169-C194C128C28A}"/>
                </a:ext>
              </a:extLst>
            </p:cNvPr>
            <p:cNvSpPr/>
            <p:nvPr/>
          </p:nvSpPr>
          <p:spPr>
            <a:xfrm>
              <a:off x="1533794" y="2610038"/>
              <a:ext cx="249142" cy="23724"/>
            </a:xfrm>
            <a:custGeom>
              <a:avLst/>
              <a:gdLst/>
              <a:ahLst/>
              <a:cxnLst/>
              <a:rect l="l" t="t" r="r" b="b"/>
              <a:pathLst>
                <a:path w="9483" h="903" extrusionOk="0">
                  <a:moveTo>
                    <a:pt x="1" y="0"/>
                  </a:moveTo>
                  <a:lnTo>
                    <a:pt x="1" y="902"/>
                  </a:lnTo>
                  <a:lnTo>
                    <a:pt x="9482" y="902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088;p93">
              <a:extLst>
                <a:ext uri="{FF2B5EF4-FFF2-40B4-BE49-F238E27FC236}">
                  <a16:creationId xmlns:a16="http://schemas.microsoft.com/office/drawing/2014/main" id="{63AF3B3A-205F-9565-E375-BA7380ACABF5}"/>
                </a:ext>
              </a:extLst>
            </p:cNvPr>
            <p:cNvSpPr/>
            <p:nvPr/>
          </p:nvSpPr>
          <p:spPr>
            <a:xfrm>
              <a:off x="1514300" y="2616790"/>
              <a:ext cx="287763" cy="26246"/>
            </a:xfrm>
            <a:custGeom>
              <a:avLst/>
              <a:gdLst/>
              <a:ahLst/>
              <a:cxnLst/>
              <a:rect l="l" t="t" r="r" b="b"/>
              <a:pathLst>
                <a:path w="10953" h="999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089;p93">
              <a:extLst>
                <a:ext uri="{FF2B5EF4-FFF2-40B4-BE49-F238E27FC236}">
                  <a16:creationId xmlns:a16="http://schemas.microsoft.com/office/drawing/2014/main" id="{C6173DDB-DF24-980E-1F20-1033B225DDAC}"/>
                </a:ext>
              </a:extLst>
            </p:cNvPr>
            <p:cNvSpPr/>
            <p:nvPr/>
          </p:nvSpPr>
          <p:spPr>
            <a:xfrm>
              <a:off x="1490418" y="2536212"/>
              <a:ext cx="36125" cy="17366"/>
            </a:xfrm>
            <a:custGeom>
              <a:avLst/>
              <a:gdLst/>
              <a:ahLst/>
              <a:cxnLst/>
              <a:rect l="l" t="t" r="r" b="b"/>
              <a:pathLst>
                <a:path w="1375" h="661" extrusionOk="0">
                  <a:moveTo>
                    <a:pt x="1354" y="1"/>
                  </a:moveTo>
                  <a:cubicBezTo>
                    <a:pt x="1347" y="1"/>
                    <a:pt x="1341" y="1"/>
                    <a:pt x="1334" y="1"/>
                  </a:cubicBezTo>
                  <a:lnTo>
                    <a:pt x="1374" y="1"/>
                  </a:lnTo>
                  <a:cubicBezTo>
                    <a:pt x="1367" y="1"/>
                    <a:pt x="1361" y="1"/>
                    <a:pt x="1354" y="1"/>
                  </a:cubicBezTo>
                  <a:close/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1334" y="660"/>
                  </a:lnTo>
                  <a:cubicBezTo>
                    <a:pt x="923" y="641"/>
                    <a:pt x="923" y="21"/>
                    <a:pt x="1334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  <a:moveTo>
                    <a:pt x="1334" y="660"/>
                  </a:moveTo>
                  <a:lnTo>
                    <a:pt x="1334" y="660"/>
                  </a:lnTo>
                  <a:cubicBezTo>
                    <a:pt x="1341" y="661"/>
                    <a:pt x="1347" y="661"/>
                    <a:pt x="1354" y="661"/>
                  </a:cubicBezTo>
                  <a:cubicBezTo>
                    <a:pt x="1361" y="661"/>
                    <a:pt x="1367" y="661"/>
                    <a:pt x="1374" y="66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090;p93">
              <a:extLst>
                <a:ext uri="{FF2B5EF4-FFF2-40B4-BE49-F238E27FC236}">
                  <a16:creationId xmlns:a16="http://schemas.microsoft.com/office/drawing/2014/main" id="{F1CC02B5-DF5E-5AFF-D74A-DE572225B62E}"/>
                </a:ext>
              </a:extLst>
            </p:cNvPr>
            <p:cNvSpPr/>
            <p:nvPr/>
          </p:nvSpPr>
          <p:spPr>
            <a:xfrm>
              <a:off x="1414990" y="2289671"/>
              <a:ext cx="35547" cy="214515"/>
            </a:xfrm>
            <a:custGeom>
              <a:avLst/>
              <a:gdLst/>
              <a:ahLst/>
              <a:cxnLst/>
              <a:rect l="l" t="t" r="r" b="b"/>
              <a:pathLst>
                <a:path w="1353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353" y="8165"/>
                  </a:lnTo>
                  <a:cubicBezTo>
                    <a:pt x="839" y="8165"/>
                    <a:pt x="430" y="7755"/>
                    <a:pt x="430" y="7242"/>
                  </a:cubicBezTo>
                  <a:lnTo>
                    <a:pt x="430" y="930"/>
                  </a:lnTo>
                  <a:cubicBezTo>
                    <a:pt x="430" y="424"/>
                    <a:pt x="833" y="8"/>
                    <a:pt x="134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091;p93">
              <a:extLst>
                <a:ext uri="{FF2B5EF4-FFF2-40B4-BE49-F238E27FC236}">
                  <a16:creationId xmlns:a16="http://schemas.microsoft.com/office/drawing/2014/main" id="{07229642-782B-E65C-E24F-180E31055E2D}"/>
                </a:ext>
              </a:extLst>
            </p:cNvPr>
            <p:cNvSpPr/>
            <p:nvPr/>
          </p:nvSpPr>
          <p:spPr>
            <a:xfrm>
              <a:off x="1533794" y="2431096"/>
              <a:ext cx="35021" cy="198830"/>
            </a:xfrm>
            <a:custGeom>
              <a:avLst/>
              <a:gdLst/>
              <a:ahLst/>
              <a:cxnLst/>
              <a:rect l="l" t="t" r="r" b="b"/>
              <a:pathLst>
                <a:path w="1333" h="7568" extrusionOk="0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092;p93">
              <a:extLst>
                <a:ext uri="{FF2B5EF4-FFF2-40B4-BE49-F238E27FC236}">
                  <a16:creationId xmlns:a16="http://schemas.microsoft.com/office/drawing/2014/main" id="{84B4D64B-68FD-60DE-2D75-CC9F525D92B1}"/>
                </a:ext>
              </a:extLst>
            </p:cNvPr>
            <p:cNvSpPr/>
            <p:nvPr/>
          </p:nvSpPr>
          <p:spPr>
            <a:xfrm>
              <a:off x="1514484" y="2616790"/>
              <a:ext cx="52492" cy="26246"/>
            </a:xfrm>
            <a:custGeom>
              <a:avLst/>
              <a:gdLst/>
              <a:ahLst/>
              <a:cxnLst/>
              <a:rect l="l" t="t" r="r" b="b"/>
              <a:pathLst>
                <a:path w="1998" h="999" extrusionOk="0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093;p93">
              <a:extLst>
                <a:ext uri="{FF2B5EF4-FFF2-40B4-BE49-F238E27FC236}">
                  <a16:creationId xmlns:a16="http://schemas.microsoft.com/office/drawing/2014/main" id="{1E114E3D-55C2-B519-F122-2D6CD6F439F8}"/>
                </a:ext>
              </a:extLst>
            </p:cNvPr>
            <p:cNvSpPr/>
            <p:nvPr/>
          </p:nvSpPr>
          <p:spPr>
            <a:xfrm>
              <a:off x="1663003" y="2569762"/>
              <a:ext cx="74194" cy="105721"/>
            </a:xfrm>
            <a:custGeom>
              <a:avLst/>
              <a:gdLst/>
              <a:ahLst/>
              <a:cxnLst/>
              <a:rect l="l" t="t" r="r" b="b"/>
              <a:pathLst>
                <a:path w="2824" h="4024" extrusionOk="0">
                  <a:moveTo>
                    <a:pt x="444" y="1"/>
                  </a:moveTo>
                  <a:cubicBezTo>
                    <a:pt x="195" y="1"/>
                    <a:pt x="0" y="195"/>
                    <a:pt x="0" y="445"/>
                  </a:cubicBezTo>
                  <a:lnTo>
                    <a:pt x="0" y="3580"/>
                  </a:lnTo>
                  <a:cubicBezTo>
                    <a:pt x="0" y="3829"/>
                    <a:pt x="195" y="4024"/>
                    <a:pt x="444" y="4024"/>
                  </a:cubicBezTo>
                  <a:lnTo>
                    <a:pt x="2379" y="4024"/>
                  </a:lnTo>
                  <a:cubicBezTo>
                    <a:pt x="2622" y="4024"/>
                    <a:pt x="2823" y="3829"/>
                    <a:pt x="2823" y="3580"/>
                  </a:cubicBezTo>
                  <a:lnTo>
                    <a:pt x="2823" y="445"/>
                  </a:lnTo>
                  <a:cubicBezTo>
                    <a:pt x="2823" y="195"/>
                    <a:pt x="2622" y="1"/>
                    <a:pt x="237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094;p93">
              <a:extLst>
                <a:ext uri="{FF2B5EF4-FFF2-40B4-BE49-F238E27FC236}">
                  <a16:creationId xmlns:a16="http://schemas.microsoft.com/office/drawing/2014/main" id="{293E763B-4EA8-7D17-18AA-D86C8CB0F404}"/>
                </a:ext>
              </a:extLst>
            </p:cNvPr>
            <p:cNvSpPr/>
            <p:nvPr/>
          </p:nvSpPr>
          <p:spPr>
            <a:xfrm>
              <a:off x="1662635" y="2569946"/>
              <a:ext cx="16604" cy="105721"/>
            </a:xfrm>
            <a:custGeom>
              <a:avLst/>
              <a:gdLst/>
              <a:ahLst/>
              <a:cxnLst/>
              <a:rect l="l" t="t" r="r" b="b"/>
              <a:pathLst>
                <a:path w="632" h="4024" extrusionOk="0">
                  <a:moveTo>
                    <a:pt x="444" y="1"/>
                  </a:moveTo>
                  <a:cubicBezTo>
                    <a:pt x="202" y="1"/>
                    <a:pt x="0" y="195"/>
                    <a:pt x="0" y="444"/>
                  </a:cubicBezTo>
                  <a:lnTo>
                    <a:pt x="0" y="3580"/>
                  </a:lnTo>
                  <a:cubicBezTo>
                    <a:pt x="0" y="3822"/>
                    <a:pt x="202" y="4024"/>
                    <a:pt x="444" y="4024"/>
                  </a:cubicBezTo>
                  <a:lnTo>
                    <a:pt x="632" y="4024"/>
                  </a:lnTo>
                  <a:cubicBezTo>
                    <a:pt x="389" y="4024"/>
                    <a:pt x="188" y="3822"/>
                    <a:pt x="188" y="3580"/>
                  </a:cubicBezTo>
                  <a:lnTo>
                    <a:pt x="188" y="444"/>
                  </a:lnTo>
                  <a:cubicBezTo>
                    <a:pt x="188" y="195"/>
                    <a:pt x="389" y="1"/>
                    <a:pt x="632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095;p93">
              <a:extLst>
                <a:ext uri="{FF2B5EF4-FFF2-40B4-BE49-F238E27FC236}">
                  <a16:creationId xmlns:a16="http://schemas.microsoft.com/office/drawing/2014/main" id="{C5B10C47-424F-7CB3-4291-9BBD19E2A68E}"/>
                </a:ext>
              </a:extLst>
            </p:cNvPr>
            <p:cNvSpPr/>
            <p:nvPr/>
          </p:nvSpPr>
          <p:spPr>
            <a:xfrm>
              <a:off x="1662819" y="2582163"/>
              <a:ext cx="74377" cy="80919"/>
            </a:xfrm>
            <a:custGeom>
              <a:avLst/>
              <a:gdLst/>
              <a:ahLst/>
              <a:cxnLst/>
              <a:rect l="l" t="t" r="r" b="b"/>
              <a:pathLst>
                <a:path w="2831" h="3080" extrusionOk="0">
                  <a:moveTo>
                    <a:pt x="396" y="0"/>
                  </a:moveTo>
                  <a:cubicBezTo>
                    <a:pt x="181" y="0"/>
                    <a:pt x="0" y="174"/>
                    <a:pt x="0" y="389"/>
                  </a:cubicBezTo>
                  <a:lnTo>
                    <a:pt x="0" y="2691"/>
                  </a:lnTo>
                  <a:cubicBezTo>
                    <a:pt x="0" y="2907"/>
                    <a:pt x="181" y="3080"/>
                    <a:pt x="396" y="3080"/>
                  </a:cubicBezTo>
                  <a:lnTo>
                    <a:pt x="2442" y="3080"/>
                  </a:lnTo>
                  <a:cubicBezTo>
                    <a:pt x="2657" y="3080"/>
                    <a:pt x="2830" y="2907"/>
                    <a:pt x="2830" y="2691"/>
                  </a:cubicBezTo>
                  <a:lnTo>
                    <a:pt x="2830" y="389"/>
                  </a:lnTo>
                  <a:cubicBezTo>
                    <a:pt x="2830" y="174"/>
                    <a:pt x="2657" y="0"/>
                    <a:pt x="2442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096;p93">
              <a:extLst>
                <a:ext uri="{FF2B5EF4-FFF2-40B4-BE49-F238E27FC236}">
                  <a16:creationId xmlns:a16="http://schemas.microsoft.com/office/drawing/2014/main" id="{A5DF10DA-A47E-D796-3DDC-04A7EE44DCD9}"/>
                </a:ext>
              </a:extLst>
            </p:cNvPr>
            <p:cNvSpPr/>
            <p:nvPr/>
          </p:nvSpPr>
          <p:spPr>
            <a:xfrm>
              <a:off x="1662635" y="2583975"/>
              <a:ext cx="4939" cy="77478"/>
            </a:xfrm>
            <a:custGeom>
              <a:avLst/>
              <a:gdLst/>
              <a:ahLst/>
              <a:cxnLst/>
              <a:rect l="l" t="t" r="r" b="b"/>
              <a:pathLst>
                <a:path w="188" h="2949" extrusionOk="0">
                  <a:moveTo>
                    <a:pt x="188" y="1"/>
                  </a:moveTo>
                  <a:cubicBezTo>
                    <a:pt x="77" y="49"/>
                    <a:pt x="7" y="153"/>
                    <a:pt x="0" y="271"/>
                  </a:cubicBezTo>
                  <a:lnTo>
                    <a:pt x="0" y="2671"/>
                  </a:lnTo>
                  <a:cubicBezTo>
                    <a:pt x="7" y="2789"/>
                    <a:pt x="77" y="2893"/>
                    <a:pt x="188" y="2948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" name="Picture 53" descr="A grey and black object on a white surface&#10;&#10;AI-generated content may be incorrect.">
            <a:extLst>
              <a:ext uri="{FF2B5EF4-FFF2-40B4-BE49-F238E27FC236}">
                <a16:creationId xmlns:a16="http://schemas.microsoft.com/office/drawing/2014/main" id="{D50CC576-796B-FC5F-393A-8C71698174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310" t="60537" r="60334" b="21790"/>
          <a:stretch/>
        </p:blipFill>
        <p:spPr>
          <a:xfrm>
            <a:off x="6650029" y="2896528"/>
            <a:ext cx="1955913" cy="1892215"/>
          </a:xfrm>
          <a:prstGeom prst="rect">
            <a:avLst/>
          </a:prstGeom>
        </p:spPr>
      </p:pic>
      <p:grpSp>
        <p:nvGrpSpPr>
          <p:cNvPr id="56" name="Google Shape;888;p45">
            <a:extLst>
              <a:ext uri="{FF2B5EF4-FFF2-40B4-BE49-F238E27FC236}">
                <a16:creationId xmlns:a16="http://schemas.microsoft.com/office/drawing/2014/main" id="{99CB0B5C-CACB-F9AF-621C-4BB29EF76C93}"/>
              </a:ext>
            </a:extLst>
          </p:cNvPr>
          <p:cNvGrpSpPr/>
          <p:nvPr/>
        </p:nvGrpSpPr>
        <p:grpSpPr>
          <a:xfrm>
            <a:off x="-1201718" y="2967066"/>
            <a:ext cx="2871272" cy="1634517"/>
            <a:chOff x="1773694" y="-1034248"/>
            <a:chExt cx="733639" cy="382468"/>
          </a:xfrm>
        </p:grpSpPr>
        <p:sp>
          <p:nvSpPr>
            <p:cNvPr id="57" name="Google Shape;889;p45">
              <a:extLst>
                <a:ext uri="{FF2B5EF4-FFF2-40B4-BE49-F238E27FC236}">
                  <a16:creationId xmlns:a16="http://schemas.microsoft.com/office/drawing/2014/main" id="{702C2440-CC2F-69C9-F2CE-6A29B76663DE}"/>
                </a:ext>
              </a:extLst>
            </p:cNvPr>
            <p:cNvSpPr/>
            <p:nvPr/>
          </p:nvSpPr>
          <p:spPr>
            <a:xfrm>
              <a:off x="2358629" y="-1034248"/>
              <a:ext cx="25529" cy="25529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cubicBezTo>
                    <a:pt x="1" y="168"/>
                    <a:pt x="49" y="216"/>
                    <a:pt x="109" y="216"/>
                  </a:cubicBezTo>
                  <a:cubicBezTo>
                    <a:pt x="169" y="216"/>
                    <a:pt x="217" y="168"/>
                    <a:pt x="217" y="108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8" name="Google Shape;890;p45">
              <a:extLst>
                <a:ext uri="{FF2B5EF4-FFF2-40B4-BE49-F238E27FC236}">
                  <a16:creationId xmlns:a16="http://schemas.microsoft.com/office/drawing/2014/main" id="{D501FBC6-82FF-48EC-C03A-3FC8F8D9D314}"/>
                </a:ext>
              </a:extLst>
            </p:cNvPr>
            <p:cNvSpPr/>
            <p:nvPr/>
          </p:nvSpPr>
          <p:spPr>
            <a:xfrm>
              <a:off x="2383099" y="-677427"/>
              <a:ext cx="25529" cy="25647"/>
            </a:xfrm>
            <a:custGeom>
              <a:avLst/>
              <a:gdLst/>
              <a:ahLst/>
              <a:cxnLst/>
              <a:rect l="l" t="t" r="r" b="b"/>
              <a:pathLst>
                <a:path w="217" h="218" extrusionOk="0">
                  <a:moveTo>
                    <a:pt x="108" y="1"/>
                  </a:moveTo>
                  <a:cubicBezTo>
                    <a:pt x="48" y="1"/>
                    <a:pt x="0" y="49"/>
                    <a:pt x="0" y="109"/>
                  </a:cubicBezTo>
                  <a:cubicBezTo>
                    <a:pt x="0" y="169"/>
                    <a:pt x="48" y="218"/>
                    <a:pt x="108" y="218"/>
                  </a:cubicBezTo>
                  <a:cubicBezTo>
                    <a:pt x="168" y="218"/>
                    <a:pt x="216" y="169"/>
                    <a:pt x="216" y="109"/>
                  </a:cubicBezTo>
                  <a:cubicBezTo>
                    <a:pt x="216" y="49"/>
                    <a:pt x="168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9" name="Google Shape;891;p45">
              <a:extLst>
                <a:ext uri="{FF2B5EF4-FFF2-40B4-BE49-F238E27FC236}">
                  <a16:creationId xmlns:a16="http://schemas.microsoft.com/office/drawing/2014/main" id="{2619A2F0-0EE0-58EB-1520-175BD812D62A}"/>
                </a:ext>
              </a:extLst>
            </p:cNvPr>
            <p:cNvSpPr/>
            <p:nvPr/>
          </p:nvSpPr>
          <p:spPr>
            <a:xfrm>
              <a:off x="2481686" y="-892485"/>
              <a:ext cx="25647" cy="25529"/>
            </a:xfrm>
            <a:custGeom>
              <a:avLst/>
              <a:gdLst/>
              <a:ahLst/>
              <a:cxnLst/>
              <a:rect l="l" t="t" r="r" b="b"/>
              <a:pathLst>
                <a:path w="218" h="217" extrusionOk="0">
                  <a:moveTo>
                    <a:pt x="109" y="0"/>
                  </a:moveTo>
                  <a:cubicBezTo>
                    <a:pt x="50" y="0"/>
                    <a:pt x="0" y="48"/>
                    <a:pt x="0" y="108"/>
                  </a:cubicBezTo>
                  <a:cubicBezTo>
                    <a:pt x="0" y="168"/>
                    <a:pt x="50" y="216"/>
                    <a:pt x="109" y="216"/>
                  </a:cubicBezTo>
                  <a:cubicBezTo>
                    <a:pt x="169" y="216"/>
                    <a:pt x="217" y="168"/>
                    <a:pt x="217" y="108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0" name="Google Shape;892;p45">
              <a:extLst>
                <a:ext uri="{FF2B5EF4-FFF2-40B4-BE49-F238E27FC236}">
                  <a16:creationId xmlns:a16="http://schemas.microsoft.com/office/drawing/2014/main" id="{2C9D7F59-E7EC-E807-1887-BD4837FED9B1}"/>
                </a:ext>
              </a:extLst>
            </p:cNvPr>
            <p:cNvSpPr/>
            <p:nvPr/>
          </p:nvSpPr>
          <p:spPr>
            <a:xfrm>
              <a:off x="1773694" y="-1024131"/>
              <a:ext cx="599990" cy="174585"/>
            </a:xfrm>
            <a:custGeom>
              <a:avLst/>
              <a:gdLst/>
              <a:ahLst/>
              <a:cxnLst/>
              <a:rect l="l" t="t" r="r" b="b"/>
              <a:pathLst>
                <a:path w="5100" h="1484" extrusionOk="0">
                  <a:moveTo>
                    <a:pt x="5080" y="1"/>
                  </a:moveTo>
                  <a:cubicBezTo>
                    <a:pt x="5069" y="1"/>
                    <a:pt x="5059" y="10"/>
                    <a:pt x="5059" y="21"/>
                  </a:cubicBezTo>
                  <a:lnTo>
                    <a:pt x="5059" y="1444"/>
                  </a:lnTo>
                  <a:lnTo>
                    <a:pt x="21" y="1444"/>
                  </a:lnTo>
                  <a:cubicBezTo>
                    <a:pt x="10" y="1444"/>
                    <a:pt x="0" y="1454"/>
                    <a:pt x="0" y="1465"/>
                  </a:cubicBezTo>
                  <a:cubicBezTo>
                    <a:pt x="0" y="1475"/>
                    <a:pt x="10" y="1484"/>
                    <a:pt x="21" y="1484"/>
                  </a:cubicBezTo>
                  <a:lnTo>
                    <a:pt x="5081" y="1484"/>
                  </a:lnTo>
                  <a:cubicBezTo>
                    <a:pt x="5091" y="1484"/>
                    <a:pt x="5100" y="1476"/>
                    <a:pt x="5100" y="1465"/>
                  </a:cubicBezTo>
                  <a:lnTo>
                    <a:pt x="5100" y="21"/>
                  </a:lnTo>
                  <a:cubicBezTo>
                    <a:pt x="5100" y="10"/>
                    <a:pt x="5090" y="1"/>
                    <a:pt x="5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1" name="Google Shape;893;p45">
              <a:extLst>
                <a:ext uri="{FF2B5EF4-FFF2-40B4-BE49-F238E27FC236}">
                  <a16:creationId xmlns:a16="http://schemas.microsoft.com/office/drawing/2014/main" id="{38D3B8DA-78EF-EAE0-EDD0-6BB5EB90112F}"/>
                </a:ext>
              </a:extLst>
            </p:cNvPr>
            <p:cNvSpPr/>
            <p:nvPr/>
          </p:nvSpPr>
          <p:spPr>
            <a:xfrm>
              <a:off x="1781811" y="-882132"/>
              <a:ext cx="715046" cy="4823"/>
            </a:xfrm>
            <a:custGeom>
              <a:avLst/>
              <a:gdLst/>
              <a:ahLst/>
              <a:cxnLst/>
              <a:rect l="l" t="t" r="r" b="b"/>
              <a:pathLst>
                <a:path w="6078" h="41" extrusionOk="0">
                  <a:moveTo>
                    <a:pt x="21" y="1"/>
                  </a:moveTo>
                  <a:cubicBezTo>
                    <a:pt x="9" y="1"/>
                    <a:pt x="1" y="9"/>
                    <a:pt x="1" y="20"/>
                  </a:cubicBezTo>
                  <a:cubicBezTo>
                    <a:pt x="1" y="31"/>
                    <a:pt x="9" y="40"/>
                    <a:pt x="21" y="40"/>
                  </a:cubicBezTo>
                  <a:lnTo>
                    <a:pt x="6058" y="40"/>
                  </a:lnTo>
                  <a:cubicBezTo>
                    <a:pt x="6069" y="40"/>
                    <a:pt x="6078" y="31"/>
                    <a:pt x="6078" y="20"/>
                  </a:cubicBezTo>
                  <a:cubicBezTo>
                    <a:pt x="6078" y="9"/>
                    <a:pt x="6069" y="1"/>
                    <a:pt x="6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2" name="Google Shape;894;p45">
              <a:extLst>
                <a:ext uri="{FF2B5EF4-FFF2-40B4-BE49-F238E27FC236}">
                  <a16:creationId xmlns:a16="http://schemas.microsoft.com/office/drawing/2014/main" id="{449175AB-E7F1-C6C4-318C-E1782FBC5C25}"/>
                </a:ext>
              </a:extLst>
            </p:cNvPr>
            <p:cNvSpPr/>
            <p:nvPr/>
          </p:nvSpPr>
          <p:spPr>
            <a:xfrm>
              <a:off x="1773812" y="-939073"/>
              <a:ext cx="624577" cy="276936"/>
            </a:xfrm>
            <a:custGeom>
              <a:avLst/>
              <a:gdLst/>
              <a:ahLst/>
              <a:cxnLst/>
              <a:rect l="l" t="t" r="r" b="b"/>
              <a:pathLst>
                <a:path w="5309" h="2354" extrusionOk="0">
                  <a:moveTo>
                    <a:pt x="21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2"/>
                    <a:pt x="10" y="41"/>
                    <a:pt x="21" y="41"/>
                  </a:cubicBezTo>
                  <a:lnTo>
                    <a:pt x="4605" y="41"/>
                  </a:lnTo>
                  <a:lnTo>
                    <a:pt x="4605" y="2333"/>
                  </a:lnTo>
                  <a:cubicBezTo>
                    <a:pt x="4605" y="2343"/>
                    <a:pt x="4614" y="2353"/>
                    <a:pt x="4625" y="2353"/>
                  </a:cubicBezTo>
                  <a:lnTo>
                    <a:pt x="5287" y="2353"/>
                  </a:lnTo>
                  <a:cubicBezTo>
                    <a:pt x="5298" y="2353"/>
                    <a:pt x="5307" y="2343"/>
                    <a:pt x="5308" y="2333"/>
                  </a:cubicBezTo>
                  <a:cubicBezTo>
                    <a:pt x="5308" y="2322"/>
                    <a:pt x="5299" y="2313"/>
                    <a:pt x="5288" y="2313"/>
                  </a:cubicBezTo>
                  <a:lnTo>
                    <a:pt x="4645" y="2313"/>
                  </a:lnTo>
                  <a:lnTo>
                    <a:pt x="4645" y="21"/>
                  </a:lnTo>
                  <a:cubicBezTo>
                    <a:pt x="4645" y="10"/>
                    <a:pt x="4636" y="1"/>
                    <a:pt x="4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oogle Shape;888;p45">
            <a:extLst>
              <a:ext uri="{FF2B5EF4-FFF2-40B4-BE49-F238E27FC236}">
                <a16:creationId xmlns:a16="http://schemas.microsoft.com/office/drawing/2014/main" id="{CB0A7B0B-8592-A2A4-4061-D53D0DC86AFB}"/>
              </a:ext>
            </a:extLst>
          </p:cNvPr>
          <p:cNvGrpSpPr/>
          <p:nvPr/>
        </p:nvGrpSpPr>
        <p:grpSpPr>
          <a:xfrm rot="16200000">
            <a:off x="3366010" y="-1124242"/>
            <a:ext cx="2735152" cy="1425954"/>
            <a:chOff x="1773694" y="-1034248"/>
            <a:chExt cx="733639" cy="382468"/>
          </a:xfrm>
        </p:grpSpPr>
        <p:sp>
          <p:nvSpPr>
            <p:cNvPr id="902" name="Google Shape;889;p45">
              <a:extLst>
                <a:ext uri="{FF2B5EF4-FFF2-40B4-BE49-F238E27FC236}">
                  <a16:creationId xmlns:a16="http://schemas.microsoft.com/office/drawing/2014/main" id="{37BF4091-4E2D-4303-4C10-84327431B0A5}"/>
                </a:ext>
              </a:extLst>
            </p:cNvPr>
            <p:cNvSpPr/>
            <p:nvPr/>
          </p:nvSpPr>
          <p:spPr>
            <a:xfrm>
              <a:off x="2358629" y="-1034248"/>
              <a:ext cx="25529" cy="25529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cubicBezTo>
                    <a:pt x="1" y="168"/>
                    <a:pt x="49" y="216"/>
                    <a:pt x="109" y="216"/>
                  </a:cubicBezTo>
                  <a:cubicBezTo>
                    <a:pt x="169" y="216"/>
                    <a:pt x="217" y="168"/>
                    <a:pt x="217" y="108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890;p45">
              <a:extLst>
                <a:ext uri="{FF2B5EF4-FFF2-40B4-BE49-F238E27FC236}">
                  <a16:creationId xmlns:a16="http://schemas.microsoft.com/office/drawing/2014/main" id="{78CE6151-D4C2-EE30-582D-3B8AD99BBFF3}"/>
                </a:ext>
              </a:extLst>
            </p:cNvPr>
            <p:cNvSpPr/>
            <p:nvPr/>
          </p:nvSpPr>
          <p:spPr>
            <a:xfrm>
              <a:off x="2383099" y="-677427"/>
              <a:ext cx="25529" cy="25647"/>
            </a:xfrm>
            <a:custGeom>
              <a:avLst/>
              <a:gdLst/>
              <a:ahLst/>
              <a:cxnLst/>
              <a:rect l="l" t="t" r="r" b="b"/>
              <a:pathLst>
                <a:path w="217" h="218" extrusionOk="0">
                  <a:moveTo>
                    <a:pt x="108" y="1"/>
                  </a:moveTo>
                  <a:cubicBezTo>
                    <a:pt x="48" y="1"/>
                    <a:pt x="0" y="49"/>
                    <a:pt x="0" y="109"/>
                  </a:cubicBezTo>
                  <a:cubicBezTo>
                    <a:pt x="0" y="169"/>
                    <a:pt x="48" y="218"/>
                    <a:pt x="108" y="218"/>
                  </a:cubicBezTo>
                  <a:cubicBezTo>
                    <a:pt x="168" y="218"/>
                    <a:pt x="216" y="169"/>
                    <a:pt x="216" y="109"/>
                  </a:cubicBezTo>
                  <a:cubicBezTo>
                    <a:pt x="216" y="49"/>
                    <a:pt x="168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891;p45">
              <a:extLst>
                <a:ext uri="{FF2B5EF4-FFF2-40B4-BE49-F238E27FC236}">
                  <a16:creationId xmlns:a16="http://schemas.microsoft.com/office/drawing/2014/main" id="{96320BA5-70FB-A5D2-D0CB-DCF82A8229A1}"/>
                </a:ext>
              </a:extLst>
            </p:cNvPr>
            <p:cNvSpPr/>
            <p:nvPr/>
          </p:nvSpPr>
          <p:spPr>
            <a:xfrm>
              <a:off x="2481686" y="-892485"/>
              <a:ext cx="25647" cy="25529"/>
            </a:xfrm>
            <a:custGeom>
              <a:avLst/>
              <a:gdLst/>
              <a:ahLst/>
              <a:cxnLst/>
              <a:rect l="l" t="t" r="r" b="b"/>
              <a:pathLst>
                <a:path w="218" h="217" extrusionOk="0">
                  <a:moveTo>
                    <a:pt x="109" y="0"/>
                  </a:moveTo>
                  <a:cubicBezTo>
                    <a:pt x="50" y="0"/>
                    <a:pt x="0" y="48"/>
                    <a:pt x="0" y="108"/>
                  </a:cubicBezTo>
                  <a:cubicBezTo>
                    <a:pt x="0" y="168"/>
                    <a:pt x="50" y="216"/>
                    <a:pt x="109" y="216"/>
                  </a:cubicBezTo>
                  <a:cubicBezTo>
                    <a:pt x="169" y="216"/>
                    <a:pt x="217" y="168"/>
                    <a:pt x="217" y="108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892;p45">
              <a:extLst>
                <a:ext uri="{FF2B5EF4-FFF2-40B4-BE49-F238E27FC236}">
                  <a16:creationId xmlns:a16="http://schemas.microsoft.com/office/drawing/2014/main" id="{AA23C253-6856-46AD-D310-2C3DAA55D4A2}"/>
                </a:ext>
              </a:extLst>
            </p:cNvPr>
            <p:cNvSpPr/>
            <p:nvPr/>
          </p:nvSpPr>
          <p:spPr>
            <a:xfrm>
              <a:off x="1773694" y="-1024131"/>
              <a:ext cx="599990" cy="174585"/>
            </a:xfrm>
            <a:custGeom>
              <a:avLst/>
              <a:gdLst/>
              <a:ahLst/>
              <a:cxnLst/>
              <a:rect l="l" t="t" r="r" b="b"/>
              <a:pathLst>
                <a:path w="5100" h="1484" extrusionOk="0">
                  <a:moveTo>
                    <a:pt x="5080" y="1"/>
                  </a:moveTo>
                  <a:cubicBezTo>
                    <a:pt x="5069" y="1"/>
                    <a:pt x="5059" y="10"/>
                    <a:pt x="5059" y="21"/>
                  </a:cubicBezTo>
                  <a:lnTo>
                    <a:pt x="5059" y="1444"/>
                  </a:lnTo>
                  <a:lnTo>
                    <a:pt x="21" y="1444"/>
                  </a:lnTo>
                  <a:cubicBezTo>
                    <a:pt x="10" y="1444"/>
                    <a:pt x="0" y="1454"/>
                    <a:pt x="0" y="1465"/>
                  </a:cubicBezTo>
                  <a:cubicBezTo>
                    <a:pt x="0" y="1475"/>
                    <a:pt x="10" y="1484"/>
                    <a:pt x="21" y="1484"/>
                  </a:cubicBezTo>
                  <a:lnTo>
                    <a:pt x="5081" y="1484"/>
                  </a:lnTo>
                  <a:cubicBezTo>
                    <a:pt x="5091" y="1484"/>
                    <a:pt x="5100" y="1476"/>
                    <a:pt x="5100" y="1465"/>
                  </a:cubicBezTo>
                  <a:lnTo>
                    <a:pt x="5100" y="21"/>
                  </a:lnTo>
                  <a:cubicBezTo>
                    <a:pt x="5100" y="10"/>
                    <a:pt x="5090" y="1"/>
                    <a:pt x="5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893;p45">
              <a:extLst>
                <a:ext uri="{FF2B5EF4-FFF2-40B4-BE49-F238E27FC236}">
                  <a16:creationId xmlns:a16="http://schemas.microsoft.com/office/drawing/2014/main" id="{FC46337C-7366-F311-1CC7-CFCBDD696DBB}"/>
                </a:ext>
              </a:extLst>
            </p:cNvPr>
            <p:cNvSpPr/>
            <p:nvPr/>
          </p:nvSpPr>
          <p:spPr>
            <a:xfrm>
              <a:off x="1781811" y="-882132"/>
              <a:ext cx="715046" cy="4823"/>
            </a:xfrm>
            <a:custGeom>
              <a:avLst/>
              <a:gdLst/>
              <a:ahLst/>
              <a:cxnLst/>
              <a:rect l="l" t="t" r="r" b="b"/>
              <a:pathLst>
                <a:path w="6078" h="41" extrusionOk="0">
                  <a:moveTo>
                    <a:pt x="21" y="1"/>
                  </a:moveTo>
                  <a:cubicBezTo>
                    <a:pt x="9" y="1"/>
                    <a:pt x="1" y="9"/>
                    <a:pt x="1" y="20"/>
                  </a:cubicBezTo>
                  <a:cubicBezTo>
                    <a:pt x="1" y="31"/>
                    <a:pt x="9" y="40"/>
                    <a:pt x="21" y="40"/>
                  </a:cubicBezTo>
                  <a:lnTo>
                    <a:pt x="6058" y="40"/>
                  </a:lnTo>
                  <a:cubicBezTo>
                    <a:pt x="6069" y="40"/>
                    <a:pt x="6078" y="31"/>
                    <a:pt x="6078" y="20"/>
                  </a:cubicBezTo>
                  <a:cubicBezTo>
                    <a:pt x="6078" y="9"/>
                    <a:pt x="6069" y="1"/>
                    <a:pt x="6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894;p45">
              <a:extLst>
                <a:ext uri="{FF2B5EF4-FFF2-40B4-BE49-F238E27FC236}">
                  <a16:creationId xmlns:a16="http://schemas.microsoft.com/office/drawing/2014/main" id="{3665619E-C795-40FD-EF54-093A7D8E022B}"/>
                </a:ext>
              </a:extLst>
            </p:cNvPr>
            <p:cNvSpPr/>
            <p:nvPr/>
          </p:nvSpPr>
          <p:spPr>
            <a:xfrm>
              <a:off x="1773812" y="-939073"/>
              <a:ext cx="624577" cy="276936"/>
            </a:xfrm>
            <a:custGeom>
              <a:avLst/>
              <a:gdLst/>
              <a:ahLst/>
              <a:cxnLst/>
              <a:rect l="l" t="t" r="r" b="b"/>
              <a:pathLst>
                <a:path w="5309" h="2354" extrusionOk="0">
                  <a:moveTo>
                    <a:pt x="21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2"/>
                    <a:pt x="10" y="41"/>
                    <a:pt x="21" y="41"/>
                  </a:cubicBezTo>
                  <a:lnTo>
                    <a:pt x="4605" y="41"/>
                  </a:lnTo>
                  <a:lnTo>
                    <a:pt x="4605" y="2333"/>
                  </a:lnTo>
                  <a:cubicBezTo>
                    <a:pt x="4605" y="2343"/>
                    <a:pt x="4614" y="2353"/>
                    <a:pt x="4625" y="2353"/>
                  </a:cubicBezTo>
                  <a:lnTo>
                    <a:pt x="5287" y="2353"/>
                  </a:lnTo>
                  <a:cubicBezTo>
                    <a:pt x="5298" y="2353"/>
                    <a:pt x="5307" y="2343"/>
                    <a:pt x="5308" y="2333"/>
                  </a:cubicBezTo>
                  <a:cubicBezTo>
                    <a:pt x="5308" y="2322"/>
                    <a:pt x="5299" y="2313"/>
                    <a:pt x="5288" y="2313"/>
                  </a:cubicBezTo>
                  <a:lnTo>
                    <a:pt x="4645" y="2313"/>
                  </a:lnTo>
                  <a:lnTo>
                    <a:pt x="4645" y="21"/>
                  </a:lnTo>
                  <a:cubicBezTo>
                    <a:pt x="4645" y="10"/>
                    <a:pt x="4636" y="1"/>
                    <a:pt x="4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86" name="Picture 108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315A1B73-9925-804C-CEC7-80B90143B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496" y="328426"/>
            <a:ext cx="3594841" cy="2969995"/>
          </a:xfrm>
          <a:prstGeom prst="rect">
            <a:avLst/>
          </a:prstGeom>
        </p:spPr>
      </p:pic>
      <p:sp>
        <p:nvSpPr>
          <p:cNvPr id="851" name="Oval 850">
            <a:extLst>
              <a:ext uri="{FF2B5EF4-FFF2-40B4-BE49-F238E27FC236}">
                <a16:creationId xmlns:a16="http://schemas.microsoft.com/office/drawing/2014/main" id="{5A1B92AE-19A5-4509-D327-ACB266944D5E}"/>
              </a:ext>
            </a:extLst>
          </p:cNvPr>
          <p:cNvSpPr/>
          <p:nvPr/>
        </p:nvSpPr>
        <p:spPr>
          <a:xfrm>
            <a:off x="7029031" y="3329968"/>
            <a:ext cx="999712" cy="11935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853" name="Connector: Curved 852">
            <a:extLst>
              <a:ext uri="{FF2B5EF4-FFF2-40B4-BE49-F238E27FC236}">
                <a16:creationId xmlns:a16="http://schemas.microsoft.com/office/drawing/2014/main" id="{6EB0E193-966E-AAEA-A531-8C89B55978AA}"/>
              </a:ext>
            </a:extLst>
          </p:cNvPr>
          <p:cNvCxnSpPr>
            <a:cxnSpLocks/>
          </p:cNvCxnSpPr>
          <p:nvPr/>
        </p:nvCxnSpPr>
        <p:spPr>
          <a:xfrm flipV="1">
            <a:off x="5446564" y="4036845"/>
            <a:ext cx="1582467" cy="751898"/>
          </a:xfrm>
          <a:prstGeom prst="curved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108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52"/>
          <p:cNvSpPr txBox="1">
            <a:spLocks noGrp="1"/>
          </p:cNvSpPr>
          <p:nvPr>
            <p:ph type="title"/>
          </p:nvPr>
        </p:nvSpPr>
        <p:spPr>
          <a:xfrm>
            <a:off x="3429364" y="337091"/>
            <a:ext cx="3852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Open Loop</a:t>
            </a:r>
            <a:endParaRPr dirty="0"/>
          </a:p>
        </p:txBody>
      </p:sp>
      <p:sp>
        <p:nvSpPr>
          <p:cNvPr id="1600" name="Google Shape;1600;p52"/>
          <p:cNvSpPr txBox="1">
            <a:spLocks noGrp="1"/>
          </p:cNvSpPr>
          <p:nvPr>
            <p:ph type="subTitle" idx="1"/>
          </p:nvPr>
        </p:nvSpPr>
        <p:spPr>
          <a:xfrm rot="-268">
            <a:off x="662383" y="780106"/>
            <a:ext cx="7420361" cy="439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 sz="1600" dirty="0">
                <a:latin typeface="+mn-lt"/>
              </a:rPr>
              <a:t>Normal Soil: Wash – Clean – Spin dry</a:t>
            </a:r>
          </a:p>
          <a:p>
            <a:pPr marL="139700" indent="0">
              <a:buNone/>
            </a:pPr>
            <a:endParaRPr lang="en-US" sz="1600" dirty="0">
              <a:latin typeface="+mn-lt"/>
            </a:endParaRPr>
          </a:p>
          <a:p>
            <a:pPr marL="139700" indent="0">
              <a:buNone/>
            </a:pPr>
            <a:endParaRPr lang="en-US" sz="1600" dirty="0">
              <a:latin typeface="+mn-lt"/>
            </a:endParaRPr>
          </a:p>
          <a:p>
            <a:pPr marL="139700" indent="0">
              <a:buNone/>
            </a:pPr>
            <a:endParaRPr lang="en-US" sz="1600" dirty="0">
              <a:latin typeface="+mn-lt"/>
            </a:endParaRPr>
          </a:p>
        </p:txBody>
      </p:sp>
      <p:grpSp>
        <p:nvGrpSpPr>
          <p:cNvPr id="1601" name="Google Shape;1601;p52"/>
          <p:cNvGrpSpPr/>
          <p:nvPr/>
        </p:nvGrpSpPr>
        <p:grpSpPr>
          <a:xfrm>
            <a:off x="9560358" y="3917348"/>
            <a:ext cx="3695771" cy="3224479"/>
            <a:chOff x="4834825" y="1006025"/>
            <a:chExt cx="3589172" cy="3131474"/>
          </a:xfrm>
        </p:grpSpPr>
        <p:sp>
          <p:nvSpPr>
            <p:cNvPr id="1602" name="Google Shape;1602;p52"/>
            <p:cNvSpPr/>
            <p:nvPr/>
          </p:nvSpPr>
          <p:spPr>
            <a:xfrm>
              <a:off x="5051311" y="1006025"/>
              <a:ext cx="3006056" cy="3006083"/>
            </a:xfrm>
            <a:custGeom>
              <a:avLst/>
              <a:gdLst/>
              <a:ahLst/>
              <a:cxnLst/>
              <a:rect l="l" t="t" r="r" b="b"/>
              <a:pathLst>
                <a:path w="10692" h="10692" extrusionOk="0">
                  <a:moveTo>
                    <a:pt x="5346" y="0"/>
                  </a:moveTo>
                  <a:cubicBezTo>
                    <a:pt x="3928" y="0"/>
                    <a:pt x="2569" y="564"/>
                    <a:pt x="1567" y="1567"/>
                  </a:cubicBezTo>
                  <a:cubicBezTo>
                    <a:pt x="564" y="2569"/>
                    <a:pt x="0" y="3928"/>
                    <a:pt x="0" y="5346"/>
                  </a:cubicBezTo>
                  <a:cubicBezTo>
                    <a:pt x="0" y="6764"/>
                    <a:pt x="564" y="8123"/>
                    <a:pt x="1567" y="9126"/>
                  </a:cubicBezTo>
                  <a:cubicBezTo>
                    <a:pt x="2569" y="10128"/>
                    <a:pt x="3928" y="10691"/>
                    <a:pt x="5346" y="10691"/>
                  </a:cubicBezTo>
                  <a:cubicBezTo>
                    <a:pt x="6764" y="10691"/>
                    <a:pt x="8123" y="10128"/>
                    <a:pt x="9126" y="9126"/>
                  </a:cubicBezTo>
                  <a:cubicBezTo>
                    <a:pt x="10128" y="8123"/>
                    <a:pt x="10691" y="6764"/>
                    <a:pt x="10691" y="5346"/>
                  </a:cubicBezTo>
                  <a:cubicBezTo>
                    <a:pt x="10691" y="3928"/>
                    <a:pt x="10128" y="2569"/>
                    <a:pt x="9126" y="1567"/>
                  </a:cubicBezTo>
                  <a:cubicBezTo>
                    <a:pt x="8123" y="564"/>
                    <a:pt x="6764" y="0"/>
                    <a:pt x="5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2"/>
            <p:cNvSpPr/>
            <p:nvPr/>
          </p:nvSpPr>
          <p:spPr>
            <a:xfrm>
              <a:off x="5257958" y="1183713"/>
              <a:ext cx="1217942" cy="851049"/>
            </a:xfrm>
            <a:custGeom>
              <a:avLst/>
              <a:gdLst/>
              <a:ahLst/>
              <a:cxnLst/>
              <a:rect l="l" t="t" r="r" b="b"/>
              <a:pathLst>
                <a:path w="4332" h="3027" extrusionOk="0">
                  <a:moveTo>
                    <a:pt x="313" y="0"/>
                  </a:moveTo>
                  <a:cubicBezTo>
                    <a:pt x="142" y="0"/>
                    <a:pt x="1" y="139"/>
                    <a:pt x="1" y="311"/>
                  </a:cubicBezTo>
                  <a:lnTo>
                    <a:pt x="1" y="2715"/>
                  </a:lnTo>
                  <a:cubicBezTo>
                    <a:pt x="1" y="2887"/>
                    <a:pt x="140" y="3026"/>
                    <a:pt x="313" y="3026"/>
                  </a:cubicBezTo>
                  <a:lnTo>
                    <a:pt x="4020" y="3026"/>
                  </a:lnTo>
                  <a:cubicBezTo>
                    <a:pt x="4193" y="3026"/>
                    <a:pt x="4332" y="2887"/>
                    <a:pt x="4332" y="2715"/>
                  </a:cubicBezTo>
                  <a:lnTo>
                    <a:pt x="4332" y="311"/>
                  </a:lnTo>
                  <a:cubicBezTo>
                    <a:pt x="4332" y="139"/>
                    <a:pt x="4193" y="0"/>
                    <a:pt x="4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2"/>
            <p:cNvSpPr/>
            <p:nvPr/>
          </p:nvSpPr>
          <p:spPr>
            <a:xfrm>
              <a:off x="4834825" y="1183994"/>
              <a:ext cx="846543" cy="846550"/>
            </a:xfrm>
            <a:custGeom>
              <a:avLst/>
              <a:gdLst/>
              <a:ahLst/>
              <a:cxnLst/>
              <a:rect l="l" t="t" r="r" b="b"/>
              <a:pathLst>
                <a:path w="3011" h="3011" extrusionOk="0">
                  <a:moveTo>
                    <a:pt x="1505" y="0"/>
                  </a:moveTo>
                  <a:cubicBezTo>
                    <a:pt x="673" y="0"/>
                    <a:pt x="0" y="674"/>
                    <a:pt x="0" y="1506"/>
                  </a:cubicBezTo>
                  <a:cubicBezTo>
                    <a:pt x="0" y="2337"/>
                    <a:pt x="673" y="3010"/>
                    <a:pt x="1505" y="3010"/>
                  </a:cubicBezTo>
                  <a:cubicBezTo>
                    <a:pt x="2337" y="3010"/>
                    <a:pt x="3010" y="2337"/>
                    <a:pt x="3010" y="1506"/>
                  </a:cubicBezTo>
                  <a:cubicBezTo>
                    <a:pt x="3010" y="674"/>
                    <a:pt x="2337" y="0"/>
                    <a:pt x="1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2"/>
            <p:cNvSpPr/>
            <p:nvPr/>
          </p:nvSpPr>
          <p:spPr>
            <a:xfrm>
              <a:off x="4957407" y="1282678"/>
              <a:ext cx="649738" cy="649462"/>
            </a:xfrm>
            <a:custGeom>
              <a:avLst/>
              <a:gdLst/>
              <a:ahLst/>
              <a:cxnLst/>
              <a:rect l="l" t="t" r="r" b="b"/>
              <a:pathLst>
                <a:path w="2311" h="2310" extrusionOk="0">
                  <a:moveTo>
                    <a:pt x="1155" y="0"/>
                  </a:moveTo>
                  <a:cubicBezTo>
                    <a:pt x="518" y="0"/>
                    <a:pt x="1" y="518"/>
                    <a:pt x="1" y="1155"/>
                  </a:cubicBezTo>
                  <a:cubicBezTo>
                    <a:pt x="1" y="1792"/>
                    <a:pt x="518" y="2310"/>
                    <a:pt x="1155" y="2310"/>
                  </a:cubicBezTo>
                  <a:cubicBezTo>
                    <a:pt x="1793" y="2310"/>
                    <a:pt x="2310" y="1792"/>
                    <a:pt x="2310" y="1155"/>
                  </a:cubicBezTo>
                  <a:cubicBezTo>
                    <a:pt x="2310" y="515"/>
                    <a:pt x="1793" y="0"/>
                    <a:pt x="1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2"/>
            <p:cNvSpPr/>
            <p:nvPr/>
          </p:nvSpPr>
          <p:spPr>
            <a:xfrm>
              <a:off x="5064244" y="1392328"/>
              <a:ext cx="435782" cy="430163"/>
            </a:xfrm>
            <a:custGeom>
              <a:avLst/>
              <a:gdLst/>
              <a:ahLst/>
              <a:cxnLst/>
              <a:rect l="l" t="t" r="r" b="b"/>
              <a:pathLst>
                <a:path w="1550" h="1530" extrusionOk="0">
                  <a:moveTo>
                    <a:pt x="649" y="0"/>
                  </a:moveTo>
                  <a:cubicBezTo>
                    <a:pt x="281" y="60"/>
                    <a:pt x="0" y="381"/>
                    <a:pt x="0" y="765"/>
                  </a:cubicBezTo>
                  <a:cubicBezTo>
                    <a:pt x="0" y="1150"/>
                    <a:pt x="281" y="1470"/>
                    <a:pt x="649" y="1529"/>
                  </a:cubicBezTo>
                  <a:lnTo>
                    <a:pt x="649" y="1400"/>
                  </a:lnTo>
                  <a:cubicBezTo>
                    <a:pt x="649" y="1382"/>
                    <a:pt x="663" y="1368"/>
                    <a:pt x="681" y="1368"/>
                  </a:cubicBezTo>
                  <a:lnTo>
                    <a:pt x="882" y="1368"/>
                  </a:lnTo>
                  <a:cubicBezTo>
                    <a:pt x="900" y="1368"/>
                    <a:pt x="914" y="1382"/>
                    <a:pt x="914" y="1400"/>
                  </a:cubicBezTo>
                  <a:lnTo>
                    <a:pt x="914" y="1526"/>
                  </a:lnTo>
                  <a:cubicBezTo>
                    <a:pt x="1277" y="1461"/>
                    <a:pt x="1550" y="1146"/>
                    <a:pt x="1550" y="765"/>
                  </a:cubicBezTo>
                  <a:cubicBezTo>
                    <a:pt x="1550" y="385"/>
                    <a:pt x="1277" y="69"/>
                    <a:pt x="914" y="2"/>
                  </a:cubicBezTo>
                  <a:lnTo>
                    <a:pt x="914" y="123"/>
                  </a:lnTo>
                  <a:cubicBezTo>
                    <a:pt x="914" y="140"/>
                    <a:pt x="900" y="155"/>
                    <a:pt x="882" y="155"/>
                  </a:cubicBezTo>
                  <a:lnTo>
                    <a:pt x="681" y="155"/>
                  </a:lnTo>
                  <a:cubicBezTo>
                    <a:pt x="663" y="155"/>
                    <a:pt x="649" y="140"/>
                    <a:pt x="649" y="123"/>
                  </a:cubicBezTo>
                  <a:lnTo>
                    <a:pt x="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2"/>
            <p:cNvSpPr/>
            <p:nvPr/>
          </p:nvSpPr>
          <p:spPr>
            <a:xfrm>
              <a:off x="5137344" y="1557364"/>
              <a:ext cx="99246" cy="99528"/>
            </a:xfrm>
            <a:custGeom>
              <a:avLst/>
              <a:gdLst/>
              <a:ahLst/>
              <a:cxnLst/>
              <a:rect l="l" t="t" r="r" b="b"/>
              <a:pathLst>
                <a:path w="353" h="354" extrusionOk="0">
                  <a:moveTo>
                    <a:pt x="177" y="0"/>
                  </a:moveTo>
                  <a:cubicBezTo>
                    <a:pt x="78" y="0"/>
                    <a:pt x="0" y="78"/>
                    <a:pt x="0" y="177"/>
                  </a:cubicBezTo>
                  <a:cubicBezTo>
                    <a:pt x="0" y="274"/>
                    <a:pt x="78" y="353"/>
                    <a:pt x="177" y="353"/>
                  </a:cubicBezTo>
                  <a:cubicBezTo>
                    <a:pt x="274" y="353"/>
                    <a:pt x="353" y="274"/>
                    <a:pt x="353" y="177"/>
                  </a:cubicBezTo>
                  <a:cubicBezTo>
                    <a:pt x="353" y="78"/>
                    <a:pt x="274" y="0"/>
                    <a:pt x="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2"/>
            <p:cNvSpPr/>
            <p:nvPr/>
          </p:nvSpPr>
          <p:spPr>
            <a:xfrm>
              <a:off x="5334431" y="1557364"/>
              <a:ext cx="99527" cy="99528"/>
            </a:xfrm>
            <a:custGeom>
              <a:avLst/>
              <a:gdLst/>
              <a:ahLst/>
              <a:cxnLst/>
              <a:rect l="l" t="t" r="r" b="b"/>
              <a:pathLst>
                <a:path w="354" h="354" extrusionOk="0">
                  <a:moveTo>
                    <a:pt x="177" y="0"/>
                  </a:moveTo>
                  <a:cubicBezTo>
                    <a:pt x="80" y="0"/>
                    <a:pt x="1" y="78"/>
                    <a:pt x="1" y="177"/>
                  </a:cubicBezTo>
                  <a:cubicBezTo>
                    <a:pt x="1" y="274"/>
                    <a:pt x="80" y="353"/>
                    <a:pt x="177" y="353"/>
                  </a:cubicBezTo>
                  <a:cubicBezTo>
                    <a:pt x="274" y="353"/>
                    <a:pt x="353" y="274"/>
                    <a:pt x="353" y="177"/>
                  </a:cubicBezTo>
                  <a:cubicBezTo>
                    <a:pt x="353" y="78"/>
                    <a:pt x="274" y="0"/>
                    <a:pt x="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2"/>
            <p:cNvSpPr/>
            <p:nvPr/>
          </p:nvSpPr>
          <p:spPr>
            <a:xfrm>
              <a:off x="5704145" y="1318385"/>
              <a:ext cx="510006" cy="599979"/>
            </a:xfrm>
            <a:custGeom>
              <a:avLst/>
              <a:gdLst/>
              <a:ahLst/>
              <a:cxnLst/>
              <a:rect l="l" t="t" r="r" b="b"/>
              <a:pathLst>
                <a:path w="1814" h="2134" extrusionOk="0">
                  <a:moveTo>
                    <a:pt x="128" y="0"/>
                  </a:moveTo>
                  <a:cubicBezTo>
                    <a:pt x="59" y="0"/>
                    <a:pt x="1" y="56"/>
                    <a:pt x="1" y="126"/>
                  </a:cubicBezTo>
                  <a:lnTo>
                    <a:pt x="1" y="2006"/>
                  </a:lnTo>
                  <a:cubicBezTo>
                    <a:pt x="1" y="2076"/>
                    <a:pt x="57" y="2134"/>
                    <a:pt x="128" y="2134"/>
                  </a:cubicBezTo>
                  <a:lnTo>
                    <a:pt x="1686" y="2134"/>
                  </a:lnTo>
                  <a:cubicBezTo>
                    <a:pt x="1756" y="2134"/>
                    <a:pt x="1813" y="2077"/>
                    <a:pt x="1813" y="2006"/>
                  </a:cubicBezTo>
                  <a:lnTo>
                    <a:pt x="1813" y="126"/>
                  </a:lnTo>
                  <a:cubicBezTo>
                    <a:pt x="1813" y="57"/>
                    <a:pt x="1757" y="0"/>
                    <a:pt x="16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2"/>
            <p:cNvSpPr/>
            <p:nvPr/>
          </p:nvSpPr>
          <p:spPr>
            <a:xfrm>
              <a:off x="5695148" y="1309388"/>
              <a:ext cx="528000" cy="617973"/>
            </a:xfrm>
            <a:custGeom>
              <a:avLst/>
              <a:gdLst/>
              <a:ahLst/>
              <a:cxnLst/>
              <a:rect l="l" t="t" r="r" b="b"/>
              <a:pathLst>
                <a:path w="1878" h="2198" extrusionOk="0">
                  <a:moveTo>
                    <a:pt x="1718" y="62"/>
                  </a:moveTo>
                  <a:cubicBezTo>
                    <a:pt x="1772" y="62"/>
                    <a:pt x="1814" y="105"/>
                    <a:pt x="1814" y="158"/>
                  </a:cubicBezTo>
                  <a:lnTo>
                    <a:pt x="1814" y="2038"/>
                  </a:lnTo>
                  <a:cubicBezTo>
                    <a:pt x="1814" y="2092"/>
                    <a:pt x="1772" y="2135"/>
                    <a:pt x="1718" y="2135"/>
                  </a:cubicBezTo>
                  <a:lnTo>
                    <a:pt x="160" y="2135"/>
                  </a:lnTo>
                  <a:cubicBezTo>
                    <a:pt x="107" y="2135"/>
                    <a:pt x="64" y="2092"/>
                    <a:pt x="64" y="2038"/>
                  </a:cubicBezTo>
                  <a:lnTo>
                    <a:pt x="64" y="158"/>
                  </a:lnTo>
                  <a:cubicBezTo>
                    <a:pt x="64" y="105"/>
                    <a:pt x="107" y="62"/>
                    <a:pt x="160" y="62"/>
                  </a:cubicBezTo>
                  <a:close/>
                  <a:moveTo>
                    <a:pt x="160" y="0"/>
                  </a:moveTo>
                  <a:cubicBezTo>
                    <a:pt x="71" y="0"/>
                    <a:pt x="1" y="72"/>
                    <a:pt x="1" y="158"/>
                  </a:cubicBezTo>
                  <a:lnTo>
                    <a:pt x="1" y="2038"/>
                  </a:lnTo>
                  <a:cubicBezTo>
                    <a:pt x="1" y="2126"/>
                    <a:pt x="72" y="2198"/>
                    <a:pt x="160" y="2198"/>
                  </a:cubicBezTo>
                  <a:lnTo>
                    <a:pt x="1718" y="2198"/>
                  </a:lnTo>
                  <a:cubicBezTo>
                    <a:pt x="1806" y="2198"/>
                    <a:pt x="1877" y="2126"/>
                    <a:pt x="1877" y="2038"/>
                  </a:cubicBezTo>
                  <a:lnTo>
                    <a:pt x="1877" y="158"/>
                  </a:lnTo>
                  <a:cubicBezTo>
                    <a:pt x="1877" y="71"/>
                    <a:pt x="1806" y="0"/>
                    <a:pt x="1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2"/>
            <p:cNvSpPr/>
            <p:nvPr/>
          </p:nvSpPr>
          <p:spPr>
            <a:xfrm>
              <a:off x="6308338" y="1318385"/>
              <a:ext cx="193993" cy="137202"/>
            </a:xfrm>
            <a:custGeom>
              <a:avLst/>
              <a:gdLst/>
              <a:ahLst/>
              <a:cxnLst/>
              <a:rect l="l" t="t" r="r" b="b"/>
              <a:pathLst>
                <a:path w="690" h="488" extrusionOk="0">
                  <a:moveTo>
                    <a:pt x="127" y="0"/>
                  </a:moveTo>
                  <a:cubicBezTo>
                    <a:pt x="57" y="0"/>
                    <a:pt x="0" y="56"/>
                    <a:pt x="0" y="126"/>
                  </a:cubicBezTo>
                  <a:lnTo>
                    <a:pt x="0" y="361"/>
                  </a:lnTo>
                  <a:cubicBezTo>
                    <a:pt x="0" y="430"/>
                    <a:pt x="57" y="488"/>
                    <a:pt x="127" y="488"/>
                  </a:cubicBezTo>
                  <a:lnTo>
                    <a:pt x="563" y="488"/>
                  </a:lnTo>
                  <a:cubicBezTo>
                    <a:pt x="632" y="488"/>
                    <a:pt x="690" y="431"/>
                    <a:pt x="690" y="361"/>
                  </a:cubicBezTo>
                  <a:lnTo>
                    <a:pt x="690" y="126"/>
                  </a:lnTo>
                  <a:cubicBezTo>
                    <a:pt x="690" y="57"/>
                    <a:pt x="633" y="0"/>
                    <a:pt x="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2"/>
            <p:cNvSpPr/>
            <p:nvPr/>
          </p:nvSpPr>
          <p:spPr>
            <a:xfrm>
              <a:off x="6308338" y="1485951"/>
              <a:ext cx="193993" cy="137765"/>
            </a:xfrm>
            <a:custGeom>
              <a:avLst/>
              <a:gdLst/>
              <a:ahLst/>
              <a:cxnLst/>
              <a:rect l="l" t="t" r="r" b="b"/>
              <a:pathLst>
                <a:path w="690" h="490" extrusionOk="0">
                  <a:moveTo>
                    <a:pt x="127" y="1"/>
                  </a:moveTo>
                  <a:cubicBezTo>
                    <a:pt x="57" y="1"/>
                    <a:pt x="0" y="58"/>
                    <a:pt x="0" y="128"/>
                  </a:cubicBezTo>
                  <a:lnTo>
                    <a:pt x="0" y="362"/>
                  </a:lnTo>
                  <a:cubicBezTo>
                    <a:pt x="0" y="432"/>
                    <a:pt x="57" y="490"/>
                    <a:pt x="127" y="490"/>
                  </a:cubicBezTo>
                  <a:lnTo>
                    <a:pt x="563" y="490"/>
                  </a:lnTo>
                  <a:cubicBezTo>
                    <a:pt x="632" y="490"/>
                    <a:pt x="690" y="433"/>
                    <a:pt x="690" y="362"/>
                  </a:cubicBezTo>
                  <a:lnTo>
                    <a:pt x="690" y="128"/>
                  </a:lnTo>
                  <a:cubicBezTo>
                    <a:pt x="690" y="59"/>
                    <a:pt x="633" y="1"/>
                    <a:pt x="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2"/>
            <p:cNvSpPr/>
            <p:nvPr/>
          </p:nvSpPr>
          <p:spPr>
            <a:xfrm>
              <a:off x="6308338" y="1654080"/>
              <a:ext cx="193993" cy="137484"/>
            </a:xfrm>
            <a:custGeom>
              <a:avLst/>
              <a:gdLst/>
              <a:ahLst/>
              <a:cxnLst/>
              <a:rect l="l" t="t" r="r" b="b"/>
              <a:pathLst>
                <a:path w="690" h="489" extrusionOk="0">
                  <a:moveTo>
                    <a:pt x="127" y="1"/>
                  </a:moveTo>
                  <a:cubicBezTo>
                    <a:pt x="57" y="1"/>
                    <a:pt x="0" y="57"/>
                    <a:pt x="0" y="128"/>
                  </a:cubicBezTo>
                  <a:lnTo>
                    <a:pt x="0" y="362"/>
                  </a:lnTo>
                  <a:cubicBezTo>
                    <a:pt x="0" y="432"/>
                    <a:pt x="57" y="488"/>
                    <a:pt x="127" y="488"/>
                  </a:cubicBezTo>
                  <a:lnTo>
                    <a:pt x="563" y="488"/>
                  </a:lnTo>
                  <a:cubicBezTo>
                    <a:pt x="632" y="488"/>
                    <a:pt x="690" y="433"/>
                    <a:pt x="690" y="362"/>
                  </a:cubicBezTo>
                  <a:lnTo>
                    <a:pt x="690" y="128"/>
                  </a:lnTo>
                  <a:cubicBezTo>
                    <a:pt x="690" y="58"/>
                    <a:pt x="633" y="1"/>
                    <a:pt x="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2"/>
            <p:cNvSpPr/>
            <p:nvPr/>
          </p:nvSpPr>
          <p:spPr>
            <a:xfrm>
              <a:off x="6308338" y="1821928"/>
              <a:ext cx="193993" cy="137202"/>
            </a:xfrm>
            <a:custGeom>
              <a:avLst/>
              <a:gdLst/>
              <a:ahLst/>
              <a:cxnLst/>
              <a:rect l="l" t="t" r="r" b="b"/>
              <a:pathLst>
                <a:path w="690" h="488" extrusionOk="0">
                  <a:moveTo>
                    <a:pt x="127" y="0"/>
                  </a:moveTo>
                  <a:cubicBezTo>
                    <a:pt x="57" y="0"/>
                    <a:pt x="0" y="56"/>
                    <a:pt x="0" y="127"/>
                  </a:cubicBezTo>
                  <a:lnTo>
                    <a:pt x="0" y="361"/>
                  </a:lnTo>
                  <a:cubicBezTo>
                    <a:pt x="0" y="430"/>
                    <a:pt x="57" y="488"/>
                    <a:pt x="127" y="488"/>
                  </a:cubicBezTo>
                  <a:lnTo>
                    <a:pt x="563" y="488"/>
                  </a:lnTo>
                  <a:cubicBezTo>
                    <a:pt x="632" y="488"/>
                    <a:pt x="690" y="431"/>
                    <a:pt x="690" y="361"/>
                  </a:cubicBezTo>
                  <a:lnTo>
                    <a:pt x="690" y="127"/>
                  </a:lnTo>
                  <a:cubicBezTo>
                    <a:pt x="690" y="57"/>
                    <a:pt x="633" y="0"/>
                    <a:pt x="563" y="0"/>
                  </a:cubicBezTo>
                  <a:close/>
                </a:path>
              </a:pathLst>
            </a:custGeom>
            <a:solidFill>
              <a:srgbClr val="4D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2"/>
            <p:cNvSpPr/>
            <p:nvPr/>
          </p:nvSpPr>
          <p:spPr>
            <a:xfrm>
              <a:off x="5797206" y="1376021"/>
              <a:ext cx="72818" cy="107963"/>
            </a:xfrm>
            <a:custGeom>
              <a:avLst/>
              <a:gdLst/>
              <a:ahLst/>
              <a:cxnLst/>
              <a:rect l="l" t="t" r="r" b="b"/>
              <a:pathLst>
                <a:path w="259" h="384" extrusionOk="0">
                  <a:moveTo>
                    <a:pt x="129" y="1"/>
                  </a:moveTo>
                  <a:cubicBezTo>
                    <a:pt x="105" y="1"/>
                    <a:pt x="84" y="4"/>
                    <a:pt x="64" y="11"/>
                  </a:cubicBezTo>
                  <a:cubicBezTo>
                    <a:pt x="44" y="18"/>
                    <a:pt x="24" y="32"/>
                    <a:pt x="2" y="49"/>
                  </a:cubicBezTo>
                  <a:lnTo>
                    <a:pt x="36" y="89"/>
                  </a:lnTo>
                  <a:cubicBezTo>
                    <a:pt x="54" y="74"/>
                    <a:pt x="70" y="65"/>
                    <a:pt x="83" y="59"/>
                  </a:cubicBezTo>
                  <a:cubicBezTo>
                    <a:pt x="96" y="54"/>
                    <a:pt x="109" y="52"/>
                    <a:pt x="124" y="52"/>
                  </a:cubicBezTo>
                  <a:cubicBezTo>
                    <a:pt x="142" y="52"/>
                    <a:pt x="156" y="57"/>
                    <a:pt x="167" y="66"/>
                  </a:cubicBezTo>
                  <a:cubicBezTo>
                    <a:pt x="177" y="75"/>
                    <a:pt x="182" y="89"/>
                    <a:pt x="182" y="106"/>
                  </a:cubicBezTo>
                  <a:cubicBezTo>
                    <a:pt x="182" y="118"/>
                    <a:pt x="179" y="130"/>
                    <a:pt x="175" y="141"/>
                  </a:cubicBezTo>
                  <a:cubicBezTo>
                    <a:pt x="171" y="151"/>
                    <a:pt x="164" y="164"/>
                    <a:pt x="155" y="176"/>
                  </a:cubicBezTo>
                  <a:cubicBezTo>
                    <a:pt x="146" y="188"/>
                    <a:pt x="127" y="209"/>
                    <a:pt x="98" y="239"/>
                  </a:cubicBezTo>
                  <a:lnTo>
                    <a:pt x="0" y="337"/>
                  </a:lnTo>
                  <a:lnTo>
                    <a:pt x="0" y="383"/>
                  </a:lnTo>
                  <a:lnTo>
                    <a:pt x="259" y="383"/>
                  </a:lnTo>
                  <a:lnTo>
                    <a:pt x="259" y="333"/>
                  </a:lnTo>
                  <a:lnTo>
                    <a:pt x="78" y="333"/>
                  </a:lnTo>
                  <a:lnTo>
                    <a:pt x="78" y="331"/>
                  </a:lnTo>
                  <a:lnTo>
                    <a:pt x="145" y="267"/>
                  </a:lnTo>
                  <a:cubicBezTo>
                    <a:pt x="173" y="239"/>
                    <a:pt x="195" y="216"/>
                    <a:pt x="207" y="199"/>
                  </a:cubicBezTo>
                  <a:cubicBezTo>
                    <a:pt x="219" y="182"/>
                    <a:pt x="228" y="166"/>
                    <a:pt x="235" y="151"/>
                  </a:cubicBezTo>
                  <a:cubicBezTo>
                    <a:pt x="242" y="137"/>
                    <a:pt x="244" y="121"/>
                    <a:pt x="244" y="103"/>
                  </a:cubicBezTo>
                  <a:cubicBezTo>
                    <a:pt x="244" y="71"/>
                    <a:pt x="233" y="48"/>
                    <a:pt x="212" y="28"/>
                  </a:cubicBezTo>
                  <a:cubicBezTo>
                    <a:pt x="193" y="10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2"/>
            <p:cNvSpPr/>
            <p:nvPr/>
          </p:nvSpPr>
          <p:spPr>
            <a:xfrm>
              <a:off x="5881551" y="1376021"/>
              <a:ext cx="72256" cy="109368"/>
            </a:xfrm>
            <a:custGeom>
              <a:avLst/>
              <a:gdLst/>
              <a:ahLst/>
              <a:cxnLst/>
              <a:rect l="l" t="t" r="r" b="b"/>
              <a:pathLst>
                <a:path w="257" h="389" extrusionOk="0">
                  <a:moveTo>
                    <a:pt x="123" y="1"/>
                  </a:moveTo>
                  <a:cubicBezTo>
                    <a:pt x="76" y="1"/>
                    <a:pt x="35" y="13"/>
                    <a:pt x="1" y="39"/>
                  </a:cubicBezTo>
                  <a:lnTo>
                    <a:pt x="30" y="82"/>
                  </a:lnTo>
                  <a:cubicBezTo>
                    <a:pt x="48" y="70"/>
                    <a:pt x="64" y="62"/>
                    <a:pt x="77" y="58"/>
                  </a:cubicBezTo>
                  <a:cubicBezTo>
                    <a:pt x="91" y="54"/>
                    <a:pt x="103" y="52"/>
                    <a:pt x="118" y="52"/>
                  </a:cubicBezTo>
                  <a:cubicBezTo>
                    <a:pt x="139" y="52"/>
                    <a:pt x="155" y="55"/>
                    <a:pt x="165" y="65"/>
                  </a:cubicBezTo>
                  <a:cubicBezTo>
                    <a:pt x="176" y="72"/>
                    <a:pt x="181" y="86"/>
                    <a:pt x="181" y="102"/>
                  </a:cubicBezTo>
                  <a:cubicBezTo>
                    <a:pt x="181" y="144"/>
                    <a:pt x="150" y="165"/>
                    <a:pt x="91" y="165"/>
                  </a:cubicBezTo>
                  <a:lnTo>
                    <a:pt x="56" y="165"/>
                  </a:lnTo>
                  <a:lnTo>
                    <a:pt x="56" y="214"/>
                  </a:lnTo>
                  <a:lnTo>
                    <a:pt x="91" y="214"/>
                  </a:lnTo>
                  <a:cubicBezTo>
                    <a:pt x="125" y="214"/>
                    <a:pt x="150" y="220"/>
                    <a:pt x="166" y="229"/>
                  </a:cubicBezTo>
                  <a:cubicBezTo>
                    <a:pt x="182" y="239"/>
                    <a:pt x="190" y="253"/>
                    <a:pt x="190" y="273"/>
                  </a:cubicBezTo>
                  <a:cubicBezTo>
                    <a:pt x="190" y="296"/>
                    <a:pt x="184" y="314"/>
                    <a:pt x="169" y="325"/>
                  </a:cubicBezTo>
                  <a:cubicBezTo>
                    <a:pt x="155" y="335"/>
                    <a:pt x="133" y="341"/>
                    <a:pt x="103" y="341"/>
                  </a:cubicBezTo>
                  <a:cubicBezTo>
                    <a:pt x="86" y="341"/>
                    <a:pt x="69" y="337"/>
                    <a:pt x="51" y="333"/>
                  </a:cubicBezTo>
                  <a:cubicBezTo>
                    <a:pt x="34" y="328"/>
                    <a:pt x="17" y="322"/>
                    <a:pt x="1" y="315"/>
                  </a:cubicBezTo>
                  <a:lnTo>
                    <a:pt x="1" y="368"/>
                  </a:lnTo>
                  <a:cubicBezTo>
                    <a:pt x="31" y="381"/>
                    <a:pt x="66" y="389"/>
                    <a:pt x="108" y="389"/>
                  </a:cubicBezTo>
                  <a:cubicBezTo>
                    <a:pt x="155" y="389"/>
                    <a:pt x="192" y="379"/>
                    <a:pt x="218" y="359"/>
                  </a:cubicBezTo>
                  <a:cubicBezTo>
                    <a:pt x="242" y="339"/>
                    <a:pt x="256" y="311"/>
                    <a:pt x="256" y="274"/>
                  </a:cubicBezTo>
                  <a:cubicBezTo>
                    <a:pt x="256" y="250"/>
                    <a:pt x="248" y="229"/>
                    <a:pt x="234" y="214"/>
                  </a:cubicBezTo>
                  <a:cubicBezTo>
                    <a:pt x="219" y="199"/>
                    <a:pt x="195" y="191"/>
                    <a:pt x="165" y="187"/>
                  </a:cubicBezTo>
                  <a:lnTo>
                    <a:pt x="165" y="183"/>
                  </a:lnTo>
                  <a:cubicBezTo>
                    <a:pt x="190" y="178"/>
                    <a:pt x="210" y="167"/>
                    <a:pt x="224" y="151"/>
                  </a:cubicBezTo>
                  <a:cubicBezTo>
                    <a:pt x="238" y="135"/>
                    <a:pt x="246" y="115"/>
                    <a:pt x="246" y="91"/>
                  </a:cubicBezTo>
                  <a:cubicBezTo>
                    <a:pt x="246" y="63"/>
                    <a:pt x="235" y="39"/>
                    <a:pt x="211" y="24"/>
                  </a:cubicBezTo>
                  <a:cubicBezTo>
                    <a:pt x="190" y="8"/>
                    <a:pt x="161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2"/>
            <p:cNvSpPr/>
            <p:nvPr/>
          </p:nvSpPr>
          <p:spPr>
            <a:xfrm>
              <a:off x="5966740" y="1374896"/>
              <a:ext cx="73099" cy="110493"/>
            </a:xfrm>
            <a:custGeom>
              <a:avLst/>
              <a:gdLst/>
              <a:ahLst/>
              <a:cxnLst/>
              <a:rect l="l" t="t" r="r" b="b"/>
              <a:pathLst>
                <a:path w="260" h="393" extrusionOk="0">
                  <a:moveTo>
                    <a:pt x="131" y="54"/>
                  </a:moveTo>
                  <a:cubicBezTo>
                    <a:pt x="153" y="54"/>
                    <a:pt x="171" y="64"/>
                    <a:pt x="181" y="88"/>
                  </a:cubicBezTo>
                  <a:cubicBezTo>
                    <a:pt x="193" y="110"/>
                    <a:pt x="198" y="148"/>
                    <a:pt x="198" y="198"/>
                  </a:cubicBezTo>
                  <a:cubicBezTo>
                    <a:pt x="198" y="249"/>
                    <a:pt x="192" y="285"/>
                    <a:pt x="181" y="308"/>
                  </a:cubicBezTo>
                  <a:cubicBezTo>
                    <a:pt x="171" y="331"/>
                    <a:pt x="153" y="341"/>
                    <a:pt x="131" y="341"/>
                  </a:cubicBezTo>
                  <a:cubicBezTo>
                    <a:pt x="108" y="341"/>
                    <a:pt x="91" y="331"/>
                    <a:pt x="81" y="308"/>
                  </a:cubicBezTo>
                  <a:cubicBezTo>
                    <a:pt x="69" y="286"/>
                    <a:pt x="64" y="249"/>
                    <a:pt x="64" y="197"/>
                  </a:cubicBezTo>
                  <a:cubicBezTo>
                    <a:pt x="64" y="147"/>
                    <a:pt x="69" y="109"/>
                    <a:pt x="81" y="88"/>
                  </a:cubicBezTo>
                  <a:cubicBezTo>
                    <a:pt x="91" y="64"/>
                    <a:pt x="107" y="54"/>
                    <a:pt x="131" y="54"/>
                  </a:cubicBezTo>
                  <a:close/>
                  <a:moveTo>
                    <a:pt x="129" y="0"/>
                  </a:moveTo>
                  <a:cubicBezTo>
                    <a:pt x="86" y="0"/>
                    <a:pt x="54" y="16"/>
                    <a:pt x="32" y="48"/>
                  </a:cubicBezTo>
                  <a:cubicBezTo>
                    <a:pt x="11" y="81"/>
                    <a:pt x="0" y="131"/>
                    <a:pt x="0" y="197"/>
                  </a:cubicBezTo>
                  <a:cubicBezTo>
                    <a:pt x="0" y="261"/>
                    <a:pt x="12" y="309"/>
                    <a:pt x="33" y="343"/>
                  </a:cubicBezTo>
                  <a:cubicBezTo>
                    <a:pt x="55" y="377"/>
                    <a:pt x="87" y="393"/>
                    <a:pt x="130" y="393"/>
                  </a:cubicBezTo>
                  <a:cubicBezTo>
                    <a:pt x="174" y="393"/>
                    <a:pt x="206" y="377"/>
                    <a:pt x="227" y="345"/>
                  </a:cubicBezTo>
                  <a:cubicBezTo>
                    <a:pt x="248" y="313"/>
                    <a:pt x="259" y="262"/>
                    <a:pt x="259" y="197"/>
                  </a:cubicBezTo>
                  <a:cubicBezTo>
                    <a:pt x="259" y="134"/>
                    <a:pt x="248" y="85"/>
                    <a:pt x="225" y="51"/>
                  </a:cubicBezTo>
                  <a:cubicBezTo>
                    <a:pt x="203" y="16"/>
                    <a:pt x="171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2"/>
            <p:cNvSpPr/>
            <p:nvPr/>
          </p:nvSpPr>
          <p:spPr>
            <a:xfrm>
              <a:off x="6054459" y="1377427"/>
              <a:ext cx="69444" cy="108244"/>
            </a:xfrm>
            <a:custGeom>
              <a:avLst/>
              <a:gdLst/>
              <a:ahLst/>
              <a:cxnLst/>
              <a:rect l="l" t="t" r="r" b="b"/>
              <a:pathLst>
                <a:path w="247" h="385" extrusionOk="0">
                  <a:moveTo>
                    <a:pt x="25" y="1"/>
                  </a:moveTo>
                  <a:lnTo>
                    <a:pt x="10" y="187"/>
                  </a:lnTo>
                  <a:lnTo>
                    <a:pt x="37" y="203"/>
                  </a:lnTo>
                  <a:cubicBezTo>
                    <a:pt x="44" y="202"/>
                    <a:pt x="55" y="199"/>
                    <a:pt x="68" y="198"/>
                  </a:cubicBezTo>
                  <a:cubicBezTo>
                    <a:pt x="80" y="197"/>
                    <a:pt x="89" y="194"/>
                    <a:pt x="97" y="194"/>
                  </a:cubicBezTo>
                  <a:cubicBezTo>
                    <a:pt x="155" y="194"/>
                    <a:pt x="183" y="218"/>
                    <a:pt x="183" y="263"/>
                  </a:cubicBezTo>
                  <a:cubicBezTo>
                    <a:pt x="183" y="285"/>
                    <a:pt x="177" y="305"/>
                    <a:pt x="162" y="316"/>
                  </a:cubicBezTo>
                  <a:cubicBezTo>
                    <a:pt x="148" y="328"/>
                    <a:pt x="128" y="336"/>
                    <a:pt x="100" y="336"/>
                  </a:cubicBezTo>
                  <a:cubicBezTo>
                    <a:pt x="84" y="336"/>
                    <a:pt x="68" y="332"/>
                    <a:pt x="49" y="328"/>
                  </a:cubicBezTo>
                  <a:cubicBezTo>
                    <a:pt x="30" y="323"/>
                    <a:pt x="14" y="317"/>
                    <a:pt x="1" y="310"/>
                  </a:cubicBezTo>
                  <a:lnTo>
                    <a:pt x="1" y="365"/>
                  </a:lnTo>
                  <a:cubicBezTo>
                    <a:pt x="24" y="378"/>
                    <a:pt x="58" y="385"/>
                    <a:pt x="101" y="385"/>
                  </a:cubicBezTo>
                  <a:cubicBezTo>
                    <a:pt x="148" y="385"/>
                    <a:pt x="183" y="373"/>
                    <a:pt x="209" y="350"/>
                  </a:cubicBezTo>
                  <a:cubicBezTo>
                    <a:pt x="235" y="327"/>
                    <a:pt x="246" y="295"/>
                    <a:pt x="246" y="255"/>
                  </a:cubicBezTo>
                  <a:cubicBezTo>
                    <a:pt x="246" y="220"/>
                    <a:pt x="236" y="192"/>
                    <a:pt x="213" y="172"/>
                  </a:cubicBezTo>
                  <a:cubicBezTo>
                    <a:pt x="191" y="151"/>
                    <a:pt x="161" y="141"/>
                    <a:pt x="122" y="141"/>
                  </a:cubicBezTo>
                  <a:cubicBezTo>
                    <a:pt x="111" y="141"/>
                    <a:pt x="100" y="143"/>
                    <a:pt x="93" y="144"/>
                  </a:cubicBezTo>
                  <a:cubicBezTo>
                    <a:pt x="84" y="145"/>
                    <a:pt x="75" y="146"/>
                    <a:pt x="70" y="149"/>
                  </a:cubicBezTo>
                  <a:lnTo>
                    <a:pt x="79" y="54"/>
                  </a:lnTo>
                  <a:lnTo>
                    <a:pt x="221" y="54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2"/>
            <p:cNvSpPr/>
            <p:nvPr/>
          </p:nvSpPr>
          <p:spPr>
            <a:xfrm>
              <a:off x="5801704" y="1556521"/>
              <a:ext cx="45546" cy="106557"/>
            </a:xfrm>
            <a:custGeom>
              <a:avLst/>
              <a:gdLst/>
              <a:ahLst/>
              <a:cxnLst/>
              <a:rect l="l" t="t" r="r" b="b"/>
              <a:pathLst>
                <a:path w="162" h="379" extrusionOk="0">
                  <a:moveTo>
                    <a:pt x="111" y="0"/>
                  </a:moveTo>
                  <a:lnTo>
                    <a:pt x="0" y="87"/>
                  </a:lnTo>
                  <a:lnTo>
                    <a:pt x="31" y="126"/>
                  </a:lnTo>
                  <a:cubicBezTo>
                    <a:pt x="64" y="100"/>
                    <a:pt x="85" y="84"/>
                    <a:pt x="90" y="78"/>
                  </a:cubicBezTo>
                  <a:cubicBezTo>
                    <a:pt x="94" y="74"/>
                    <a:pt x="101" y="69"/>
                    <a:pt x="104" y="64"/>
                  </a:cubicBezTo>
                  <a:lnTo>
                    <a:pt x="104" y="64"/>
                  </a:lnTo>
                  <a:cubicBezTo>
                    <a:pt x="102" y="81"/>
                    <a:pt x="102" y="105"/>
                    <a:pt x="102" y="134"/>
                  </a:cubicBezTo>
                  <a:lnTo>
                    <a:pt x="102" y="379"/>
                  </a:lnTo>
                  <a:lnTo>
                    <a:pt x="162" y="379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2"/>
            <p:cNvSpPr/>
            <p:nvPr/>
          </p:nvSpPr>
          <p:spPr>
            <a:xfrm>
              <a:off x="5878739" y="1556240"/>
              <a:ext cx="79847" cy="106838"/>
            </a:xfrm>
            <a:custGeom>
              <a:avLst/>
              <a:gdLst/>
              <a:ahLst/>
              <a:cxnLst/>
              <a:rect l="l" t="t" r="r" b="b"/>
              <a:pathLst>
                <a:path w="284" h="380" extrusionOk="0">
                  <a:moveTo>
                    <a:pt x="175" y="67"/>
                  </a:moveTo>
                  <a:cubicBezTo>
                    <a:pt x="174" y="89"/>
                    <a:pt x="172" y="118"/>
                    <a:pt x="172" y="151"/>
                  </a:cubicBezTo>
                  <a:lnTo>
                    <a:pt x="172" y="246"/>
                  </a:lnTo>
                  <a:lnTo>
                    <a:pt x="57" y="246"/>
                  </a:lnTo>
                  <a:lnTo>
                    <a:pt x="150" y="109"/>
                  </a:lnTo>
                  <a:cubicBezTo>
                    <a:pt x="160" y="93"/>
                    <a:pt x="167" y="80"/>
                    <a:pt x="172" y="67"/>
                  </a:cubicBezTo>
                  <a:close/>
                  <a:moveTo>
                    <a:pt x="174" y="0"/>
                  </a:moveTo>
                  <a:lnTo>
                    <a:pt x="0" y="250"/>
                  </a:lnTo>
                  <a:lnTo>
                    <a:pt x="0" y="296"/>
                  </a:lnTo>
                  <a:lnTo>
                    <a:pt x="174" y="296"/>
                  </a:lnTo>
                  <a:lnTo>
                    <a:pt x="174" y="380"/>
                  </a:lnTo>
                  <a:lnTo>
                    <a:pt x="233" y="380"/>
                  </a:lnTo>
                  <a:lnTo>
                    <a:pt x="233" y="296"/>
                  </a:lnTo>
                  <a:lnTo>
                    <a:pt x="283" y="296"/>
                  </a:lnTo>
                  <a:lnTo>
                    <a:pt x="283" y="247"/>
                  </a:lnTo>
                  <a:lnTo>
                    <a:pt x="233" y="247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2"/>
            <p:cNvSpPr/>
            <p:nvPr/>
          </p:nvSpPr>
          <p:spPr>
            <a:xfrm>
              <a:off x="5967583" y="1554834"/>
              <a:ext cx="73099" cy="109087"/>
            </a:xfrm>
            <a:custGeom>
              <a:avLst/>
              <a:gdLst/>
              <a:ahLst/>
              <a:cxnLst/>
              <a:rect l="l" t="t" r="r" b="b"/>
              <a:pathLst>
                <a:path w="260" h="388" extrusionOk="0">
                  <a:moveTo>
                    <a:pt x="134" y="192"/>
                  </a:moveTo>
                  <a:cubicBezTo>
                    <a:pt x="156" y="192"/>
                    <a:pt x="172" y="199"/>
                    <a:pt x="182" y="210"/>
                  </a:cubicBezTo>
                  <a:cubicBezTo>
                    <a:pt x="193" y="223"/>
                    <a:pt x="198" y="240"/>
                    <a:pt x="198" y="262"/>
                  </a:cubicBezTo>
                  <a:cubicBezTo>
                    <a:pt x="198" y="285"/>
                    <a:pt x="192" y="306"/>
                    <a:pt x="181" y="320"/>
                  </a:cubicBezTo>
                  <a:cubicBezTo>
                    <a:pt x="171" y="332"/>
                    <a:pt x="154" y="339"/>
                    <a:pt x="133" y="339"/>
                  </a:cubicBezTo>
                  <a:cubicBezTo>
                    <a:pt x="112" y="339"/>
                    <a:pt x="96" y="331"/>
                    <a:pt x="82" y="314"/>
                  </a:cubicBezTo>
                  <a:cubicBezTo>
                    <a:pt x="69" y="298"/>
                    <a:pt x="63" y="277"/>
                    <a:pt x="63" y="252"/>
                  </a:cubicBezTo>
                  <a:cubicBezTo>
                    <a:pt x="63" y="243"/>
                    <a:pt x="65" y="232"/>
                    <a:pt x="71" y="223"/>
                  </a:cubicBezTo>
                  <a:cubicBezTo>
                    <a:pt x="79" y="214"/>
                    <a:pt x="87" y="205"/>
                    <a:pt x="98" y="200"/>
                  </a:cubicBezTo>
                  <a:cubicBezTo>
                    <a:pt x="109" y="194"/>
                    <a:pt x="121" y="192"/>
                    <a:pt x="134" y="192"/>
                  </a:cubicBezTo>
                  <a:close/>
                  <a:moveTo>
                    <a:pt x="182" y="1"/>
                  </a:moveTo>
                  <a:cubicBezTo>
                    <a:pt x="61" y="1"/>
                    <a:pt x="1" y="75"/>
                    <a:pt x="1" y="223"/>
                  </a:cubicBezTo>
                  <a:cubicBezTo>
                    <a:pt x="1" y="257"/>
                    <a:pt x="6" y="288"/>
                    <a:pt x="17" y="311"/>
                  </a:cubicBezTo>
                  <a:cubicBezTo>
                    <a:pt x="27" y="337"/>
                    <a:pt x="43" y="355"/>
                    <a:pt x="64" y="369"/>
                  </a:cubicBezTo>
                  <a:cubicBezTo>
                    <a:pt x="84" y="382"/>
                    <a:pt x="107" y="388"/>
                    <a:pt x="134" y="388"/>
                  </a:cubicBezTo>
                  <a:cubicBezTo>
                    <a:pt x="174" y="388"/>
                    <a:pt x="203" y="376"/>
                    <a:pt x="225" y="354"/>
                  </a:cubicBezTo>
                  <a:cubicBezTo>
                    <a:pt x="249" y="331"/>
                    <a:pt x="259" y="300"/>
                    <a:pt x="259" y="260"/>
                  </a:cubicBezTo>
                  <a:cubicBezTo>
                    <a:pt x="259" y="224"/>
                    <a:pt x="250" y="197"/>
                    <a:pt x="230" y="174"/>
                  </a:cubicBezTo>
                  <a:cubicBezTo>
                    <a:pt x="212" y="153"/>
                    <a:pt x="186" y="143"/>
                    <a:pt x="150" y="143"/>
                  </a:cubicBezTo>
                  <a:cubicBezTo>
                    <a:pt x="131" y="143"/>
                    <a:pt x="113" y="146"/>
                    <a:pt x="99" y="155"/>
                  </a:cubicBezTo>
                  <a:cubicBezTo>
                    <a:pt x="84" y="161"/>
                    <a:pt x="72" y="173"/>
                    <a:pt x="64" y="187"/>
                  </a:cubicBezTo>
                  <a:lnTo>
                    <a:pt x="61" y="187"/>
                  </a:lnTo>
                  <a:cubicBezTo>
                    <a:pt x="63" y="139"/>
                    <a:pt x="74" y="103"/>
                    <a:pt x="95" y="82"/>
                  </a:cubicBezTo>
                  <a:cubicBezTo>
                    <a:pt x="115" y="61"/>
                    <a:pt x="145" y="50"/>
                    <a:pt x="186" y="50"/>
                  </a:cubicBezTo>
                  <a:cubicBezTo>
                    <a:pt x="203" y="50"/>
                    <a:pt x="218" y="52"/>
                    <a:pt x="230" y="55"/>
                  </a:cubicBezTo>
                  <a:lnTo>
                    <a:pt x="230" y="5"/>
                  </a:lnTo>
                  <a:cubicBezTo>
                    <a:pt x="218" y="2"/>
                    <a:pt x="202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2"/>
            <p:cNvSpPr/>
            <p:nvPr/>
          </p:nvSpPr>
          <p:spPr>
            <a:xfrm>
              <a:off x="6051647" y="1554553"/>
              <a:ext cx="72256" cy="109649"/>
            </a:xfrm>
            <a:custGeom>
              <a:avLst/>
              <a:gdLst/>
              <a:ahLst/>
              <a:cxnLst/>
              <a:rect l="l" t="t" r="r" b="b"/>
              <a:pathLst>
                <a:path w="257" h="390" extrusionOk="0">
                  <a:moveTo>
                    <a:pt x="123" y="1"/>
                  </a:moveTo>
                  <a:cubicBezTo>
                    <a:pt x="76" y="1"/>
                    <a:pt x="36" y="14"/>
                    <a:pt x="1" y="39"/>
                  </a:cubicBezTo>
                  <a:lnTo>
                    <a:pt x="31" y="82"/>
                  </a:lnTo>
                  <a:cubicBezTo>
                    <a:pt x="48" y="70"/>
                    <a:pt x="64" y="62"/>
                    <a:pt x="77" y="59"/>
                  </a:cubicBezTo>
                  <a:cubicBezTo>
                    <a:pt x="91" y="53"/>
                    <a:pt x="104" y="51"/>
                    <a:pt x="119" y="51"/>
                  </a:cubicBezTo>
                  <a:cubicBezTo>
                    <a:pt x="139" y="51"/>
                    <a:pt x="155" y="55"/>
                    <a:pt x="166" y="65"/>
                  </a:cubicBezTo>
                  <a:cubicBezTo>
                    <a:pt x="176" y="72"/>
                    <a:pt x="182" y="86"/>
                    <a:pt x="182" y="102"/>
                  </a:cubicBezTo>
                  <a:cubicBezTo>
                    <a:pt x="182" y="144"/>
                    <a:pt x="151" y="165"/>
                    <a:pt x="91" y="165"/>
                  </a:cubicBezTo>
                  <a:lnTo>
                    <a:pt x="58" y="165"/>
                  </a:lnTo>
                  <a:lnTo>
                    <a:pt x="58" y="215"/>
                  </a:lnTo>
                  <a:lnTo>
                    <a:pt x="91" y="215"/>
                  </a:lnTo>
                  <a:cubicBezTo>
                    <a:pt x="126" y="215"/>
                    <a:pt x="151" y="220"/>
                    <a:pt x="167" y="230"/>
                  </a:cubicBezTo>
                  <a:cubicBezTo>
                    <a:pt x="183" y="238"/>
                    <a:pt x="191" y="253"/>
                    <a:pt x="191" y="273"/>
                  </a:cubicBezTo>
                  <a:cubicBezTo>
                    <a:pt x="191" y="296"/>
                    <a:pt x="185" y="313"/>
                    <a:pt x="170" y="324"/>
                  </a:cubicBezTo>
                  <a:cubicBezTo>
                    <a:pt x="155" y="334"/>
                    <a:pt x="134" y="340"/>
                    <a:pt x="105" y="340"/>
                  </a:cubicBezTo>
                  <a:cubicBezTo>
                    <a:pt x="86" y="340"/>
                    <a:pt x="69" y="338"/>
                    <a:pt x="52" y="333"/>
                  </a:cubicBezTo>
                  <a:cubicBezTo>
                    <a:pt x="35" y="329"/>
                    <a:pt x="17" y="323"/>
                    <a:pt x="1" y="315"/>
                  </a:cubicBezTo>
                  <a:lnTo>
                    <a:pt x="1" y="370"/>
                  </a:lnTo>
                  <a:cubicBezTo>
                    <a:pt x="31" y="383"/>
                    <a:pt x="65" y="390"/>
                    <a:pt x="108" y="390"/>
                  </a:cubicBezTo>
                  <a:cubicBezTo>
                    <a:pt x="155" y="390"/>
                    <a:pt x="192" y="380"/>
                    <a:pt x="218" y="360"/>
                  </a:cubicBezTo>
                  <a:cubicBezTo>
                    <a:pt x="244" y="340"/>
                    <a:pt x="256" y="312"/>
                    <a:pt x="256" y="276"/>
                  </a:cubicBezTo>
                  <a:cubicBezTo>
                    <a:pt x="256" y="251"/>
                    <a:pt x="249" y="231"/>
                    <a:pt x="234" y="216"/>
                  </a:cubicBezTo>
                  <a:cubicBezTo>
                    <a:pt x="219" y="201"/>
                    <a:pt x="197" y="192"/>
                    <a:pt x="166" y="188"/>
                  </a:cubicBezTo>
                  <a:lnTo>
                    <a:pt x="166" y="185"/>
                  </a:lnTo>
                  <a:cubicBezTo>
                    <a:pt x="191" y="179"/>
                    <a:pt x="212" y="169"/>
                    <a:pt x="224" y="153"/>
                  </a:cubicBezTo>
                  <a:cubicBezTo>
                    <a:pt x="239" y="137"/>
                    <a:pt x="246" y="117"/>
                    <a:pt x="246" y="93"/>
                  </a:cubicBezTo>
                  <a:cubicBezTo>
                    <a:pt x="246" y="65"/>
                    <a:pt x="235" y="42"/>
                    <a:pt x="213" y="24"/>
                  </a:cubicBezTo>
                  <a:cubicBezTo>
                    <a:pt x="191" y="8"/>
                    <a:pt x="161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2"/>
            <p:cNvSpPr/>
            <p:nvPr/>
          </p:nvSpPr>
          <p:spPr>
            <a:xfrm>
              <a:off x="5798892" y="1735333"/>
              <a:ext cx="69444" cy="108244"/>
            </a:xfrm>
            <a:custGeom>
              <a:avLst/>
              <a:gdLst/>
              <a:ahLst/>
              <a:cxnLst/>
              <a:rect l="l" t="t" r="r" b="b"/>
              <a:pathLst>
                <a:path w="247" h="385" extrusionOk="0">
                  <a:moveTo>
                    <a:pt x="23" y="0"/>
                  </a:moveTo>
                  <a:lnTo>
                    <a:pt x="9" y="186"/>
                  </a:lnTo>
                  <a:lnTo>
                    <a:pt x="36" y="203"/>
                  </a:lnTo>
                  <a:cubicBezTo>
                    <a:pt x="43" y="201"/>
                    <a:pt x="54" y="198"/>
                    <a:pt x="66" y="197"/>
                  </a:cubicBezTo>
                  <a:cubicBezTo>
                    <a:pt x="79" y="196"/>
                    <a:pt x="89" y="194"/>
                    <a:pt x="97" y="194"/>
                  </a:cubicBezTo>
                  <a:cubicBezTo>
                    <a:pt x="155" y="194"/>
                    <a:pt x="183" y="218"/>
                    <a:pt x="183" y="262"/>
                  </a:cubicBezTo>
                  <a:cubicBezTo>
                    <a:pt x="183" y="285"/>
                    <a:pt x="177" y="304"/>
                    <a:pt x="162" y="316"/>
                  </a:cubicBezTo>
                  <a:cubicBezTo>
                    <a:pt x="148" y="328"/>
                    <a:pt x="128" y="335"/>
                    <a:pt x="100" y="335"/>
                  </a:cubicBezTo>
                  <a:cubicBezTo>
                    <a:pt x="84" y="335"/>
                    <a:pt x="68" y="332"/>
                    <a:pt x="49" y="328"/>
                  </a:cubicBezTo>
                  <a:cubicBezTo>
                    <a:pt x="31" y="324"/>
                    <a:pt x="15" y="317"/>
                    <a:pt x="1" y="309"/>
                  </a:cubicBezTo>
                  <a:lnTo>
                    <a:pt x="1" y="364"/>
                  </a:lnTo>
                  <a:cubicBezTo>
                    <a:pt x="24" y="378"/>
                    <a:pt x="58" y="384"/>
                    <a:pt x="101" y="384"/>
                  </a:cubicBezTo>
                  <a:cubicBezTo>
                    <a:pt x="148" y="384"/>
                    <a:pt x="183" y="374"/>
                    <a:pt x="209" y="351"/>
                  </a:cubicBezTo>
                  <a:cubicBezTo>
                    <a:pt x="235" y="328"/>
                    <a:pt x="247" y="296"/>
                    <a:pt x="247" y="256"/>
                  </a:cubicBezTo>
                  <a:cubicBezTo>
                    <a:pt x="247" y="221"/>
                    <a:pt x="236" y="193"/>
                    <a:pt x="213" y="173"/>
                  </a:cubicBezTo>
                  <a:cubicBezTo>
                    <a:pt x="191" y="153"/>
                    <a:pt x="161" y="143"/>
                    <a:pt x="123" y="143"/>
                  </a:cubicBezTo>
                  <a:cubicBezTo>
                    <a:pt x="111" y="143"/>
                    <a:pt x="100" y="144"/>
                    <a:pt x="92" y="145"/>
                  </a:cubicBezTo>
                  <a:cubicBezTo>
                    <a:pt x="82" y="146"/>
                    <a:pt x="75" y="148"/>
                    <a:pt x="69" y="149"/>
                  </a:cubicBezTo>
                  <a:lnTo>
                    <a:pt x="77" y="55"/>
                  </a:lnTo>
                  <a:lnTo>
                    <a:pt x="220" y="55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2"/>
            <p:cNvSpPr/>
            <p:nvPr/>
          </p:nvSpPr>
          <p:spPr>
            <a:xfrm>
              <a:off x="5886330" y="1735052"/>
              <a:ext cx="46109" cy="106838"/>
            </a:xfrm>
            <a:custGeom>
              <a:avLst/>
              <a:gdLst/>
              <a:ahLst/>
              <a:cxnLst/>
              <a:rect l="l" t="t" r="r" b="b"/>
              <a:pathLst>
                <a:path w="164" h="380" extrusionOk="0">
                  <a:moveTo>
                    <a:pt x="112" y="0"/>
                  </a:moveTo>
                  <a:lnTo>
                    <a:pt x="1" y="88"/>
                  </a:lnTo>
                  <a:lnTo>
                    <a:pt x="32" y="128"/>
                  </a:lnTo>
                  <a:cubicBezTo>
                    <a:pt x="65" y="101"/>
                    <a:pt x="85" y="85"/>
                    <a:pt x="91" y="79"/>
                  </a:cubicBezTo>
                  <a:cubicBezTo>
                    <a:pt x="96" y="75"/>
                    <a:pt x="101" y="70"/>
                    <a:pt x="106" y="66"/>
                  </a:cubicBezTo>
                  <a:lnTo>
                    <a:pt x="106" y="66"/>
                  </a:lnTo>
                  <a:cubicBezTo>
                    <a:pt x="102" y="83"/>
                    <a:pt x="102" y="106"/>
                    <a:pt x="102" y="135"/>
                  </a:cubicBezTo>
                  <a:lnTo>
                    <a:pt x="102" y="380"/>
                  </a:lnTo>
                  <a:lnTo>
                    <a:pt x="163" y="38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2"/>
            <p:cNvSpPr/>
            <p:nvPr/>
          </p:nvSpPr>
          <p:spPr>
            <a:xfrm>
              <a:off x="5966740" y="1733084"/>
              <a:ext cx="73099" cy="110493"/>
            </a:xfrm>
            <a:custGeom>
              <a:avLst/>
              <a:gdLst/>
              <a:ahLst/>
              <a:cxnLst/>
              <a:rect l="l" t="t" r="r" b="b"/>
              <a:pathLst>
                <a:path w="260" h="393" extrusionOk="0">
                  <a:moveTo>
                    <a:pt x="131" y="53"/>
                  </a:moveTo>
                  <a:cubicBezTo>
                    <a:pt x="153" y="53"/>
                    <a:pt x="171" y="66"/>
                    <a:pt x="181" y="89"/>
                  </a:cubicBezTo>
                  <a:cubicBezTo>
                    <a:pt x="193" y="111"/>
                    <a:pt x="198" y="147"/>
                    <a:pt x="198" y="199"/>
                  </a:cubicBezTo>
                  <a:cubicBezTo>
                    <a:pt x="198" y="249"/>
                    <a:pt x="192" y="285"/>
                    <a:pt x="181" y="308"/>
                  </a:cubicBezTo>
                  <a:cubicBezTo>
                    <a:pt x="171" y="330"/>
                    <a:pt x="153" y="341"/>
                    <a:pt x="131" y="341"/>
                  </a:cubicBezTo>
                  <a:cubicBezTo>
                    <a:pt x="108" y="341"/>
                    <a:pt x="91" y="330"/>
                    <a:pt x="81" y="308"/>
                  </a:cubicBezTo>
                  <a:cubicBezTo>
                    <a:pt x="69" y="285"/>
                    <a:pt x="64" y="249"/>
                    <a:pt x="64" y="197"/>
                  </a:cubicBezTo>
                  <a:cubicBezTo>
                    <a:pt x="64" y="146"/>
                    <a:pt x="69" y="109"/>
                    <a:pt x="81" y="88"/>
                  </a:cubicBezTo>
                  <a:cubicBezTo>
                    <a:pt x="91" y="64"/>
                    <a:pt x="107" y="53"/>
                    <a:pt x="131" y="53"/>
                  </a:cubicBezTo>
                  <a:close/>
                  <a:moveTo>
                    <a:pt x="129" y="1"/>
                  </a:moveTo>
                  <a:cubicBezTo>
                    <a:pt x="86" y="1"/>
                    <a:pt x="54" y="17"/>
                    <a:pt x="32" y="49"/>
                  </a:cubicBezTo>
                  <a:cubicBezTo>
                    <a:pt x="11" y="81"/>
                    <a:pt x="0" y="130"/>
                    <a:pt x="0" y="197"/>
                  </a:cubicBezTo>
                  <a:cubicBezTo>
                    <a:pt x="0" y="261"/>
                    <a:pt x="12" y="309"/>
                    <a:pt x="33" y="343"/>
                  </a:cubicBezTo>
                  <a:cubicBezTo>
                    <a:pt x="55" y="376"/>
                    <a:pt x="87" y="392"/>
                    <a:pt x="130" y="392"/>
                  </a:cubicBezTo>
                  <a:cubicBezTo>
                    <a:pt x="174" y="392"/>
                    <a:pt x="206" y="376"/>
                    <a:pt x="227" y="344"/>
                  </a:cubicBezTo>
                  <a:cubicBezTo>
                    <a:pt x="248" y="312"/>
                    <a:pt x="259" y="263"/>
                    <a:pt x="259" y="197"/>
                  </a:cubicBezTo>
                  <a:cubicBezTo>
                    <a:pt x="259" y="135"/>
                    <a:pt x="248" y="84"/>
                    <a:pt x="225" y="50"/>
                  </a:cubicBezTo>
                  <a:cubicBezTo>
                    <a:pt x="203" y="17"/>
                    <a:pt x="171" y="1"/>
                    <a:pt x="129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2"/>
            <p:cNvSpPr/>
            <p:nvPr/>
          </p:nvSpPr>
          <p:spPr>
            <a:xfrm>
              <a:off x="6051647" y="1733928"/>
              <a:ext cx="72256" cy="109649"/>
            </a:xfrm>
            <a:custGeom>
              <a:avLst/>
              <a:gdLst/>
              <a:ahLst/>
              <a:cxnLst/>
              <a:rect l="l" t="t" r="r" b="b"/>
              <a:pathLst>
                <a:path w="257" h="390" extrusionOk="0">
                  <a:moveTo>
                    <a:pt x="123" y="0"/>
                  </a:moveTo>
                  <a:cubicBezTo>
                    <a:pt x="76" y="0"/>
                    <a:pt x="36" y="14"/>
                    <a:pt x="1" y="39"/>
                  </a:cubicBezTo>
                  <a:lnTo>
                    <a:pt x="31" y="81"/>
                  </a:lnTo>
                  <a:cubicBezTo>
                    <a:pt x="48" y="70"/>
                    <a:pt x="64" y="62"/>
                    <a:pt x="77" y="58"/>
                  </a:cubicBezTo>
                  <a:cubicBezTo>
                    <a:pt x="91" y="54"/>
                    <a:pt x="104" y="51"/>
                    <a:pt x="119" y="51"/>
                  </a:cubicBezTo>
                  <a:cubicBezTo>
                    <a:pt x="139" y="51"/>
                    <a:pt x="155" y="55"/>
                    <a:pt x="166" y="64"/>
                  </a:cubicBezTo>
                  <a:cubicBezTo>
                    <a:pt x="176" y="74"/>
                    <a:pt x="182" y="86"/>
                    <a:pt x="182" y="102"/>
                  </a:cubicBezTo>
                  <a:cubicBezTo>
                    <a:pt x="182" y="143"/>
                    <a:pt x="151" y="165"/>
                    <a:pt x="91" y="165"/>
                  </a:cubicBezTo>
                  <a:lnTo>
                    <a:pt x="58" y="165"/>
                  </a:lnTo>
                  <a:lnTo>
                    <a:pt x="58" y="214"/>
                  </a:lnTo>
                  <a:lnTo>
                    <a:pt x="91" y="214"/>
                  </a:lnTo>
                  <a:cubicBezTo>
                    <a:pt x="126" y="214"/>
                    <a:pt x="151" y="219"/>
                    <a:pt x="167" y="229"/>
                  </a:cubicBezTo>
                  <a:cubicBezTo>
                    <a:pt x="183" y="239"/>
                    <a:pt x="191" y="252"/>
                    <a:pt x="191" y="273"/>
                  </a:cubicBezTo>
                  <a:cubicBezTo>
                    <a:pt x="191" y="295"/>
                    <a:pt x="185" y="313"/>
                    <a:pt x="170" y="324"/>
                  </a:cubicBezTo>
                  <a:cubicBezTo>
                    <a:pt x="155" y="335"/>
                    <a:pt x="134" y="340"/>
                    <a:pt x="105" y="340"/>
                  </a:cubicBezTo>
                  <a:cubicBezTo>
                    <a:pt x="86" y="340"/>
                    <a:pt x="69" y="337"/>
                    <a:pt x="52" y="333"/>
                  </a:cubicBezTo>
                  <a:cubicBezTo>
                    <a:pt x="35" y="327"/>
                    <a:pt x="17" y="322"/>
                    <a:pt x="1" y="314"/>
                  </a:cubicBezTo>
                  <a:lnTo>
                    <a:pt x="1" y="369"/>
                  </a:lnTo>
                  <a:cubicBezTo>
                    <a:pt x="31" y="383"/>
                    <a:pt x="65" y="389"/>
                    <a:pt x="108" y="389"/>
                  </a:cubicBezTo>
                  <a:cubicBezTo>
                    <a:pt x="155" y="389"/>
                    <a:pt x="192" y="380"/>
                    <a:pt x="218" y="359"/>
                  </a:cubicBezTo>
                  <a:cubicBezTo>
                    <a:pt x="244" y="340"/>
                    <a:pt x="256" y="311"/>
                    <a:pt x="256" y="276"/>
                  </a:cubicBezTo>
                  <a:cubicBezTo>
                    <a:pt x="256" y="250"/>
                    <a:pt x="249" y="230"/>
                    <a:pt x="234" y="215"/>
                  </a:cubicBezTo>
                  <a:cubicBezTo>
                    <a:pt x="219" y="201"/>
                    <a:pt x="197" y="191"/>
                    <a:pt x="166" y="187"/>
                  </a:cubicBezTo>
                  <a:lnTo>
                    <a:pt x="166" y="185"/>
                  </a:lnTo>
                  <a:cubicBezTo>
                    <a:pt x="191" y="180"/>
                    <a:pt x="212" y="169"/>
                    <a:pt x="224" y="153"/>
                  </a:cubicBezTo>
                  <a:cubicBezTo>
                    <a:pt x="239" y="137"/>
                    <a:pt x="246" y="117"/>
                    <a:pt x="246" y="92"/>
                  </a:cubicBezTo>
                  <a:cubicBezTo>
                    <a:pt x="246" y="63"/>
                    <a:pt x="235" y="41"/>
                    <a:pt x="213" y="24"/>
                  </a:cubicBezTo>
                  <a:cubicBezTo>
                    <a:pt x="191" y="9"/>
                    <a:pt x="161" y="0"/>
                    <a:pt x="123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2"/>
            <p:cNvSpPr/>
            <p:nvPr/>
          </p:nvSpPr>
          <p:spPr>
            <a:xfrm>
              <a:off x="5740413" y="1497760"/>
              <a:ext cx="410760" cy="17713"/>
            </a:xfrm>
            <a:custGeom>
              <a:avLst/>
              <a:gdLst/>
              <a:ahLst/>
              <a:cxnLst/>
              <a:rect l="l" t="t" r="r" b="b"/>
              <a:pathLst>
                <a:path w="1461" h="63" extrusionOk="0">
                  <a:moveTo>
                    <a:pt x="31" y="1"/>
                  </a:moveTo>
                  <a:cubicBezTo>
                    <a:pt x="14" y="1"/>
                    <a:pt x="0" y="15"/>
                    <a:pt x="0" y="32"/>
                  </a:cubicBezTo>
                  <a:cubicBezTo>
                    <a:pt x="0" y="49"/>
                    <a:pt x="14" y="63"/>
                    <a:pt x="31" y="63"/>
                  </a:cubicBezTo>
                  <a:lnTo>
                    <a:pt x="1431" y="63"/>
                  </a:lnTo>
                  <a:cubicBezTo>
                    <a:pt x="1447" y="63"/>
                    <a:pt x="1461" y="48"/>
                    <a:pt x="1461" y="32"/>
                  </a:cubicBezTo>
                  <a:cubicBezTo>
                    <a:pt x="1461" y="15"/>
                    <a:pt x="1448" y="1"/>
                    <a:pt x="1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2"/>
            <p:cNvSpPr/>
            <p:nvPr/>
          </p:nvSpPr>
          <p:spPr>
            <a:xfrm>
              <a:off x="5740413" y="1693161"/>
              <a:ext cx="410760" cy="17713"/>
            </a:xfrm>
            <a:custGeom>
              <a:avLst/>
              <a:gdLst/>
              <a:ahLst/>
              <a:cxnLst/>
              <a:rect l="l" t="t" r="r" b="b"/>
              <a:pathLst>
                <a:path w="1461" h="63" extrusionOk="0">
                  <a:moveTo>
                    <a:pt x="31" y="1"/>
                  </a:moveTo>
                  <a:cubicBezTo>
                    <a:pt x="14" y="1"/>
                    <a:pt x="0" y="15"/>
                    <a:pt x="0" y="32"/>
                  </a:cubicBezTo>
                  <a:cubicBezTo>
                    <a:pt x="0" y="49"/>
                    <a:pt x="14" y="63"/>
                    <a:pt x="31" y="63"/>
                  </a:cubicBezTo>
                  <a:lnTo>
                    <a:pt x="1431" y="63"/>
                  </a:lnTo>
                  <a:cubicBezTo>
                    <a:pt x="1447" y="63"/>
                    <a:pt x="1461" y="49"/>
                    <a:pt x="1461" y="32"/>
                  </a:cubicBezTo>
                  <a:cubicBezTo>
                    <a:pt x="1461" y="15"/>
                    <a:pt x="1448" y="1"/>
                    <a:pt x="1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2"/>
            <p:cNvSpPr/>
            <p:nvPr/>
          </p:nvSpPr>
          <p:spPr>
            <a:xfrm>
              <a:off x="6639535" y="2590317"/>
              <a:ext cx="1031539" cy="1204176"/>
            </a:xfrm>
            <a:custGeom>
              <a:avLst/>
              <a:gdLst/>
              <a:ahLst/>
              <a:cxnLst/>
              <a:rect l="l" t="t" r="r" b="b"/>
              <a:pathLst>
                <a:path w="3669" h="4283" extrusionOk="0">
                  <a:moveTo>
                    <a:pt x="3585" y="1"/>
                  </a:moveTo>
                  <a:cubicBezTo>
                    <a:pt x="3539" y="1"/>
                    <a:pt x="3502" y="37"/>
                    <a:pt x="3502" y="82"/>
                  </a:cubicBezTo>
                  <a:lnTo>
                    <a:pt x="3502" y="4036"/>
                  </a:lnTo>
                  <a:cubicBezTo>
                    <a:pt x="3502" y="4080"/>
                    <a:pt x="3467" y="4117"/>
                    <a:pt x="3421" y="4117"/>
                  </a:cubicBezTo>
                  <a:lnTo>
                    <a:pt x="245" y="4117"/>
                  </a:lnTo>
                  <a:cubicBezTo>
                    <a:pt x="201" y="4117"/>
                    <a:pt x="164" y="4081"/>
                    <a:pt x="164" y="4036"/>
                  </a:cubicBezTo>
                  <a:lnTo>
                    <a:pt x="164" y="3320"/>
                  </a:lnTo>
                  <a:cubicBezTo>
                    <a:pt x="164" y="3274"/>
                    <a:pt x="128" y="3237"/>
                    <a:pt x="83" y="3237"/>
                  </a:cubicBezTo>
                  <a:cubicBezTo>
                    <a:pt x="37" y="3237"/>
                    <a:pt x="0" y="3274"/>
                    <a:pt x="0" y="3320"/>
                  </a:cubicBezTo>
                  <a:lnTo>
                    <a:pt x="0" y="4036"/>
                  </a:lnTo>
                  <a:cubicBezTo>
                    <a:pt x="0" y="4172"/>
                    <a:pt x="112" y="4282"/>
                    <a:pt x="246" y="4282"/>
                  </a:cubicBezTo>
                  <a:lnTo>
                    <a:pt x="3422" y="4282"/>
                  </a:lnTo>
                  <a:cubicBezTo>
                    <a:pt x="3559" y="4282"/>
                    <a:pt x="3668" y="4171"/>
                    <a:pt x="3666" y="4036"/>
                  </a:cubicBezTo>
                  <a:lnTo>
                    <a:pt x="3666" y="82"/>
                  </a:lnTo>
                  <a:cubicBezTo>
                    <a:pt x="3666" y="37"/>
                    <a:pt x="3630" y="1"/>
                    <a:pt x="3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2"/>
            <p:cNvSpPr/>
            <p:nvPr/>
          </p:nvSpPr>
          <p:spPr>
            <a:xfrm>
              <a:off x="5923442" y="1689506"/>
              <a:ext cx="1209226" cy="1923927"/>
            </a:xfrm>
            <a:custGeom>
              <a:avLst/>
              <a:gdLst/>
              <a:ahLst/>
              <a:cxnLst/>
              <a:rect l="l" t="t" r="r" b="b"/>
              <a:pathLst>
                <a:path w="4301" h="6843" extrusionOk="0">
                  <a:moveTo>
                    <a:pt x="410" y="1"/>
                  </a:moveTo>
                  <a:cubicBezTo>
                    <a:pt x="183" y="1"/>
                    <a:pt x="0" y="185"/>
                    <a:pt x="0" y="410"/>
                  </a:cubicBezTo>
                  <a:lnTo>
                    <a:pt x="0" y="6434"/>
                  </a:lnTo>
                  <a:cubicBezTo>
                    <a:pt x="0" y="6660"/>
                    <a:pt x="184" y="6842"/>
                    <a:pt x="410" y="6842"/>
                  </a:cubicBezTo>
                  <a:lnTo>
                    <a:pt x="3889" y="6842"/>
                  </a:lnTo>
                  <a:cubicBezTo>
                    <a:pt x="4117" y="6842"/>
                    <a:pt x="4300" y="6660"/>
                    <a:pt x="4300" y="6434"/>
                  </a:cubicBezTo>
                  <a:lnTo>
                    <a:pt x="4300" y="410"/>
                  </a:lnTo>
                  <a:cubicBezTo>
                    <a:pt x="4300" y="184"/>
                    <a:pt x="4115" y="1"/>
                    <a:pt x="38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2"/>
            <p:cNvSpPr/>
            <p:nvPr/>
          </p:nvSpPr>
          <p:spPr>
            <a:xfrm>
              <a:off x="6415176" y="2682254"/>
              <a:ext cx="962376" cy="1204176"/>
            </a:xfrm>
            <a:custGeom>
              <a:avLst/>
              <a:gdLst/>
              <a:ahLst/>
              <a:cxnLst/>
              <a:rect l="l" t="t" r="r" b="b"/>
              <a:pathLst>
                <a:path w="3423" h="4283" extrusionOk="0">
                  <a:moveTo>
                    <a:pt x="3338" y="1"/>
                  </a:moveTo>
                  <a:cubicBezTo>
                    <a:pt x="3293" y="1"/>
                    <a:pt x="3257" y="37"/>
                    <a:pt x="3257" y="82"/>
                  </a:cubicBezTo>
                  <a:lnTo>
                    <a:pt x="3257" y="4036"/>
                  </a:lnTo>
                  <a:cubicBezTo>
                    <a:pt x="3257" y="4081"/>
                    <a:pt x="3220" y="4118"/>
                    <a:pt x="3176" y="4118"/>
                  </a:cubicBezTo>
                  <a:lnTo>
                    <a:pt x="246" y="4118"/>
                  </a:lnTo>
                  <a:cubicBezTo>
                    <a:pt x="202" y="4118"/>
                    <a:pt x="164" y="4081"/>
                    <a:pt x="164" y="4036"/>
                  </a:cubicBezTo>
                  <a:lnTo>
                    <a:pt x="164" y="3320"/>
                  </a:lnTo>
                  <a:cubicBezTo>
                    <a:pt x="164" y="3274"/>
                    <a:pt x="128" y="3239"/>
                    <a:pt x="82" y="3239"/>
                  </a:cubicBezTo>
                  <a:cubicBezTo>
                    <a:pt x="37" y="3239"/>
                    <a:pt x="1" y="3274"/>
                    <a:pt x="1" y="3320"/>
                  </a:cubicBezTo>
                  <a:lnTo>
                    <a:pt x="1" y="4036"/>
                  </a:lnTo>
                  <a:cubicBezTo>
                    <a:pt x="1" y="4171"/>
                    <a:pt x="112" y="4282"/>
                    <a:pt x="247" y="4282"/>
                  </a:cubicBezTo>
                  <a:lnTo>
                    <a:pt x="3177" y="4282"/>
                  </a:lnTo>
                  <a:cubicBezTo>
                    <a:pt x="3311" y="4282"/>
                    <a:pt x="3423" y="4172"/>
                    <a:pt x="3420" y="4036"/>
                  </a:cubicBezTo>
                  <a:lnTo>
                    <a:pt x="3420" y="82"/>
                  </a:lnTo>
                  <a:cubicBezTo>
                    <a:pt x="3420" y="37"/>
                    <a:pt x="3384" y="1"/>
                    <a:pt x="3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2"/>
            <p:cNvSpPr/>
            <p:nvPr/>
          </p:nvSpPr>
          <p:spPr>
            <a:xfrm>
              <a:off x="7343818" y="1962223"/>
              <a:ext cx="28958" cy="345818"/>
            </a:xfrm>
            <a:custGeom>
              <a:avLst/>
              <a:gdLst/>
              <a:ahLst/>
              <a:cxnLst/>
              <a:rect l="l" t="t" r="r" b="b"/>
              <a:pathLst>
                <a:path w="103" h="1230" extrusionOk="0">
                  <a:moveTo>
                    <a:pt x="51" y="1"/>
                  </a:moveTo>
                  <a:cubicBezTo>
                    <a:pt x="23" y="1"/>
                    <a:pt x="1" y="23"/>
                    <a:pt x="1" y="52"/>
                  </a:cubicBezTo>
                  <a:lnTo>
                    <a:pt x="1" y="1178"/>
                  </a:lnTo>
                  <a:cubicBezTo>
                    <a:pt x="1" y="1207"/>
                    <a:pt x="23" y="1229"/>
                    <a:pt x="51" y="1229"/>
                  </a:cubicBezTo>
                  <a:cubicBezTo>
                    <a:pt x="80" y="1229"/>
                    <a:pt x="102" y="1207"/>
                    <a:pt x="102" y="1178"/>
                  </a:cubicBezTo>
                  <a:lnTo>
                    <a:pt x="102" y="52"/>
                  </a:lnTo>
                  <a:cubicBezTo>
                    <a:pt x="102" y="23"/>
                    <a:pt x="80" y="1"/>
                    <a:pt x="51" y="1"/>
                  </a:cubicBezTo>
                  <a:close/>
                </a:path>
              </a:pathLst>
            </a:custGeom>
            <a:solidFill>
              <a:srgbClr val="5C6A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2"/>
            <p:cNvSpPr/>
            <p:nvPr/>
          </p:nvSpPr>
          <p:spPr>
            <a:xfrm>
              <a:off x="7309518" y="2157905"/>
              <a:ext cx="97840" cy="576644"/>
            </a:xfrm>
            <a:custGeom>
              <a:avLst/>
              <a:gdLst/>
              <a:ahLst/>
              <a:cxnLst/>
              <a:rect l="l" t="t" r="r" b="b"/>
              <a:pathLst>
                <a:path w="348" h="2051" extrusionOk="0">
                  <a:moveTo>
                    <a:pt x="163" y="1"/>
                  </a:moveTo>
                  <a:cubicBezTo>
                    <a:pt x="75" y="1"/>
                    <a:pt x="1" y="75"/>
                    <a:pt x="1" y="166"/>
                  </a:cubicBezTo>
                  <a:lnTo>
                    <a:pt x="1" y="1886"/>
                  </a:lnTo>
                  <a:cubicBezTo>
                    <a:pt x="1" y="1977"/>
                    <a:pt x="74" y="2051"/>
                    <a:pt x="163" y="2051"/>
                  </a:cubicBezTo>
                  <a:lnTo>
                    <a:pt x="184" y="2051"/>
                  </a:lnTo>
                  <a:cubicBezTo>
                    <a:pt x="274" y="2051"/>
                    <a:pt x="347" y="1977"/>
                    <a:pt x="347" y="1886"/>
                  </a:cubicBezTo>
                  <a:lnTo>
                    <a:pt x="347" y="166"/>
                  </a:lnTo>
                  <a:cubicBezTo>
                    <a:pt x="347" y="75"/>
                    <a:pt x="275" y="1"/>
                    <a:pt x="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2"/>
            <p:cNvSpPr/>
            <p:nvPr/>
          </p:nvSpPr>
          <p:spPr>
            <a:xfrm>
              <a:off x="7251038" y="2267555"/>
              <a:ext cx="213674" cy="58199"/>
            </a:xfrm>
            <a:custGeom>
              <a:avLst/>
              <a:gdLst/>
              <a:ahLst/>
              <a:cxnLst/>
              <a:rect l="l" t="t" r="r" b="b"/>
              <a:pathLst>
                <a:path w="760" h="207" extrusionOk="0">
                  <a:moveTo>
                    <a:pt x="103" y="0"/>
                  </a:moveTo>
                  <a:cubicBezTo>
                    <a:pt x="45" y="0"/>
                    <a:pt x="0" y="47"/>
                    <a:pt x="0" y="103"/>
                  </a:cubicBezTo>
                  <a:cubicBezTo>
                    <a:pt x="0" y="161"/>
                    <a:pt x="47" y="207"/>
                    <a:pt x="103" y="207"/>
                  </a:cubicBezTo>
                  <a:lnTo>
                    <a:pt x="657" y="207"/>
                  </a:lnTo>
                  <a:cubicBezTo>
                    <a:pt x="715" y="207"/>
                    <a:pt x="760" y="159"/>
                    <a:pt x="760" y="103"/>
                  </a:cubicBezTo>
                  <a:cubicBezTo>
                    <a:pt x="760" y="47"/>
                    <a:pt x="714" y="0"/>
                    <a:pt x="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2"/>
            <p:cNvSpPr/>
            <p:nvPr/>
          </p:nvSpPr>
          <p:spPr>
            <a:xfrm>
              <a:off x="7626094" y="1893060"/>
              <a:ext cx="28677" cy="345818"/>
            </a:xfrm>
            <a:custGeom>
              <a:avLst/>
              <a:gdLst/>
              <a:ahLst/>
              <a:cxnLst/>
              <a:rect l="l" t="t" r="r" b="b"/>
              <a:pathLst>
                <a:path w="102" h="1230" extrusionOk="0">
                  <a:moveTo>
                    <a:pt x="51" y="1"/>
                  </a:moveTo>
                  <a:cubicBezTo>
                    <a:pt x="23" y="1"/>
                    <a:pt x="1" y="23"/>
                    <a:pt x="1" y="52"/>
                  </a:cubicBezTo>
                  <a:lnTo>
                    <a:pt x="1" y="1178"/>
                  </a:lnTo>
                  <a:cubicBezTo>
                    <a:pt x="1" y="1207"/>
                    <a:pt x="23" y="1229"/>
                    <a:pt x="51" y="1229"/>
                  </a:cubicBezTo>
                  <a:cubicBezTo>
                    <a:pt x="79" y="1229"/>
                    <a:pt x="101" y="1207"/>
                    <a:pt x="101" y="1178"/>
                  </a:cubicBezTo>
                  <a:lnTo>
                    <a:pt x="101" y="52"/>
                  </a:lnTo>
                  <a:cubicBezTo>
                    <a:pt x="101" y="23"/>
                    <a:pt x="79" y="1"/>
                    <a:pt x="51" y="1"/>
                  </a:cubicBezTo>
                  <a:close/>
                </a:path>
              </a:pathLst>
            </a:custGeom>
            <a:solidFill>
              <a:srgbClr val="5C6A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2"/>
            <p:cNvSpPr/>
            <p:nvPr/>
          </p:nvSpPr>
          <p:spPr>
            <a:xfrm>
              <a:off x="7590950" y="2088742"/>
              <a:ext cx="98684" cy="576644"/>
            </a:xfrm>
            <a:custGeom>
              <a:avLst/>
              <a:gdLst/>
              <a:ahLst/>
              <a:cxnLst/>
              <a:rect l="l" t="t" r="r" b="b"/>
              <a:pathLst>
                <a:path w="351" h="2051" extrusionOk="0">
                  <a:moveTo>
                    <a:pt x="166" y="1"/>
                  </a:moveTo>
                  <a:cubicBezTo>
                    <a:pt x="75" y="1"/>
                    <a:pt x="1" y="75"/>
                    <a:pt x="1" y="166"/>
                  </a:cubicBezTo>
                  <a:lnTo>
                    <a:pt x="1" y="1886"/>
                  </a:lnTo>
                  <a:cubicBezTo>
                    <a:pt x="1" y="1977"/>
                    <a:pt x="75" y="2051"/>
                    <a:pt x="166" y="2051"/>
                  </a:cubicBezTo>
                  <a:lnTo>
                    <a:pt x="186" y="2051"/>
                  </a:lnTo>
                  <a:cubicBezTo>
                    <a:pt x="277" y="2051"/>
                    <a:pt x="350" y="1977"/>
                    <a:pt x="350" y="1886"/>
                  </a:cubicBezTo>
                  <a:lnTo>
                    <a:pt x="350" y="166"/>
                  </a:lnTo>
                  <a:cubicBezTo>
                    <a:pt x="350" y="75"/>
                    <a:pt x="277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2"/>
            <p:cNvSpPr/>
            <p:nvPr/>
          </p:nvSpPr>
          <p:spPr>
            <a:xfrm>
              <a:off x="7533314" y="2198391"/>
              <a:ext cx="213674" cy="58199"/>
            </a:xfrm>
            <a:custGeom>
              <a:avLst/>
              <a:gdLst/>
              <a:ahLst/>
              <a:cxnLst/>
              <a:rect l="l" t="t" r="r" b="b"/>
              <a:pathLst>
                <a:path w="760" h="207" extrusionOk="0">
                  <a:moveTo>
                    <a:pt x="103" y="0"/>
                  </a:moveTo>
                  <a:cubicBezTo>
                    <a:pt x="45" y="0"/>
                    <a:pt x="1" y="47"/>
                    <a:pt x="1" y="103"/>
                  </a:cubicBezTo>
                  <a:cubicBezTo>
                    <a:pt x="1" y="161"/>
                    <a:pt x="47" y="207"/>
                    <a:pt x="103" y="207"/>
                  </a:cubicBezTo>
                  <a:lnTo>
                    <a:pt x="656" y="207"/>
                  </a:lnTo>
                  <a:cubicBezTo>
                    <a:pt x="714" y="207"/>
                    <a:pt x="760" y="160"/>
                    <a:pt x="760" y="103"/>
                  </a:cubicBezTo>
                  <a:cubicBezTo>
                    <a:pt x="760" y="47"/>
                    <a:pt x="714" y="0"/>
                    <a:pt x="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2"/>
            <p:cNvSpPr/>
            <p:nvPr/>
          </p:nvSpPr>
          <p:spPr>
            <a:xfrm>
              <a:off x="6328862" y="3563104"/>
              <a:ext cx="202147" cy="121739"/>
            </a:xfrm>
            <a:custGeom>
              <a:avLst/>
              <a:gdLst/>
              <a:ahLst/>
              <a:cxnLst/>
              <a:rect l="l" t="t" r="r" b="b"/>
              <a:pathLst>
                <a:path w="719" h="433" extrusionOk="0">
                  <a:moveTo>
                    <a:pt x="164" y="1"/>
                  </a:moveTo>
                  <a:cubicBezTo>
                    <a:pt x="74" y="1"/>
                    <a:pt x="1" y="75"/>
                    <a:pt x="1" y="166"/>
                  </a:cubicBezTo>
                  <a:lnTo>
                    <a:pt x="1" y="268"/>
                  </a:lnTo>
                  <a:cubicBezTo>
                    <a:pt x="1" y="359"/>
                    <a:pt x="74" y="433"/>
                    <a:pt x="164" y="433"/>
                  </a:cubicBezTo>
                  <a:lnTo>
                    <a:pt x="554" y="433"/>
                  </a:lnTo>
                  <a:cubicBezTo>
                    <a:pt x="645" y="433"/>
                    <a:pt x="718" y="359"/>
                    <a:pt x="718" y="268"/>
                  </a:cubicBezTo>
                  <a:lnTo>
                    <a:pt x="718" y="166"/>
                  </a:lnTo>
                  <a:cubicBezTo>
                    <a:pt x="718" y="75"/>
                    <a:pt x="645" y="1"/>
                    <a:pt x="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2"/>
            <p:cNvSpPr/>
            <p:nvPr/>
          </p:nvSpPr>
          <p:spPr>
            <a:xfrm>
              <a:off x="6559125" y="3563104"/>
              <a:ext cx="202147" cy="121739"/>
            </a:xfrm>
            <a:custGeom>
              <a:avLst/>
              <a:gdLst/>
              <a:ahLst/>
              <a:cxnLst/>
              <a:rect l="l" t="t" r="r" b="b"/>
              <a:pathLst>
                <a:path w="719" h="433" extrusionOk="0">
                  <a:moveTo>
                    <a:pt x="166" y="1"/>
                  </a:moveTo>
                  <a:cubicBezTo>
                    <a:pt x="75" y="1"/>
                    <a:pt x="1" y="75"/>
                    <a:pt x="1" y="166"/>
                  </a:cubicBezTo>
                  <a:lnTo>
                    <a:pt x="1" y="268"/>
                  </a:lnTo>
                  <a:cubicBezTo>
                    <a:pt x="1" y="359"/>
                    <a:pt x="75" y="433"/>
                    <a:pt x="166" y="433"/>
                  </a:cubicBezTo>
                  <a:lnTo>
                    <a:pt x="554" y="433"/>
                  </a:lnTo>
                  <a:cubicBezTo>
                    <a:pt x="645" y="433"/>
                    <a:pt x="718" y="359"/>
                    <a:pt x="718" y="268"/>
                  </a:cubicBezTo>
                  <a:lnTo>
                    <a:pt x="718" y="166"/>
                  </a:lnTo>
                  <a:cubicBezTo>
                    <a:pt x="718" y="75"/>
                    <a:pt x="645" y="1"/>
                    <a:pt x="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2"/>
            <p:cNvSpPr/>
            <p:nvPr/>
          </p:nvSpPr>
          <p:spPr>
            <a:xfrm>
              <a:off x="6033373" y="1808714"/>
              <a:ext cx="990773" cy="542624"/>
            </a:xfrm>
            <a:custGeom>
              <a:avLst/>
              <a:gdLst/>
              <a:ahLst/>
              <a:cxnLst/>
              <a:rect l="l" t="t" r="r" b="b"/>
              <a:pathLst>
                <a:path w="3524" h="1930" extrusionOk="0">
                  <a:moveTo>
                    <a:pt x="117" y="0"/>
                  </a:moveTo>
                  <a:cubicBezTo>
                    <a:pt x="53" y="0"/>
                    <a:pt x="1" y="53"/>
                    <a:pt x="1" y="117"/>
                  </a:cubicBezTo>
                  <a:lnTo>
                    <a:pt x="1" y="1813"/>
                  </a:lnTo>
                  <a:cubicBezTo>
                    <a:pt x="1" y="1877"/>
                    <a:pt x="53" y="1929"/>
                    <a:pt x="117" y="1929"/>
                  </a:cubicBezTo>
                  <a:lnTo>
                    <a:pt x="3406" y="1929"/>
                  </a:lnTo>
                  <a:cubicBezTo>
                    <a:pt x="3471" y="1929"/>
                    <a:pt x="3523" y="1877"/>
                    <a:pt x="3523" y="1813"/>
                  </a:cubicBezTo>
                  <a:lnTo>
                    <a:pt x="3523" y="117"/>
                  </a:lnTo>
                  <a:cubicBezTo>
                    <a:pt x="3523" y="53"/>
                    <a:pt x="3471" y="0"/>
                    <a:pt x="34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2"/>
            <p:cNvSpPr/>
            <p:nvPr/>
          </p:nvSpPr>
          <p:spPr>
            <a:xfrm>
              <a:off x="6147239" y="2560796"/>
              <a:ext cx="756856" cy="757425"/>
            </a:xfrm>
            <a:custGeom>
              <a:avLst/>
              <a:gdLst/>
              <a:ahLst/>
              <a:cxnLst/>
              <a:rect l="l" t="t" r="r" b="b"/>
              <a:pathLst>
                <a:path w="2692" h="2694" extrusionOk="0">
                  <a:moveTo>
                    <a:pt x="1347" y="1"/>
                  </a:moveTo>
                  <a:cubicBezTo>
                    <a:pt x="603" y="1"/>
                    <a:pt x="1" y="604"/>
                    <a:pt x="1" y="1347"/>
                  </a:cubicBezTo>
                  <a:cubicBezTo>
                    <a:pt x="1" y="2090"/>
                    <a:pt x="603" y="2693"/>
                    <a:pt x="1347" y="2693"/>
                  </a:cubicBezTo>
                  <a:cubicBezTo>
                    <a:pt x="2088" y="2693"/>
                    <a:pt x="2691" y="2090"/>
                    <a:pt x="2691" y="1347"/>
                  </a:cubicBezTo>
                  <a:cubicBezTo>
                    <a:pt x="2691" y="604"/>
                    <a:pt x="2088" y="3"/>
                    <a:pt x="1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2"/>
            <p:cNvSpPr/>
            <p:nvPr/>
          </p:nvSpPr>
          <p:spPr>
            <a:xfrm>
              <a:off x="6233833" y="2638675"/>
              <a:ext cx="599974" cy="593232"/>
            </a:xfrm>
            <a:custGeom>
              <a:avLst/>
              <a:gdLst/>
              <a:ahLst/>
              <a:cxnLst/>
              <a:rect l="l" t="t" r="r" b="b"/>
              <a:pathLst>
                <a:path w="2134" h="2110" extrusionOk="0">
                  <a:moveTo>
                    <a:pt x="1613" y="0"/>
                  </a:moveTo>
                  <a:cubicBezTo>
                    <a:pt x="1583" y="0"/>
                    <a:pt x="1553" y="11"/>
                    <a:pt x="1530" y="34"/>
                  </a:cubicBezTo>
                  <a:lnTo>
                    <a:pt x="47" y="1518"/>
                  </a:lnTo>
                  <a:cubicBezTo>
                    <a:pt x="1" y="1563"/>
                    <a:pt x="1" y="1636"/>
                    <a:pt x="47" y="1681"/>
                  </a:cubicBezTo>
                  <a:lnTo>
                    <a:pt x="441" y="2075"/>
                  </a:lnTo>
                  <a:cubicBezTo>
                    <a:pt x="464" y="2098"/>
                    <a:pt x="493" y="2110"/>
                    <a:pt x="523" y="2110"/>
                  </a:cubicBezTo>
                  <a:cubicBezTo>
                    <a:pt x="552" y="2110"/>
                    <a:pt x="582" y="2098"/>
                    <a:pt x="604" y="2075"/>
                  </a:cubicBezTo>
                  <a:lnTo>
                    <a:pt x="2088" y="592"/>
                  </a:lnTo>
                  <a:cubicBezTo>
                    <a:pt x="2133" y="547"/>
                    <a:pt x="2133" y="474"/>
                    <a:pt x="2088" y="428"/>
                  </a:cubicBezTo>
                  <a:lnTo>
                    <a:pt x="1694" y="34"/>
                  </a:lnTo>
                  <a:cubicBezTo>
                    <a:pt x="1672" y="11"/>
                    <a:pt x="1642" y="0"/>
                    <a:pt x="1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2"/>
            <p:cNvSpPr/>
            <p:nvPr/>
          </p:nvSpPr>
          <p:spPr>
            <a:xfrm>
              <a:off x="6074421" y="1899526"/>
              <a:ext cx="713559" cy="355658"/>
            </a:xfrm>
            <a:custGeom>
              <a:avLst/>
              <a:gdLst/>
              <a:ahLst/>
              <a:cxnLst/>
              <a:rect l="l" t="t" r="r" b="b"/>
              <a:pathLst>
                <a:path w="2538" h="1265" extrusionOk="0">
                  <a:moveTo>
                    <a:pt x="1617" y="0"/>
                  </a:moveTo>
                  <a:cubicBezTo>
                    <a:pt x="1000" y="0"/>
                    <a:pt x="411" y="264"/>
                    <a:pt x="0" y="725"/>
                  </a:cubicBezTo>
                  <a:lnTo>
                    <a:pt x="604" y="1264"/>
                  </a:lnTo>
                  <a:cubicBezTo>
                    <a:pt x="863" y="976"/>
                    <a:pt x="1232" y="811"/>
                    <a:pt x="1617" y="811"/>
                  </a:cubicBezTo>
                  <a:cubicBezTo>
                    <a:pt x="1784" y="811"/>
                    <a:pt x="1945" y="843"/>
                    <a:pt x="2098" y="901"/>
                  </a:cubicBezTo>
                  <a:lnTo>
                    <a:pt x="2538" y="208"/>
                  </a:lnTo>
                  <a:cubicBezTo>
                    <a:pt x="2252" y="73"/>
                    <a:pt x="1939" y="0"/>
                    <a:pt x="1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2"/>
            <p:cNvSpPr/>
            <p:nvPr/>
          </p:nvSpPr>
          <p:spPr>
            <a:xfrm>
              <a:off x="6664276" y="1957725"/>
              <a:ext cx="326696" cy="302801"/>
            </a:xfrm>
            <a:custGeom>
              <a:avLst/>
              <a:gdLst/>
              <a:ahLst/>
              <a:cxnLst/>
              <a:rect l="l" t="t" r="r" b="b"/>
              <a:pathLst>
                <a:path w="1162" h="1077" extrusionOk="0">
                  <a:moveTo>
                    <a:pt x="440" y="1"/>
                  </a:moveTo>
                  <a:lnTo>
                    <a:pt x="0" y="693"/>
                  </a:lnTo>
                  <a:cubicBezTo>
                    <a:pt x="209" y="773"/>
                    <a:pt x="398" y="902"/>
                    <a:pt x="548" y="1076"/>
                  </a:cubicBezTo>
                  <a:lnTo>
                    <a:pt x="1161" y="549"/>
                  </a:lnTo>
                  <a:cubicBezTo>
                    <a:pt x="959" y="314"/>
                    <a:pt x="713" y="129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2"/>
            <p:cNvSpPr/>
            <p:nvPr/>
          </p:nvSpPr>
          <p:spPr>
            <a:xfrm>
              <a:off x="6496710" y="2017610"/>
              <a:ext cx="71693" cy="300833"/>
            </a:xfrm>
            <a:custGeom>
              <a:avLst/>
              <a:gdLst/>
              <a:ahLst/>
              <a:cxnLst/>
              <a:rect l="l" t="t" r="r" b="b"/>
              <a:pathLst>
                <a:path w="255" h="1070" extrusionOk="0">
                  <a:moveTo>
                    <a:pt x="128" y="1"/>
                  </a:moveTo>
                  <a:cubicBezTo>
                    <a:pt x="128" y="1"/>
                    <a:pt x="1" y="873"/>
                    <a:pt x="1" y="943"/>
                  </a:cubicBezTo>
                  <a:cubicBezTo>
                    <a:pt x="1" y="1013"/>
                    <a:pt x="58" y="1070"/>
                    <a:pt x="128" y="1070"/>
                  </a:cubicBezTo>
                  <a:cubicBezTo>
                    <a:pt x="198" y="1070"/>
                    <a:pt x="255" y="1012"/>
                    <a:pt x="255" y="943"/>
                  </a:cubicBezTo>
                  <a:cubicBezTo>
                    <a:pt x="255" y="873"/>
                    <a:pt x="128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2"/>
            <p:cNvSpPr/>
            <p:nvPr/>
          </p:nvSpPr>
          <p:spPr>
            <a:xfrm>
              <a:off x="6046024" y="2446086"/>
              <a:ext cx="161942" cy="161663"/>
            </a:xfrm>
            <a:custGeom>
              <a:avLst/>
              <a:gdLst/>
              <a:ahLst/>
              <a:cxnLst/>
              <a:rect l="l" t="t" r="r" b="b"/>
              <a:pathLst>
                <a:path w="576" h="575" extrusionOk="0">
                  <a:moveTo>
                    <a:pt x="288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46"/>
                    <a:pt x="130" y="575"/>
                    <a:pt x="288" y="575"/>
                  </a:cubicBezTo>
                  <a:cubicBezTo>
                    <a:pt x="448" y="575"/>
                    <a:pt x="576" y="445"/>
                    <a:pt x="576" y="288"/>
                  </a:cubicBezTo>
                  <a:cubicBezTo>
                    <a:pt x="576" y="129"/>
                    <a:pt x="448" y="0"/>
                    <a:pt x="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2"/>
            <p:cNvSpPr/>
            <p:nvPr/>
          </p:nvSpPr>
          <p:spPr>
            <a:xfrm>
              <a:off x="6835216" y="2446086"/>
              <a:ext cx="161942" cy="161663"/>
            </a:xfrm>
            <a:custGeom>
              <a:avLst/>
              <a:gdLst/>
              <a:ahLst/>
              <a:cxnLst/>
              <a:rect l="l" t="t" r="r" b="b"/>
              <a:pathLst>
                <a:path w="576" h="575" extrusionOk="0">
                  <a:moveTo>
                    <a:pt x="288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46"/>
                    <a:pt x="131" y="575"/>
                    <a:pt x="288" y="575"/>
                  </a:cubicBezTo>
                  <a:cubicBezTo>
                    <a:pt x="448" y="575"/>
                    <a:pt x="576" y="445"/>
                    <a:pt x="576" y="288"/>
                  </a:cubicBezTo>
                  <a:cubicBezTo>
                    <a:pt x="576" y="129"/>
                    <a:pt x="448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2"/>
            <p:cNvSpPr/>
            <p:nvPr/>
          </p:nvSpPr>
          <p:spPr>
            <a:xfrm>
              <a:off x="4993675" y="3246808"/>
              <a:ext cx="1012421" cy="630906"/>
            </a:xfrm>
            <a:custGeom>
              <a:avLst/>
              <a:gdLst/>
              <a:ahLst/>
              <a:cxnLst/>
              <a:rect l="l" t="t" r="r" b="b"/>
              <a:pathLst>
                <a:path w="3601" h="2244" extrusionOk="0">
                  <a:moveTo>
                    <a:pt x="164" y="1"/>
                  </a:moveTo>
                  <a:cubicBezTo>
                    <a:pt x="74" y="1"/>
                    <a:pt x="1" y="73"/>
                    <a:pt x="1" y="162"/>
                  </a:cubicBezTo>
                  <a:lnTo>
                    <a:pt x="1" y="2082"/>
                  </a:lnTo>
                  <a:cubicBezTo>
                    <a:pt x="1" y="2172"/>
                    <a:pt x="74" y="2243"/>
                    <a:pt x="164" y="2243"/>
                  </a:cubicBezTo>
                  <a:lnTo>
                    <a:pt x="3438" y="2243"/>
                  </a:lnTo>
                  <a:cubicBezTo>
                    <a:pt x="3528" y="2243"/>
                    <a:pt x="3600" y="2170"/>
                    <a:pt x="3600" y="2082"/>
                  </a:cubicBezTo>
                  <a:lnTo>
                    <a:pt x="3600" y="162"/>
                  </a:lnTo>
                  <a:cubicBezTo>
                    <a:pt x="3600" y="73"/>
                    <a:pt x="3528" y="1"/>
                    <a:pt x="3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2"/>
            <p:cNvSpPr/>
            <p:nvPr/>
          </p:nvSpPr>
          <p:spPr>
            <a:xfrm>
              <a:off x="5031912" y="3284763"/>
              <a:ext cx="935948" cy="547404"/>
            </a:xfrm>
            <a:custGeom>
              <a:avLst/>
              <a:gdLst/>
              <a:ahLst/>
              <a:cxnLst/>
              <a:rect l="l" t="t" r="r" b="b"/>
              <a:pathLst>
                <a:path w="3329" h="1947" extrusionOk="0">
                  <a:moveTo>
                    <a:pt x="162" y="1"/>
                  </a:moveTo>
                  <a:cubicBezTo>
                    <a:pt x="72" y="1"/>
                    <a:pt x="1" y="71"/>
                    <a:pt x="1" y="161"/>
                  </a:cubicBezTo>
                  <a:lnTo>
                    <a:pt x="1" y="1785"/>
                  </a:lnTo>
                  <a:cubicBezTo>
                    <a:pt x="1" y="1874"/>
                    <a:pt x="72" y="1947"/>
                    <a:pt x="162" y="1947"/>
                  </a:cubicBezTo>
                  <a:lnTo>
                    <a:pt x="3168" y="1947"/>
                  </a:lnTo>
                  <a:cubicBezTo>
                    <a:pt x="3257" y="1947"/>
                    <a:pt x="3329" y="1873"/>
                    <a:pt x="3329" y="1785"/>
                  </a:cubicBezTo>
                  <a:lnTo>
                    <a:pt x="3329" y="161"/>
                  </a:lnTo>
                  <a:cubicBezTo>
                    <a:pt x="3329" y="72"/>
                    <a:pt x="3258" y="1"/>
                    <a:pt x="3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2"/>
            <p:cNvSpPr/>
            <p:nvPr/>
          </p:nvSpPr>
          <p:spPr>
            <a:xfrm>
              <a:off x="5157868" y="3212226"/>
              <a:ext cx="101776" cy="36831"/>
            </a:xfrm>
            <a:custGeom>
              <a:avLst/>
              <a:gdLst/>
              <a:ahLst/>
              <a:cxnLst/>
              <a:rect l="l" t="t" r="r" b="b"/>
              <a:pathLst>
                <a:path w="362" h="131" extrusionOk="0">
                  <a:moveTo>
                    <a:pt x="35" y="1"/>
                  </a:moveTo>
                  <a:cubicBezTo>
                    <a:pt x="15" y="1"/>
                    <a:pt x="1" y="17"/>
                    <a:pt x="1" y="35"/>
                  </a:cubicBezTo>
                  <a:lnTo>
                    <a:pt x="1" y="95"/>
                  </a:lnTo>
                  <a:cubicBezTo>
                    <a:pt x="1" y="115"/>
                    <a:pt x="17" y="130"/>
                    <a:pt x="35" y="130"/>
                  </a:cubicBezTo>
                  <a:lnTo>
                    <a:pt x="328" y="130"/>
                  </a:lnTo>
                  <a:cubicBezTo>
                    <a:pt x="346" y="130"/>
                    <a:pt x="361" y="114"/>
                    <a:pt x="361" y="95"/>
                  </a:cubicBezTo>
                  <a:lnTo>
                    <a:pt x="361" y="35"/>
                  </a:lnTo>
                  <a:cubicBezTo>
                    <a:pt x="361" y="15"/>
                    <a:pt x="346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2"/>
            <p:cNvSpPr/>
            <p:nvPr/>
          </p:nvSpPr>
          <p:spPr>
            <a:xfrm>
              <a:off x="5157868" y="3169491"/>
              <a:ext cx="101776" cy="36550"/>
            </a:xfrm>
            <a:custGeom>
              <a:avLst/>
              <a:gdLst/>
              <a:ahLst/>
              <a:cxnLst/>
              <a:rect l="l" t="t" r="r" b="b"/>
              <a:pathLst>
                <a:path w="362" h="130" extrusionOk="0">
                  <a:moveTo>
                    <a:pt x="35" y="0"/>
                  </a:moveTo>
                  <a:cubicBezTo>
                    <a:pt x="15" y="0"/>
                    <a:pt x="1" y="16"/>
                    <a:pt x="1" y="35"/>
                  </a:cubicBezTo>
                  <a:lnTo>
                    <a:pt x="1" y="95"/>
                  </a:lnTo>
                  <a:cubicBezTo>
                    <a:pt x="1" y="116"/>
                    <a:pt x="17" y="129"/>
                    <a:pt x="35" y="129"/>
                  </a:cubicBezTo>
                  <a:lnTo>
                    <a:pt x="328" y="129"/>
                  </a:lnTo>
                  <a:cubicBezTo>
                    <a:pt x="346" y="129"/>
                    <a:pt x="361" y="113"/>
                    <a:pt x="361" y="95"/>
                  </a:cubicBezTo>
                  <a:lnTo>
                    <a:pt x="361" y="35"/>
                  </a:lnTo>
                  <a:cubicBezTo>
                    <a:pt x="361" y="15"/>
                    <a:pt x="346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2"/>
            <p:cNvSpPr/>
            <p:nvPr/>
          </p:nvSpPr>
          <p:spPr>
            <a:xfrm>
              <a:off x="5157868" y="3126756"/>
              <a:ext cx="101776" cy="36550"/>
            </a:xfrm>
            <a:custGeom>
              <a:avLst/>
              <a:gdLst/>
              <a:ahLst/>
              <a:cxnLst/>
              <a:rect l="l" t="t" r="r" b="b"/>
              <a:pathLst>
                <a:path w="362" h="130" extrusionOk="0">
                  <a:moveTo>
                    <a:pt x="35" y="0"/>
                  </a:moveTo>
                  <a:cubicBezTo>
                    <a:pt x="15" y="0"/>
                    <a:pt x="1" y="16"/>
                    <a:pt x="1" y="34"/>
                  </a:cubicBezTo>
                  <a:lnTo>
                    <a:pt x="1" y="94"/>
                  </a:lnTo>
                  <a:cubicBezTo>
                    <a:pt x="1" y="115"/>
                    <a:pt x="17" y="130"/>
                    <a:pt x="35" y="130"/>
                  </a:cubicBezTo>
                  <a:lnTo>
                    <a:pt x="328" y="130"/>
                  </a:lnTo>
                  <a:cubicBezTo>
                    <a:pt x="346" y="130"/>
                    <a:pt x="361" y="114"/>
                    <a:pt x="361" y="94"/>
                  </a:cubicBezTo>
                  <a:lnTo>
                    <a:pt x="361" y="34"/>
                  </a:lnTo>
                  <a:cubicBezTo>
                    <a:pt x="361" y="14"/>
                    <a:pt x="346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2"/>
            <p:cNvSpPr/>
            <p:nvPr/>
          </p:nvSpPr>
          <p:spPr>
            <a:xfrm>
              <a:off x="5740413" y="3212226"/>
              <a:ext cx="101776" cy="36831"/>
            </a:xfrm>
            <a:custGeom>
              <a:avLst/>
              <a:gdLst/>
              <a:ahLst/>
              <a:cxnLst/>
              <a:rect l="l" t="t" r="r" b="b"/>
              <a:pathLst>
                <a:path w="362" h="131" extrusionOk="0">
                  <a:moveTo>
                    <a:pt x="35" y="1"/>
                  </a:moveTo>
                  <a:cubicBezTo>
                    <a:pt x="15" y="1"/>
                    <a:pt x="0" y="17"/>
                    <a:pt x="0" y="35"/>
                  </a:cubicBezTo>
                  <a:lnTo>
                    <a:pt x="0" y="95"/>
                  </a:lnTo>
                  <a:cubicBezTo>
                    <a:pt x="0" y="115"/>
                    <a:pt x="16" y="130"/>
                    <a:pt x="35" y="130"/>
                  </a:cubicBezTo>
                  <a:lnTo>
                    <a:pt x="327" y="130"/>
                  </a:lnTo>
                  <a:cubicBezTo>
                    <a:pt x="347" y="130"/>
                    <a:pt x="362" y="114"/>
                    <a:pt x="362" y="95"/>
                  </a:cubicBezTo>
                  <a:lnTo>
                    <a:pt x="362" y="35"/>
                  </a:lnTo>
                  <a:cubicBezTo>
                    <a:pt x="362" y="15"/>
                    <a:pt x="347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2"/>
            <p:cNvSpPr/>
            <p:nvPr/>
          </p:nvSpPr>
          <p:spPr>
            <a:xfrm>
              <a:off x="5740413" y="3169491"/>
              <a:ext cx="101776" cy="36550"/>
            </a:xfrm>
            <a:custGeom>
              <a:avLst/>
              <a:gdLst/>
              <a:ahLst/>
              <a:cxnLst/>
              <a:rect l="l" t="t" r="r" b="b"/>
              <a:pathLst>
                <a:path w="362" h="130" extrusionOk="0">
                  <a:moveTo>
                    <a:pt x="35" y="0"/>
                  </a:moveTo>
                  <a:cubicBezTo>
                    <a:pt x="15" y="0"/>
                    <a:pt x="0" y="16"/>
                    <a:pt x="0" y="35"/>
                  </a:cubicBezTo>
                  <a:lnTo>
                    <a:pt x="0" y="95"/>
                  </a:lnTo>
                  <a:cubicBezTo>
                    <a:pt x="0" y="116"/>
                    <a:pt x="16" y="129"/>
                    <a:pt x="35" y="129"/>
                  </a:cubicBezTo>
                  <a:lnTo>
                    <a:pt x="327" y="129"/>
                  </a:lnTo>
                  <a:cubicBezTo>
                    <a:pt x="347" y="129"/>
                    <a:pt x="362" y="113"/>
                    <a:pt x="362" y="95"/>
                  </a:cubicBezTo>
                  <a:lnTo>
                    <a:pt x="362" y="35"/>
                  </a:lnTo>
                  <a:cubicBezTo>
                    <a:pt x="362" y="15"/>
                    <a:pt x="347" y="0"/>
                    <a:pt x="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2"/>
            <p:cNvSpPr/>
            <p:nvPr/>
          </p:nvSpPr>
          <p:spPr>
            <a:xfrm>
              <a:off x="5740413" y="3126756"/>
              <a:ext cx="101776" cy="36550"/>
            </a:xfrm>
            <a:custGeom>
              <a:avLst/>
              <a:gdLst/>
              <a:ahLst/>
              <a:cxnLst/>
              <a:rect l="l" t="t" r="r" b="b"/>
              <a:pathLst>
                <a:path w="362" h="130" extrusionOk="0">
                  <a:moveTo>
                    <a:pt x="35" y="0"/>
                  </a:moveTo>
                  <a:cubicBezTo>
                    <a:pt x="15" y="0"/>
                    <a:pt x="0" y="16"/>
                    <a:pt x="0" y="34"/>
                  </a:cubicBezTo>
                  <a:lnTo>
                    <a:pt x="0" y="94"/>
                  </a:lnTo>
                  <a:cubicBezTo>
                    <a:pt x="0" y="115"/>
                    <a:pt x="16" y="130"/>
                    <a:pt x="35" y="130"/>
                  </a:cubicBezTo>
                  <a:lnTo>
                    <a:pt x="327" y="130"/>
                  </a:lnTo>
                  <a:cubicBezTo>
                    <a:pt x="347" y="130"/>
                    <a:pt x="362" y="114"/>
                    <a:pt x="362" y="94"/>
                  </a:cubicBezTo>
                  <a:lnTo>
                    <a:pt x="362" y="34"/>
                  </a:lnTo>
                  <a:cubicBezTo>
                    <a:pt x="362" y="14"/>
                    <a:pt x="347" y="0"/>
                    <a:pt x="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2"/>
            <p:cNvSpPr/>
            <p:nvPr/>
          </p:nvSpPr>
          <p:spPr>
            <a:xfrm>
              <a:off x="4922825" y="3810518"/>
              <a:ext cx="1153558" cy="125394"/>
            </a:xfrm>
            <a:custGeom>
              <a:avLst/>
              <a:gdLst/>
              <a:ahLst/>
              <a:cxnLst/>
              <a:rect l="l" t="t" r="r" b="b"/>
              <a:pathLst>
                <a:path w="4103" h="446" extrusionOk="0">
                  <a:moveTo>
                    <a:pt x="70" y="1"/>
                  </a:moveTo>
                  <a:cubicBezTo>
                    <a:pt x="32" y="1"/>
                    <a:pt x="1" y="33"/>
                    <a:pt x="1" y="70"/>
                  </a:cubicBezTo>
                  <a:lnTo>
                    <a:pt x="1" y="376"/>
                  </a:lnTo>
                  <a:cubicBezTo>
                    <a:pt x="1" y="415"/>
                    <a:pt x="32" y="446"/>
                    <a:pt x="70" y="446"/>
                  </a:cubicBezTo>
                  <a:lnTo>
                    <a:pt x="4033" y="446"/>
                  </a:lnTo>
                  <a:cubicBezTo>
                    <a:pt x="4073" y="446"/>
                    <a:pt x="4103" y="414"/>
                    <a:pt x="4103" y="376"/>
                  </a:cubicBezTo>
                  <a:lnTo>
                    <a:pt x="4103" y="70"/>
                  </a:lnTo>
                  <a:cubicBezTo>
                    <a:pt x="4103" y="31"/>
                    <a:pt x="4070" y="1"/>
                    <a:pt x="4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2"/>
            <p:cNvSpPr/>
            <p:nvPr/>
          </p:nvSpPr>
          <p:spPr>
            <a:xfrm>
              <a:off x="5123286" y="3409876"/>
              <a:ext cx="154632" cy="38799"/>
            </a:xfrm>
            <a:custGeom>
              <a:avLst/>
              <a:gdLst/>
              <a:ahLst/>
              <a:cxnLst/>
              <a:rect l="l" t="t" r="r" b="b"/>
              <a:pathLst>
                <a:path w="550" h="138" extrusionOk="0">
                  <a:moveTo>
                    <a:pt x="1" y="1"/>
                  </a:moveTo>
                  <a:lnTo>
                    <a:pt x="1" y="137"/>
                  </a:lnTo>
                  <a:lnTo>
                    <a:pt x="549" y="13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2"/>
            <p:cNvSpPr/>
            <p:nvPr/>
          </p:nvSpPr>
          <p:spPr>
            <a:xfrm>
              <a:off x="5722982" y="3351677"/>
              <a:ext cx="153227" cy="155477"/>
            </a:xfrm>
            <a:custGeom>
              <a:avLst/>
              <a:gdLst/>
              <a:ahLst/>
              <a:cxnLst/>
              <a:rect l="l" t="t" r="r" b="b"/>
              <a:pathLst>
                <a:path w="545" h="553" extrusionOk="0">
                  <a:moveTo>
                    <a:pt x="223" y="0"/>
                  </a:moveTo>
                  <a:lnTo>
                    <a:pt x="223" y="228"/>
                  </a:lnTo>
                  <a:lnTo>
                    <a:pt x="0" y="228"/>
                  </a:lnTo>
                  <a:lnTo>
                    <a:pt x="0" y="326"/>
                  </a:lnTo>
                  <a:lnTo>
                    <a:pt x="223" y="326"/>
                  </a:lnTo>
                  <a:lnTo>
                    <a:pt x="223" y="553"/>
                  </a:lnTo>
                  <a:lnTo>
                    <a:pt x="323" y="553"/>
                  </a:lnTo>
                  <a:lnTo>
                    <a:pt x="323" y="326"/>
                  </a:lnTo>
                  <a:lnTo>
                    <a:pt x="544" y="326"/>
                  </a:lnTo>
                  <a:lnTo>
                    <a:pt x="544" y="228"/>
                  </a:lnTo>
                  <a:lnTo>
                    <a:pt x="323" y="22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2"/>
            <p:cNvSpPr/>
            <p:nvPr/>
          </p:nvSpPr>
          <p:spPr>
            <a:xfrm>
              <a:off x="5390380" y="3351677"/>
              <a:ext cx="219016" cy="386585"/>
            </a:xfrm>
            <a:custGeom>
              <a:avLst/>
              <a:gdLst/>
              <a:ahLst/>
              <a:cxnLst/>
              <a:rect l="l" t="t" r="r" b="b"/>
              <a:pathLst>
                <a:path w="779" h="1375" extrusionOk="0">
                  <a:moveTo>
                    <a:pt x="455" y="0"/>
                  </a:moveTo>
                  <a:lnTo>
                    <a:pt x="0" y="784"/>
                  </a:lnTo>
                  <a:lnTo>
                    <a:pt x="517" y="784"/>
                  </a:lnTo>
                  <a:lnTo>
                    <a:pt x="192" y="1374"/>
                  </a:lnTo>
                  <a:lnTo>
                    <a:pt x="192" y="1374"/>
                  </a:lnTo>
                  <a:lnTo>
                    <a:pt x="779" y="705"/>
                  </a:lnTo>
                  <a:lnTo>
                    <a:pt x="252" y="705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2"/>
            <p:cNvSpPr/>
            <p:nvPr/>
          </p:nvSpPr>
          <p:spPr>
            <a:xfrm>
              <a:off x="7601072" y="3595718"/>
              <a:ext cx="696690" cy="541781"/>
            </a:xfrm>
            <a:custGeom>
              <a:avLst/>
              <a:gdLst/>
              <a:ahLst/>
              <a:cxnLst/>
              <a:rect l="l" t="t" r="r" b="b"/>
              <a:pathLst>
                <a:path w="2478" h="1927" extrusionOk="0">
                  <a:moveTo>
                    <a:pt x="77" y="0"/>
                  </a:moveTo>
                  <a:cubicBezTo>
                    <a:pt x="34" y="0"/>
                    <a:pt x="0" y="35"/>
                    <a:pt x="0" y="77"/>
                  </a:cubicBezTo>
                  <a:lnTo>
                    <a:pt x="0" y="1848"/>
                  </a:lnTo>
                  <a:cubicBezTo>
                    <a:pt x="0" y="1891"/>
                    <a:pt x="34" y="1926"/>
                    <a:pt x="77" y="1926"/>
                  </a:cubicBezTo>
                  <a:lnTo>
                    <a:pt x="2401" y="1926"/>
                  </a:lnTo>
                  <a:cubicBezTo>
                    <a:pt x="2444" y="1926"/>
                    <a:pt x="2478" y="1891"/>
                    <a:pt x="2478" y="1848"/>
                  </a:cubicBezTo>
                  <a:lnTo>
                    <a:pt x="2478" y="77"/>
                  </a:lnTo>
                  <a:cubicBezTo>
                    <a:pt x="2478" y="35"/>
                    <a:pt x="2444" y="0"/>
                    <a:pt x="2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2"/>
            <p:cNvSpPr/>
            <p:nvPr/>
          </p:nvSpPr>
          <p:spPr>
            <a:xfrm>
              <a:off x="7488892" y="2996301"/>
              <a:ext cx="935105" cy="935113"/>
            </a:xfrm>
            <a:custGeom>
              <a:avLst/>
              <a:gdLst/>
              <a:ahLst/>
              <a:cxnLst/>
              <a:rect l="l" t="t" r="r" b="b"/>
              <a:pathLst>
                <a:path w="3326" h="3326" extrusionOk="0">
                  <a:moveTo>
                    <a:pt x="1663" y="0"/>
                  </a:moveTo>
                  <a:cubicBezTo>
                    <a:pt x="746" y="0"/>
                    <a:pt x="0" y="744"/>
                    <a:pt x="0" y="1663"/>
                  </a:cubicBezTo>
                  <a:cubicBezTo>
                    <a:pt x="0" y="2581"/>
                    <a:pt x="746" y="3326"/>
                    <a:pt x="1663" y="3326"/>
                  </a:cubicBezTo>
                  <a:cubicBezTo>
                    <a:pt x="2582" y="3326"/>
                    <a:pt x="3326" y="2581"/>
                    <a:pt x="3326" y="1663"/>
                  </a:cubicBezTo>
                  <a:cubicBezTo>
                    <a:pt x="3326" y="744"/>
                    <a:pt x="2582" y="0"/>
                    <a:pt x="1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2"/>
            <p:cNvSpPr/>
            <p:nvPr/>
          </p:nvSpPr>
          <p:spPr>
            <a:xfrm>
              <a:off x="7512509" y="3019918"/>
              <a:ext cx="888153" cy="887880"/>
            </a:xfrm>
            <a:custGeom>
              <a:avLst/>
              <a:gdLst/>
              <a:ahLst/>
              <a:cxnLst/>
              <a:rect l="l" t="t" r="r" b="b"/>
              <a:pathLst>
                <a:path w="3159" h="3158" extrusionOk="0">
                  <a:moveTo>
                    <a:pt x="1579" y="1"/>
                  </a:moveTo>
                  <a:cubicBezTo>
                    <a:pt x="708" y="1"/>
                    <a:pt x="1" y="707"/>
                    <a:pt x="1" y="1579"/>
                  </a:cubicBezTo>
                  <a:cubicBezTo>
                    <a:pt x="1" y="2450"/>
                    <a:pt x="708" y="3157"/>
                    <a:pt x="1579" y="3157"/>
                  </a:cubicBezTo>
                  <a:cubicBezTo>
                    <a:pt x="2451" y="3157"/>
                    <a:pt x="3158" y="2450"/>
                    <a:pt x="3158" y="1579"/>
                  </a:cubicBezTo>
                  <a:cubicBezTo>
                    <a:pt x="3158" y="707"/>
                    <a:pt x="2453" y="1"/>
                    <a:pt x="1579" y="1"/>
                  </a:cubicBezTo>
                  <a:close/>
                </a:path>
              </a:pathLst>
            </a:custGeom>
            <a:solidFill>
              <a:srgbClr val="4D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2"/>
            <p:cNvSpPr/>
            <p:nvPr/>
          </p:nvSpPr>
          <p:spPr>
            <a:xfrm>
              <a:off x="7585889" y="3236686"/>
              <a:ext cx="732958" cy="434662"/>
            </a:xfrm>
            <a:custGeom>
              <a:avLst/>
              <a:gdLst/>
              <a:ahLst/>
              <a:cxnLst/>
              <a:rect l="l" t="t" r="r" b="b"/>
              <a:pathLst>
                <a:path w="2607" h="1546" extrusionOk="0">
                  <a:moveTo>
                    <a:pt x="88" y="1"/>
                  </a:moveTo>
                  <a:cubicBezTo>
                    <a:pt x="40" y="1"/>
                    <a:pt x="1" y="40"/>
                    <a:pt x="1" y="88"/>
                  </a:cubicBezTo>
                  <a:lnTo>
                    <a:pt x="1" y="1457"/>
                  </a:lnTo>
                  <a:cubicBezTo>
                    <a:pt x="1" y="1505"/>
                    <a:pt x="40" y="1546"/>
                    <a:pt x="88" y="1546"/>
                  </a:cubicBezTo>
                  <a:lnTo>
                    <a:pt x="2519" y="1546"/>
                  </a:lnTo>
                  <a:cubicBezTo>
                    <a:pt x="2567" y="1546"/>
                    <a:pt x="2607" y="1505"/>
                    <a:pt x="2607" y="1457"/>
                  </a:cubicBezTo>
                  <a:lnTo>
                    <a:pt x="2607" y="88"/>
                  </a:lnTo>
                  <a:cubicBezTo>
                    <a:pt x="2607" y="40"/>
                    <a:pt x="2567" y="1"/>
                    <a:pt x="2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2"/>
            <p:cNvSpPr/>
            <p:nvPr/>
          </p:nvSpPr>
          <p:spPr>
            <a:xfrm>
              <a:off x="7728433" y="3608651"/>
              <a:ext cx="13776" cy="35988"/>
            </a:xfrm>
            <a:custGeom>
              <a:avLst/>
              <a:gdLst/>
              <a:ahLst/>
              <a:cxnLst/>
              <a:rect l="l" t="t" r="r" b="b"/>
              <a:pathLst>
                <a:path w="49" h="128" extrusionOk="0">
                  <a:moveTo>
                    <a:pt x="7" y="0"/>
                  </a:moveTo>
                  <a:cubicBezTo>
                    <a:pt x="3" y="0"/>
                    <a:pt x="1" y="4"/>
                    <a:pt x="1" y="8"/>
                  </a:cubicBezTo>
                  <a:lnTo>
                    <a:pt x="1" y="121"/>
                  </a:lnTo>
                  <a:cubicBezTo>
                    <a:pt x="1" y="125"/>
                    <a:pt x="3" y="128"/>
                    <a:pt x="7" y="128"/>
                  </a:cubicBezTo>
                  <a:lnTo>
                    <a:pt x="41" y="128"/>
                  </a:lnTo>
                  <a:cubicBezTo>
                    <a:pt x="45" y="128"/>
                    <a:pt x="49" y="125"/>
                    <a:pt x="49" y="121"/>
                  </a:cubicBezTo>
                  <a:lnTo>
                    <a:pt x="49" y="8"/>
                  </a:lnTo>
                  <a:cubicBezTo>
                    <a:pt x="49" y="4"/>
                    <a:pt x="44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2"/>
            <p:cNvSpPr/>
            <p:nvPr/>
          </p:nvSpPr>
          <p:spPr>
            <a:xfrm>
              <a:off x="7753174" y="3608651"/>
              <a:ext cx="13776" cy="35988"/>
            </a:xfrm>
            <a:custGeom>
              <a:avLst/>
              <a:gdLst/>
              <a:ahLst/>
              <a:cxnLst/>
              <a:rect l="l" t="t" r="r" b="b"/>
              <a:pathLst>
                <a:path w="49" h="128" extrusionOk="0">
                  <a:moveTo>
                    <a:pt x="7" y="0"/>
                  </a:moveTo>
                  <a:cubicBezTo>
                    <a:pt x="3" y="0"/>
                    <a:pt x="0" y="4"/>
                    <a:pt x="0" y="8"/>
                  </a:cubicBezTo>
                  <a:lnTo>
                    <a:pt x="0" y="121"/>
                  </a:lnTo>
                  <a:cubicBezTo>
                    <a:pt x="0" y="125"/>
                    <a:pt x="3" y="128"/>
                    <a:pt x="7" y="128"/>
                  </a:cubicBezTo>
                  <a:lnTo>
                    <a:pt x="42" y="128"/>
                  </a:lnTo>
                  <a:cubicBezTo>
                    <a:pt x="46" y="128"/>
                    <a:pt x="48" y="125"/>
                    <a:pt x="48" y="121"/>
                  </a:cubicBezTo>
                  <a:lnTo>
                    <a:pt x="48" y="8"/>
                  </a:lnTo>
                  <a:cubicBezTo>
                    <a:pt x="48" y="4"/>
                    <a:pt x="46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2"/>
            <p:cNvSpPr/>
            <p:nvPr/>
          </p:nvSpPr>
          <p:spPr>
            <a:xfrm>
              <a:off x="7777916" y="3608651"/>
              <a:ext cx="14057" cy="35988"/>
            </a:xfrm>
            <a:custGeom>
              <a:avLst/>
              <a:gdLst/>
              <a:ahLst/>
              <a:cxnLst/>
              <a:rect l="l" t="t" r="r" b="b"/>
              <a:pathLst>
                <a:path w="50" h="128" extrusionOk="0">
                  <a:moveTo>
                    <a:pt x="7" y="0"/>
                  </a:moveTo>
                  <a:cubicBezTo>
                    <a:pt x="3" y="0"/>
                    <a:pt x="1" y="4"/>
                    <a:pt x="1" y="8"/>
                  </a:cubicBezTo>
                  <a:lnTo>
                    <a:pt x="1" y="121"/>
                  </a:lnTo>
                  <a:cubicBezTo>
                    <a:pt x="1" y="125"/>
                    <a:pt x="3" y="128"/>
                    <a:pt x="7" y="128"/>
                  </a:cubicBezTo>
                  <a:lnTo>
                    <a:pt x="42" y="128"/>
                  </a:lnTo>
                  <a:cubicBezTo>
                    <a:pt x="46" y="128"/>
                    <a:pt x="49" y="125"/>
                    <a:pt x="49" y="121"/>
                  </a:cubicBezTo>
                  <a:lnTo>
                    <a:pt x="49" y="8"/>
                  </a:lnTo>
                  <a:cubicBezTo>
                    <a:pt x="49" y="4"/>
                    <a:pt x="46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2"/>
            <p:cNvSpPr/>
            <p:nvPr/>
          </p:nvSpPr>
          <p:spPr>
            <a:xfrm>
              <a:off x="7802657" y="3608651"/>
              <a:ext cx="13776" cy="35988"/>
            </a:xfrm>
            <a:custGeom>
              <a:avLst/>
              <a:gdLst/>
              <a:ahLst/>
              <a:cxnLst/>
              <a:rect l="l" t="t" r="r" b="b"/>
              <a:pathLst>
                <a:path w="49" h="128" extrusionOk="0">
                  <a:moveTo>
                    <a:pt x="7" y="0"/>
                  </a:moveTo>
                  <a:cubicBezTo>
                    <a:pt x="4" y="0"/>
                    <a:pt x="1" y="4"/>
                    <a:pt x="1" y="8"/>
                  </a:cubicBezTo>
                  <a:lnTo>
                    <a:pt x="1" y="121"/>
                  </a:lnTo>
                  <a:cubicBezTo>
                    <a:pt x="1" y="125"/>
                    <a:pt x="4" y="128"/>
                    <a:pt x="7" y="128"/>
                  </a:cubicBezTo>
                  <a:lnTo>
                    <a:pt x="42" y="128"/>
                  </a:lnTo>
                  <a:cubicBezTo>
                    <a:pt x="46" y="128"/>
                    <a:pt x="49" y="125"/>
                    <a:pt x="49" y="121"/>
                  </a:cubicBezTo>
                  <a:lnTo>
                    <a:pt x="49" y="8"/>
                  </a:lnTo>
                  <a:cubicBezTo>
                    <a:pt x="49" y="4"/>
                    <a:pt x="46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2"/>
            <p:cNvSpPr/>
            <p:nvPr/>
          </p:nvSpPr>
          <p:spPr>
            <a:xfrm>
              <a:off x="7827398" y="3608651"/>
              <a:ext cx="14057" cy="35988"/>
            </a:xfrm>
            <a:custGeom>
              <a:avLst/>
              <a:gdLst/>
              <a:ahLst/>
              <a:cxnLst/>
              <a:rect l="l" t="t" r="r" b="b"/>
              <a:pathLst>
                <a:path w="50" h="128" extrusionOk="0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lnTo>
                    <a:pt x="0" y="121"/>
                  </a:lnTo>
                  <a:cubicBezTo>
                    <a:pt x="0" y="125"/>
                    <a:pt x="4" y="128"/>
                    <a:pt x="8" y="128"/>
                  </a:cubicBezTo>
                  <a:lnTo>
                    <a:pt x="42" y="128"/>
                  </a:lnTo>
                  <a:cubicBezTo>
                    <a:pt x="46" y="128"/>
                    <a:pt x="50" y="125"/>
                    <a:pt x="50" y="121"/>
                  </a:cubicBezTo>
                  <a:lnTo>
                    <a:pt x="50" y="8"/>
                  </a:lnTo>
                  <a:cubicBezTo>
                    <a:pt x="50" y="4"/>
                    <a:pt x="46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2"/>
            <p:cNvSpPr/>
            <p:nvPr/>
          </p:nvSpPr>
          <p:spPr>
            <a:xfrm>
              <a:off x="7852421" y="3608651"/>
              <a:ext cx="13776" cy="35988"/>
            </a:xfrm>
            <a:custGeom>
              <a:avLst/>
              <a:gdLst/>
              <a:ahLst/>
              <a:cxnLst/>
              <a:rect l="l" t="t" r="r" b="b"/>
              <a:pathLst>
                <a:path w="49" h="128" extrusionOk="0">
                  <a:moveTo>
                    <a:pt x="6" y="0"/>
                  </a:moveTo>
                  <a:cubicBezTo>
                    <a:pt x="3" y="0"/>
                    <a:pt x="0" y="4"/>
                    <a:pt x="0" y="8"/>
                  </a:cubicBezTo>
                  <a:lnTo>
                    <a:pt x="0" y="121"/>
                  </a:lnTo>
                  <a:cubicBezTo>
                    <a:pt x="0" y="125"/>
                    <a:pt x="3" y="128"/>
                    <a:pt x="6" y="128"/>
                  </a:cubicBezTo>
                  <a:lnTo>
                    <a:pt x="42" y="128"/>
                  </a:lnTo>
                  <a:cubicBezTo>
                    <a:pt x="45" y="128"/>
                    <a:pt x="48" y="125"/>
                    <a:pt x="48" y="121"/>
                  </a:cubicBezTo>
                  <a:lnTo>
                    <a:pt x="48" y="8"/>
                  </a:lnTo>
                  <a:cubicBezTo>
                    <a:pt x="48" y="4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2"/>
            <p:cNvSpPr/>
            <p:nvPr/>
          </p:nvSpPr>
          <p:spPr>
            <a:xfrm>
              <a:off x="7877162" y="3608651"/>
              <a:ext cx="13776" cy="35988"/>
            </a:xfrm>
            <a:custGeom>
              <a:avLst/>
              <a:gdLst/>
              <a:ahLst/>
              <a:cxnLst/>
              <a:rect l="l" t="t" r="r" b="b"/>
              <a:pathLst>
                <a:path w="49" h="128" extrusionOk="0">
                  <a:moveTo>
                    <a:pt x="7" y="0"/>
                  </a:moveTo>
                  <a:cubicBezTo>
                    <a:pt x="3" y="0"/>
                    <a:pt x="1" y="4"/>
                    <a:pt x="1" y="8"/>
                  </a:cubicBezTo>
                  <a:lnTo>
                    <a:pt x="1" y="121"/>
                  </a:lnTo>
                  <a:cubicBezTo>
                    <a:pt x="1" y="125"/>
                    <a:pt x="3" y="128"/>
                    <a:pt x="7" y="128"/>
                  </a:cubicBezTo>
                  <a:lnTo>
                    <a:pt x="41" y="128"/>
                  </a:lnTo>
                  <a:cubicBezTo>
                    <a:pt x="46" y="128"/>
                    <a:pt x="49" y="125"/>
                    <a:pt x="49" y="121"/>
                  </a:cubicBezTo>
                  <a:lnTo>
                    <a:pt x="49" y="8"/>
                  </a:lnTo>
                  <a:cubicBezTo>
                    <a:pt x="49" y="4"/>
                    <a:pt x="46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2"/>
            <p:cNvSpPr/>
            <p:nvPr/>
          </p:nvSpPr>
          <p:spPr>
            <a:xfrm>
              <a:off x="7902185" y="3608651"/>
              <a:ext cx="13776" cy="35988"/>
            </a:xfrm>
            <a:custGeom>
              <a:avLst/>
              <a:gdLst/>
              <a:ahLst/>
              <a:cxnLst/>
              <a:rect l="l" t="t" r="r" b="b"/>
              <a:pathLst>
                <a:path w="49" h="128" extrusionOk="0">
                  <a:moveTo>
                    <a:pt x="7" y="0"/>
                  </a:moveTo>
                  <a:cubicBezTo>
                    <a:pt x="4" y="0"/>
                    <a:pt x="1" y="4"/>
                    <a:pt x="1" y="8"/>
                  </a:cubicBezTo>
                  <a:lnTo>
                    <a:pt x="1" y="121"/>
                  </a:lnTo>
                  <a:cubicBezTo>
                    <a:pt x="1" y="125"/>
                    <a:pt x="5" y="128"/>
                    <a:pt x="7" y="128"/>
                  </a:cubicBezTo>
                  <a:lnTo>
                    <a:pt x="42" y="128"/>
                  </a:lnTo>
                  <a:cubicBezTo>
                    <a:pt x="47" y="128"/>
                    <a:pt x="49" y="125"/>
                    <a:pt x="49" y="121"/>
                  </a:cubicBezTo>
                  <a:lnTo>
                    <a:pt x="49" y="8"/>
                  </a:lnTo>
                  <a:cubicBezTo>
                    <a:pt x="49" y="4"/>
                    <a:pt x="47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2"/>
            <p:cNvSpPr/>
            <p:nvPr/>
          </p:nvSpPr>
          <p:spPr>
            <a:xfrm>
              <a:off x="7926645" y="3608651"/>
              <a:ext cx="14339" cy="35988"/>
            </a:xfrm>
            <a:custGeom>
              <a:avLst/>
              <a:gdLst/>
              <a:ahLst/>
              <a:cxnLst/>
              <a:rect l="l" t="t" r="r" b="b"/>
              <a:pathLst>
                <a:path w="51" h="128" extrusionOk="0">
                  <a:moveTo>
                    <a:pt x="8" y="0"/>
                  </a:moveTo>
                  <a:cubicBezTo>
                    <a:pt x="3" y="0"/>
                    <a:pt x="0" y="4"/>
                    <a:pt x="0" y="8"/>
                  </a:cubicBezTo>
                  <a:lnTo>
                    <a:pt x="0" y="121"/>
                  </a:lnTo>
                  <a:cubicBezTo>
                    <a:pt x="0" y="125"/>
                    <a:pt x="3" y="128"/>
                    <a:pt x="8" y="128"/>
                  </a:cubicBezTo>
                  <a:lnTo>
                    <a:pt x="44" y="128"/>
                  </a:lnTo>
                  <a:cubicBezTo>
                    <a:pt x="47" y="128"/>
                    <a:pt x="50" y="125"/>
                    <a:pt x="50" y="121"/>
                  </a:cubicBezTo>
                  <a:lnTo>
                    <a:pt x="50" y="8"/>
                  </a:lnTo>
                  <a:cubicBezTo>
                    <a:pt x="50" y="4"/>
                    <a:pt x="46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2"/>
            <p:cNvSpPr/>
            <p:nvPr/>
          </p:nvSpPr>
          <p:spPr>
            <a:xfrm>
              <a:off x="7951948" y="3608651"/>
              <a:ext cx="13776" cy="35988"/>
            </a:xfrm>
            <a:custGeom>
              <a:avLst/>
              <a:gdLst/>
              <a:ahLst/>
              <a:cxnLst/>
              <a:rect l="l" t="t" r="r" b="b"/>
              <a:pathLst>
                <a:path w="49" h="128" extrusionOk="0">
                  <a:moveTo>
                    <a:pt x="7" y="0"/>
                  </a:moveTo>
                  <a:cubicBezTo>
                    <a:pt x="3" y="0"/>
                    <a:pt x="0" y="4"/>
                    <a:pt x="0" y="8"/>
                  </a:cubicBezTo>
                  <a:lnTo>
                    <a:pt x="0" y="121"/>
                  </a:lnTo>
                  <a:cubicBezTo>
                    <a:pt x="0" y="125"/>
                    <a:pt x="3" y="128"/>
                    <a:pt x="7" y="128"/>
                  </a:cubicBezTo>
                  <a:lnTo>
                    <a:pt x="42" y="128"/>
                  </a:lnTo>
                  <a:cubicBezTo>
                    <a:pt x="46" y="128"/>
                    <a:pt x="48" y="125"/>
                    <a:pt x="48" y="121"/>
                  </a:cubicBezTo>
                  <a:lnTo>
                    <a:pt x="48" y="8"/>
                  </a:lnTo>
                  <a:cubicBezTo>
                    <a:pt x="48" y="4"/>
                    <a:pt x="46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2"/>
            <p:cNvSpPr/>
            <p:nvPr/>
          </p:nvSpPr>
          <p:spPr>
            <a:xfrm>
              <a:off x="7976690" y="3608651"/>
              <a:ext cx="13776" cy="35988"/>
            </a:xfrm>
            <a:custGeom>
              <a:avLst/>
              <a:gdLst/>
              <a:ahLst/>
              <a:cxnLst/>
              <a:rect l="l" t="t" r="r" b="b"/>
              <a:pathLst>
                <a:path w="49" h="128" extrusionOk="0">
                  <a:moveTo>
                    <a:pt x="7" y="0"/>
                  </a:moveTo>
                  <a:cubicBezTo>
                    <a:pt x="3" y="0"/>
                    <a:pt x="1" y="4"/>
                    <a:pt x="1" y="8"/>
                  </a:cubicBezTo>
                  <a:lnTo>
                    <a:pt x="1" y="121"/>
                  </a:lnTo>
                  <a:cubicBezTo>
                    <a:pt x="1" y="125"/>
                    <a:pt x="3" y="128"/>
                    <a:pt x="7" y="128"/>
                  </a:cubicBezTo>
                  <a:lnTo>
                    <a:pt x="42" y="128"/>
                  </a:lnTo>
                  <a:cubicBezTo>
                    <a:pt x="46" y="128"/>
                    <a:pt x="49" y="125"/>
                    <a:pt x="49" y="121"/>
                  </a:cubicBezTo>
                  <a:lnTo>
                    <a:pt x="49" y="8"/>
                  </a:lnTo>
                  <a:cubicBezTo>
                    <a:pt x="49" y="4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2"/>
            <p:cNvSpPr/>
            <p:nvPr/>
          </p:nvSpPr>
          <p:spPr>
            <a:xfrm>
              <a:off x="8001431" y="3608651"/>
              <a:ext cx="13776" cy="35988"/>
            </a:xfrm>
            <a:custGeom>
              <a:avLst/>
              <a:gdLst/>
              <a:ahLst/>
              <a:cxnLst/>
              <a:rect l="l" t="t" r="r" b="b"/>
              <a:pathLst>
                <a:path w="49" h="128" extrusionOk="0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lnTo>
                    <a:pt x="0" y="121"/>
                  </a:lnTo>
                  <a:cubicBezTo>
                    <a:pt x="0" y="125"/>
                    <a:pt x="4" y="128"/>
                    <a:pt x="8" y="128"/>
                  </a:cubicBezTo>
                  <a:lnTo>
                    <a:pt x="42" y="128"/>
                  </a:lnTo>
                  <a:cubicBezTo>
                    <a:pt x="46" y="128"/>
                    <a:pt x="49" y="125"/>
                    <a:pt x="49" y="121"/>
                  </a:cubicBezTo>
                  <a:lnTo>
                    <a:pt x="49" y="8"/>
                  </a:lnTo>
                  <a:cubicBezTo>
                    <a:pt x="49" y="4"/>
                    <a:pt x="46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2"/>
            <p:cNvSpPr/>
            <p:nvPr/>
          </p:nvSpPr>
          <p:spPr>
            <a:xfrm>
              <a:off x="8026453" y="3608651"/>
              <a:ext cx="13776" cy="35988"/>
            </a:xfrm>
            <a:custGeom>
              <a:avLst/>
              <a:gdLst/>
              <a:ahLst/>
              <a:cxnLst/>
              <a:rect l="l" t="t" r="r" b="b"/>
              <a:pathLst>
                <a:path w="49" h="128" extrusionOk="0">
                  <a:moveTo>
                    <a:pt x="7" y="0"/>
                  </a:moveTo>
                  <a:cubicBezTo>
                    <a:pt x="2" y="0"/>
                    <a:pt x="0" y="4"/>
                    <a:pt x="0" y="8"/>
                  </a:cubicBezTo>
                  <a:lnTo>
                    <a:pt x="0" y="121"/>
                  </a:lnTo>
                  <a:cubicBezTo>
                    <a:pt x="0" y="125"/>
                    <a:pt x="2" y="128"/>
                    <a:pt x="7" y="128"/>
                  </a:cubicBezTo>
                  <a:lnTo>
                    <a:pt x="41" y="128"/>
                  </a:lnTo>
                  <a:cubicBezTo>
                    <a:pt x="45" y="128"/>
                    <a:pt x="48" y="125"/>
                    <a:pt x="48" y="121"/>
                  </a:cubicBezTo>
                  <a:lnTo>
                    <a:pt x="48" y="8"/>
                  </a:lnTo>
                  <a:cubicBezTo>
                    <a:pt x="48" y="4"/>
                    <a:pt x="44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2"/>
            <p:cNvSpPr/>
            <p:nvPr/>
          </p:nvSpPr>
          <p:spPr>
            <a:xfrm>
              <a:off x="8050914" y="3608651"/>
              <a:ext cx="13776" cy="35988"/>
            </a:xfrm>
            <a:custGeom>
              <a:avLst/>
              <a:gdLst/>
              <a:ahLst/>
              <a:cxnLst/>
              <a:rect l="l" t="t" r="r" b="b"/>
              <a:pathLst>
                <a:path w="49" h="128" extrusionOk="0">
                  <a:moveTo>
                    <a:pt x="7" y="0"/>
                  </a:moveTo>
                  <a:cubicBezTo>
                    <a:pt x="4" y="0"/>
                    <a:pt x="1" y="4"/>
                    <a:pt x="1" y="8"/>
                  </a:cubicBezTo>
                  <a:lnTo>
                    <a:pt x="1" y="121"/>
                  </a:lnTo>
                  <a:cubicBezTo>
                    <a:pt x="1" y="125"/>
                    <a:pt x="4" y="128"/>
                    <a:pt x="7" y="128"/>
                  </a:cubicBezTo>
                  <a:lnTo>
                    <a:pt x="43" y="128"/>
                  </a:lnTo>
                  <a:cubicBezTo>
                    <a:pt x="47" y="128"/>
                    <a:pt x="49" y="125"/>
                    <a:pt x="49" y="121"/>
                  </a:cubicBezTo>
                  <a:lnTo>
                    <a:pt x="49" y="8"/>
                  </a:lnTo>
                  <a:cubicBezTo>
                    <a:pt x="49" y="4"/>
                    <a:pt x="47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2"/>
            <p:cNvSpPr/>
            <p:nvPr/>
          </p:nvSpPr>
          <p:spPr>
            <a:xfrm>
              <a:off x="8075936" y="3608651"/>
              <a:ext cx="13776" cy="35988"/>
            </a:xfrm>
            <a:custGeom>
              <a:avLst/>
              <a:gdLst/>
              <a:ahLst/>
              <a:cxnLst/>
              <a:rect l="l" t="t" r="r" b="b"/>
              <a:pathLst>
                <a:path w="49" h="128" extrusionOk="0">
                  <a:moveTo>
                    <a:pt x="7" y="0"/>
                  </a:moveTo>
                  <a:cubicBezTo>
                    <a:pt x="3" y="0"/>
                    <a:pt x="1" y="4"/>
                    <a:pt x="1" y="8"/>
                  </a:cubicBezTo>
                  <a:lnTo>
                    <a:pt x="1" y="121"/>
                  </a:lnTo>
                  <a:cubicBezTo>
                    <a:pt x="1" y="125"/>
                    <a:pt x="3" y="128"/>
                    <a:pt x="7" y="128"/>
                  </a:cubicBezTo>
                  <a:lnTo>
                    <a:pt x="42" y="128"/>
                  </a:lnTo>
                  <a:cubicBezTo>
                    <a:pt x="46" y="128"/>
                    <a:pt x="49" y="125"/>
                    <a:pt x="49" y="121"/>
                  </a:cubicBezTo>
                  <a:lnTo>
                    <a:pt x="49" y="8"/>
                  </a:lnTo>
                  <a:cubicBezTo>
                    <a:pt x="49" y="4"/>
                    <a:pt x="46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2"/>
            <p:cNvSpPr/>
            <p:nvPr/>
          </p:nvSpPr>
          <p:spPr>
            <a:xfrm>
              <a:off x="8101240" y="3608651"/>
              <a:ext cx="13776" cy="35988"/>
            </a:xfrm>
            <a:custGeom>
              <a:avLst/>
              <a:gdLst/>
              <a:ahLst/>
              <a:cxnLst/>
              <a:rect l="l" t="t" r="r" b="b"/>
              <a:pathLst>
                <a:path w="49" h="128" extrusionOk="0">
                  <a:moveTo>
                    <a:pt x="7" y="0"/>
                  </a:moveTo>
                  <a:cubicBezTo>
                    <a:pt x="3" y="0"/>
                    <a:pt x="0" y="4"/>
                    <a:pt x="0" y="8"/>
                  </a:cubicBezTo>
                  <a:lnTo>
                    <a:pt x="0" y="121"/>
                  </a:lnTo>
                  <a:cubicBezTo>
                    <a:pt x="0" y="125"/>
                    <a:pt x="3" y="128"/>
                    <a:pt x="7" y="128"/>
                  </a:cubicBezTo>
                  <a:lnTo>
                    <a:pt x="41" y="128"/>
                  </a:lnTo>
                  <a:cubicBezTo>
                    <a:pt x="45" y="128"/>
                    <a:pt x="49" y="125"/>
                    <a:pt x="49" y="121"/>
                  </a:cubicBezTo>
                  <a:lnTo>
                    <a:pt x="49" y="8"/>
                  </a:lnTo>
                  <a:cubicBezTo>
                    <a:pt x="49" y="4"/>
                    <a:pt x="45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2"/>
            <p:cNvSpPr/>
            <p:nvPr/>
          </p:nvSpPr>
          <p:spPr>
            <a:xfrm>
              <a:off x="8125981" y="3608651"/>
              <a:ext cx="13776" cy="35988"/>
            </a:xfrm>
            <a:custGeom>
              <a:avLst/>
              <a:gdLst/>
              <a:ahLst/>
              <a:cxnLst/>
              <a:rect l="l" t="t" r="r" b="b"/>
              <a:pathLst>
                <a:path w="49" h="128" extrusionOk="0">
                  <a:moveTo>
                    <a:pt x="7" y="0"/>
                  </a:moveTo>
                  <a:cubicBezTo>
                    <a:pt x="3" y="0"/>
                    <a:pt x="0" y="4"/>
                    <a:pt x="0" y="8"/>
                  </a:cubicBezTo>
                  <a:lnTo>
                    <a:pt x="0" y="121"/>
                  </a:lnTo>
                  <a:cubicBezTo>
                    <a:pt x="0" y="125"/>
                    <a:pt x="4" y="128"/>
                    <a:pt x="7" y="128"/>
                  </a:cubicBezTo>
                  <a:lnTo>
                    <a:pt x="42" y="128"/>
                  </a:lnTo>
                  <a:cubicBezTo>
                    <a:pt x="45" y="128"/>
                    <a:pt x="48" y="125"/>
                    <a:pt x="48" y="121"/>
                  </a:cubicBezTo>
                  <a:lnTo>
                    <a:pt x="48" y="8"/>
                  </a:lnTo>
                  <a:cubicBezTo>
                    <a:pt x="48" y="4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2"/>
            <p:cNvSpPr/>
            <p:nvPr/>
          </p:nvSpPr>
          <p:spPr>
            <a:xfrm>
              <a:off x="8150441" y="3608651"/>
              <a:ext cx="14339" cy="35988"/>
            </a:xfrm>
            <a:custGeom>
              <a:avLst/>
              <a:gdLst/>
              <a:ahLst/>
              <a:cxnLst/>
              <a:rect l="l" t="t" r="r" b="b"/>
              <a:pathLst>
                <a:path w="51" h="128" extrusionOk="0">
                  <a:moveTo>
                    <a:pt x="8" y="0"/>
                  </a:moveTo>
                  <a:cubicBezTo>
                    <a:pt x="4" y="0"/>
                    <a:pt x="1" y="4"/>
                    <a:pt x="1" y="8"/>
                  </a:cubicBezTo>
                  <a:lnTo>
                    <a:pt x="1" y="121"/>
                  </a:lnTo>
                  <a:cubicBezTo>
                    <a:pt x="1" y="125"/>
                    <a:pt x="4" y="128"/>
                    <a:pt x="8" y="128"/>
                  </a:cubicBezTo>
                  <a:lnTo>
                    <a:pt x="43" y="128"/>
                  </a:lnTo>
                  <a:cubicBezTo>
                    <a:pt x="47" y="128"/>
                    <a:pt x="50" y="125"/>
                    <a:pt x="50" y="121"/>
                  </a:cubicBezTo>
                  <a:lnTo>
                    <a:pt x="50" y="8"/>
                  </a:lnTo>
                  <a:cubicBezTo>
                    <a:pt x="50" y="4"/>
                    <a:pt x="46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2"/>
            <p:cNvSpPr/>
            <p:nvPr/>
          </p:nvSpPr>
          <p:spPr>
            <a:xfrm>
              <a:off x="7631717" y="3310629"/>
              <a:ext cx="625278" cy="190903"/>
            </a:xfrm>
            <a:custGeom>
              <a:avLst/>
              <a:gdLst/>
              <a:ahLst/>
              <a:cxnLst/>
              <a:rect l="l" t="t" r="r" b="b"/>
              <a:pathLst>
                <a:path w="2224" h="679" extrusionOk="0">
                  <a:moveTo>
                    <a:pt x="89" y="1"/>
                  </a:moveTo>
                  <a:cubicBezTo>
                    <a:pt x="41" y="1"/>
                    <a:pt x="0" y="41"/>
                    <a:pt x="0" y="89"/>
                  </a:cubicBezTo>
                  <a:lnTo>
                    <a:pt x="0" y="590"/>
                  </a:lnTo>
                  <a:cubicBezTo>
                    <a:pt x="0" y="638"/>
                    <a:pt x="39" y="679"/>
                    <a:pt x="89" y="679"/>
                  </a:cubicBezTo>
                  <a:lnTo>
                    <a:pt x="2136" y="679"/>
                  </a:lnTo>
                  <a:cubicBezTo>
                    <a:pt x="2184" y="679"/>
                    <a:pt x="2223" y="638"/>
                    <a:pt x="2223" y="590"/>
                  </a:cubicBezTo>
                  <a:lnTo>
                    <a:pt x="2223" y="89"/>
                  </a:lnTo>
                  <a:cubicBezTo>
                    <a:pt x="2223" y="41"/>
                    <a:pt x="2184" y="1"/>
                    <a:pt x="2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2"/>
            <p:cNvSpPr/>
            <p:nvPr/>
          </p:nvSpPr>
          <p:spPr>
            <a:xfrm>
              <a:off x="7659270" y="3355051"/>
              <a:ext cx="72818" cy="109649"/>
            </a:xfrm>
            <a:custGeom>
              <a:avLst/>
              <a:gdLst/>
              <a:ahLst/>
              <a:cxnLst/>
              <a:rect l="l" t="t" r="r" b="b"/>
              <a:pathLst>
                <a:path w="259" h="390" extrusionOk="0">
                  <a:moveTo>
                    <a:pt x="130" y="52"/>
                  </a:moveTo>
                  <a:cubicBezTo>
                    <a:pt x="152" y="52"/>
                    <a:pt x="170" y="63"/>
                    <a:pt x="180" y="85"/>
                  </a:cubicBezTo>
                  <a:cubicBezTo>
                    <a:pt x="191" y="109"/>
                    <a:pt x="196" y="145"/>
                    <a:pt x="196" y="196"/>
                  </a:cubicBezTo>
                  <a:cubicBezTo>
                    <a:pt x="196" y="247"/>
                    <a:pt x="191" y="282"/>
                    <a:pt x="180" y="306"/>
                  </a:cubicBezTo>
                  <a:cubicBezTo>
                    <a:pt x="170" y="328"/>
                    <a:pt x="152" y="339"/>
                    <a:pt x="130" y="339"/>
                  </a:cubicBezTo>
                  <a:cubicBezTo>
                    <a:pt x="107" y="339"/>
                    <a:pt x="89" y="328"/>
                    <a:pt x="79" y="306"/>
                  </a:cubicBezTo>
                  <a:cubicBezTo>
                    <a:pt x="68" y="282"/>
                    <a:pt x="63" y="247"/>
                    <a:pt x="63" y="194"/>
                  </a:cubicBezTo>
                  <a:cubicBezTo>
                    <a:pt x="63" y="142"/>
                    <a:pt x="68" y="106"/>
                    <a:pt x="79" y="85"/>
                  </a:cubicBezTo>
                  <a:cubicBezTo>
                    <a:pt x="89" y="63"/>
                    <a:pt x="107" y="52"/>
                    <a:pt x="130" y="52"/>
                  </a:cubicBezTo>
                  <a:close/>
                  <a:moveTo>
                    <a:pt x="129" y="1"/>
                  </a:moveTo>
                  <a:cubicBezTo>
                    <a:pt x="86" y="1"/>
                    <a:pt x="54" y="17"/>
                    <a:pt x="33" y="49"/>
                  </a:cubicBezTo>
                  <a:cubicBezTo>
                    <a:pt x="10" y="79"/>
                    <a:pt x="1" y="129"/>
                    <a:pt x="1" y="196"/>
                  </a:cubicBezTo>
                  <a:cubicBezTo>
                    <a:pt x="1" y="259"/>
                    <a:pt x="10" y="307"/>
                    <a:pt x="33" y="340"/>
                  </a:cubicBezTo>
                  <a:cubicBezTo>
                    <a:pt x="55" y="373"/>
                    <a:pt x="87" y="389"/>
                    <a:pt x="129" y="389"/>
                  </a:cubicBezTo>
                  <a:cubicBezTo>
                    <a:pt x="173" y="389"/>
                    <a:pt x="205" y="373"/>
                    <a:pt x="226" y="341"/>
                  </a:cubicBezTo>
                  <a:cubicBezTo>
                    <a:pt x="248" y="309"/>
                    <a:pt x="258" y="260"/>
                    <a:pt x="258" y="194"/>
                  </a:cubicBezTo>
                  <a:cubicBezTo>
                    <a:pt x="258" y="130"/>
                    <a:pt x="248" y="82"/>
                    <a:pt x="225" y="50"/>
                  </a:cubicBezTo>
                  <a:cubicBezTo>
                    <a:pt x="204" y="17"/>
                    <a:pt x="172" y="1"/>
                    <a:pt x="1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2"/>
            <p:cNvSpPr/>
            <p:nvPr/>
          </p:nvSpPr>
          <p:spPr>
            <a:xfrm>
              <a:off x="7741366" y="3356176"/>
              <a:ext cx="79565" cy="106838"/>
            </a:xfrm>
            <a:custGeom>
              <a:avLst/>
              <a:gdLst/>
              <a:ahLst/>
              <a:cxnLst/>
              <a:rect l="l" t="t" r="r" b="b"/>
              <a:pathLst>
                <a:path w="283" h="380" extrusionOk="0">
                  <a:moveTo>
                    <a:pt x="175" y="69"/>
                  </a:moveTo>
                  <a:cubicBezTo>
                    <a:pt x="174" y="90"/>
                    <a:pt x="172" y="118"/>
                    <a:pt x="172" y="152"/>
                  </a:cubicBezTo>
                  <a:lnTo>
                    <a:pt x="172" y="246"/>
                  </a:lnTo>
                  <a:lnTo>
                    <a:pt x="56" y="246"/>
                  </a:lnTo>
                  <a:lnTo>
                    <a:pt x="149" y="110"/>
                  </a:lnTo>
                  <a:cubicBezTo>
                    <a:pt x="160" y="94"/>
                    <a:pt x="166" y="79"/>
                    <a:pt x="172" y="69"/>
                  </a:cubicBezTo>
                  <a:close/>
                  <a:moveTo>
                    <a:pt x="174" y="0"/>
                  </a:moveTo>
                  <a:lnTo>
                    <a:pt x="0" y="250"/>
                  </a:lnTo>
                  <a:lnTo>
                    <a:pt x="0" y="297"/>
                  </a:lnTo>
                  <a:lnTo>
                    <a:pt x="174" y="297"/>
                  </a:lnTo>
                  <a:lnTo>
                    <a:pt x="174" y="380"/>
                  </a:lnTo>
                  <a:lnTo>
                    <a:pt x="233" y="380"/>
                  </a:lnTo>
                  <a:lnTo>
                    <a:pt x="233" y="297"/>
                  </a:lnTo>
                  <a:lnTo>
                    <a:pt x="283" y="297"/>
                  </a:lnTo>
                  <a:lnTo>
                    <a:pt x="283" y="246"/>
                  </a:lnTo>
                  <a:lnTo>
                    <a:pt x="233" y="246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2"/>
            <p:cNvSpPr/>
            <p:nvPr/>
          </p:nvSpPr>
          <p:spPr>
            <a:xfrm>
              <a:off x="7831616" y="3357019"/>
              <a:ext cx="69444" cy="107681"/>
            </a:xfrm>
            <a:custGeom>
              <a:avLst/>
              <a:gdLst/>
              <a:ahLst/>
              <a:cxnLst/>
              <a:rect l="l" t="t" r="r" b="b"/>
              <a:pathLst>
                <a:path w="247" h="383" extrusionOk="0">
                  <a:moveTo>
                    <a:pt x="25" y="0"/>
                  </a:moveTo>
                  <a:lnTo>
                    <a:pt x="10" y="184"/>
                  </a:lnTo>
                  <a:lnTo>
                    <a:pt x="37" y="200"/>
                  </a:lnTo>
                  <a:cubicBezTo>
                    <a:pt x="44" y="199"/>
                    <a:pt x="56" y="197"/>
                    <a:pt x="68" y="195"/>
                  </a:cubicBezTo>
                  <a:cubicBezTo>
                    <a:pt x="79" y="194"/>
                    <a:pt x="89" y="193"/>
                    <a:pt x="97" y="193"/>
                  </a:cubicBezTo>
                  <a:cubicBezTo>
                    <a:pt x="154" y="193"/>
                    <a:pt x="184" y="215"/>
                    <a:pt x="184" y="261"/>
                  </a:cubicBezTo>
                  <a:cubicBezTo>
                    <a:pt x="184" y="284"/>
                    <a:pt x="177" y="302"/>
                    <a:pt x="163" y="315"/>
                  </a:cubicBezTo>
                  <a:cubicBezTo>
                    <a:pt x="148" y="326"/>
                    <a:pt x="128" y="333"/>
                    <a:pt x="100" y="333"/>
                  </a:cubicBezTo>
                  <a:cubicBezTo>
                    <a:pt x="84" y="333"/>
                    <a:pt x="68" y="331"/>
                    <a:pt x="48" y="326"/>
                  </a:cubicBezTo>
                  <a:cubicBezTo>
                    <a:pt x="30" y="322"/>
                    <a:pt x="14" y="316"/>
                    <a:pt x="0" y="307"/>
                  </a:cubicBezTo>
                  <a:lnTo>
                    <a:pt x="0" y="363"/>
                  </a:lnTo>
                  <a:cubicBezTo>
                    <a:pt x="26" y="376"/>
                    <a:pt x="58" y="382"/>
                    <a:pt x="101" y="382"/>
                  </a:cubicBezTo>
                  <a:cubicBezTo>
                    <a:pt x="148" y="382"/>
                    <a:pt x="184" y="371"/>
                    <a:pt x="209" y="349"/>
                  </a:cubicBezTo>
                  <a:cubicBezTo>
                    <a:pt x="233" y="326"/>
                    <a:pt x="246" y="294"/>
                    <a:pt x="246" y="254"/>
                  </a:cubicBezTo>
                  <a:cubicBezTo>
                    <a:pt x="246" y="220"/>
                    <a:pt x="236" y="192"/>
                    <a:pt x="213" y="171"/>
                  </a:cubicBezTo>
                  <a:cubicBezTo>
                    <a:pt x="191" y="151"/>
                    <a:pt x="161" y="140"/>
                    <a:pt x="122" y="140"/>
                  </a:cubicBezTo>
                  <a:cubicBezTo>
                    <a:pt x="110" y="140"/>
                    <a:pt x="100" y="140"/>
                    <a:pt x="93" y="144"/>
                  </a:cubicBezTo>
                  <a:cubicBezTo>
                    <a:pt x="84" y="145"/>
                    <a:pt x="77" y="146"/>
                    <a:pt x="70" y="147"/>
                  </a:cubicBezTo>
                  <a:lnTo>
                    <a:pt x="78" y="54"/>
                  </a:lnTo>
                  <a:lnTo>
                    <a:pt x="222" y="54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2"/>
            <p:cNvSpPr/>
            <p:nvPr/>
          </p:nvSpPr>
          <p:spPr>
            <a:xfrm>
              <a:off x="8168154" y="3352521"/>
              <a:ext cx="69444" cy="66071"/>
            </a:xfrm>
            <a:custGeom>
              <a:avLst/>
              <a:gdLst/>
              <a:ahLst/>
              <a:cxnLst/>
              <a:rect l="l" t="t" r="r" b="b"/>
              <a:pathLst>
                <a:path w="247" h="235" extrusionOk="0">
                  <a:moveTo>
                    <a:pt x="14" y="0"/>
                  </a:moveTo>
                  <a:lnTo>
                    <a:pt x="11" y="37"/>
                  </a:lnTo>
                  <a:lnTo>
                    <a:pt x="37" y="53"/>
                  </a:lnTo>
                  <a:cubicBezTo>
                    <a:pt x="47" y="49"/>
                    <a:pt x="58" y="48"/>
                    <a:pt x="68" y="47"/>
                  </a:cubicBezTo>
                  <a:cubicBezTo>
                    <a:pt x="80" y="45"/>
                    <a:pt x="90" y="44"/>
                    <a:pt x="97" y="44"/>
                  </a:cubicBezTo>
                  <a:cubicBezTo>
                    <a:pt x="155" y="44"/>
                    <a:pt x="184" y="67"/>
                    <a:pt x="184" y="113"/>
                  </a:cubicBezTo>
                  <a:cubicBezTo>
                    <a:pt x="184" y="136"/>
                    <a:pt x="177" y="154"/>
                    <a:pt x="162" y="166"/>
                  </a:cubicBezTo>
                  <a:cubicBezTo>
                    <a:pt x="148" y="178"/>
                    <a:pt x="128" y="184"/>
                    <a:pt x="100" y="184"/>
                  </a:cubicBezTo>
                  <a:cubicBezTo>
                    <a:pt x="84" y="184"/>
                    <a:pt x="68" y="182"/>
                    <a:pt x="49" y="178"/>
                  </a:cubicBezTo>
                  <a:cubicBezTo>
                    <a:pt x="31" y="174"/>
                    <a:pt x="15" y="167"/>
                    <a:pt x="1" y="160"/>
                  </a:cubicBezTo>
                  <a:lnTo>
                    <a:pt x="1" y="214"/>
                  </a:lnTo>
                  <a:cubicBezTo>
                    <a:pt x="26" y="227"/>
                    <a:pt x="59" y="234"/>
                    <a:pt x="101" y="234"/>
                  </a:cubicBezTo>
                  <a:cubicBezTo>
                    <a:pt x="148" y="234"/>
                    <a:pt x="184" y="224"/>
                    <a:pt x="209" y="200"/>
                  </a:cubicBezTo>
                  <a:cubicBezTo>
                    <a:pt x="235" y="178"/>
                    <a:pt x="247" y="146"/>
                    <a:pt x="247" y="106"/>
                  </a:cubicBezTo>
                  <a:cubicBezTo>
                    <a:pt x="247" y="71"/>
                    <a:pt x="236" y="43"/>
                    <a:pt x="214" y="23"/>
                  </a:cubicBezTo>
                  <a:cubicBezTo>
                    <a:pt x="203" y="12"/>
                    <a:pt x="188" y="6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2"/>
            <p:cNvSpPr/>
            <p:nvPr/>
          </p:nvSpPr>
          <p:spPr>
            <a:xfrm>
              <a:off x="8172371" y="3430681"/>
              <a:ext cx="58479" cy="33457"/>
            </a:xfrm>
            <a:custGeom>
              <a:avLst/>
              <a:gdLst/>
              <a:ahLst/>
              <a:cxnLst/>
              <a:rect l="l" t="t" r="r" b="b"/>
              <a:pathLst>
                <a:path w="208" h="119" extrusionOk="0">
                  <a:moveTo>
                    <a:pt x="11" y="0"/>
                  </a:moveTo>
                  <a:lnTo>
                    <a:pt x="1" y="119"/>
                  </a:lnTo>
                  <a:lnTo>
                    <a:pt x="59" y="119"/>
                  </a:lnTo>
                  <a:lnTo>
                    <a:pt x="64" y="54"/>
                  </a:lnTo>
                  <a:lnTo>
                    <a:pt x="207" y="54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2"/>
            <p:cNvSpPr/>
            <p:nvPr/>
          </p:nvSpPr>
          <p:spPr>
            <a:xfrm>
              <a:off x="7915118" y="3355051"/>
              <a:ext cx="72256" cy="109087"/>
            </a:xfrm>
            <a:custGeom>
              <a:avLst/>
              <a:gdLst/>
              <a:ahLst/>
              <a:cxnLst/>
              <a:rect l="l" t="t" r="r" b="b"/>
              <a:pathLst>
                <a:path w="257" h="388" extrusionOk="0">
                  <a:moveTo>
                    <a:pt x="134" y="191"/>
                  </a:moveTo>
                  <a:cubicBezTo>
                    <a:pt x="156" y="191"/>
                    <a:pt x="172" y="199"/>
                    <a:pt x="182" y="211"/>
                  </a:cubicBezTo>
                  <a:cubicBezTo>
                    <a:pt x="193" y="222"/>
                    <a:pt x="198" y="239"/>
                    <a:pt x="198" y="261"/>
                  </a:cubicBezTo>
                  <a:cubicBezTo>
                    <a:pt x="198" y="285"/>
                    <a:pt x="192" y="306"/>
                    <a:pt x="181" y="319"/>
                  </a:cubicBezTo>
                  <a:cubicBezTo>
                    <a:pt x="170" y="332"/>
                    <a:pt x="155" y="339"/>
                    <a:pt x="133" y="339"/>
                  </a:cubicBezTo>
                  <a:cubicBezTo>
                    <a:pt x="113" y="339"/>
                    <a:pt x="96" y="330"/>
                    <a:pt x="83" y="313"/>
                  </a:cubicBezTo>
                  <a:cubicBezTo>
                    <a:pt x="70" y="297"/>
                    <a:pt x="63" y="276"/>
                    <a:pt x="63" y="252"/>
                  </a:cubicBezTo>
                  <a:cubicBezTo>
                    <a:pt x="63" y="243"/>
                    <a:pt x="66" y="232"/>
                    <a:pt x="72" y="222"/>
                  </a:cubicBezTo>
                  <a:cubicBezTo>
                    <a:pt x="78" y="213"/>
                    <a:pt x="87" y="205"/>
                    <a:pt x="98" y="200"/>
                  </a:cubicBezTo>
                  <a:cubicBezTo>
                    <a:pt x="109" y="194"/>
                    <a:pt x="120" y="191"/>
                    <a:pt x="134" y="191"/>
                  </a:cubicBezTo>
                  <a:close/>
                  <a:moveTo>
                    <a:pt x="181" y="1"/>
                  </a:moveTo>
                  <a:cubicBezTo>
                    <a:pt x="60" y="1"/>
                    <a:pt x="1" y="74"/>
                    <a:pt x="1" y="222"/>
                  </a:cubicBezTo>
                  <a:cubicBezTo>
                    <a:pt x="1" y="258"/>
                    <a:pt x="6" y="287"/>
                    <a:pt x="16" y="311"/>
                  </a:cubicBezTo>
                  <a:cubicBezTo>
                    <a:pt x="24" y="336"/>
                    <a:pt x="40" y="355"/>
                    <a:pt x="60" y="368"/>
                  </a:cubicBezTo>
                  <a:cubicBezTo>
                    <a:pt x="81" y="382"/>
                    <a:pt x="104" y="388"/>
                    <a:pt x="131" y="388"/>
                  </a:cubicBezTo>
                  <a:cubicBezTo>
                    <a:pt x="171" y="388"/>
                    <a:pt x="199" y="376"/>
                    <a:pt x="222" y="353"/>
                  </a:cubicBezTo>
                  <a:cubicBezTo>
                    <a:pt x="245" y="330"/>
                    <a:pt x="256" y="299"/>
                    <a:pt x="256" y="260"/>
                  </a:cubicBezTo>
                  <a:cubicBezTo>
                    <a:pt x="256" y="223"/>
                    <a:pt x="246" y="196"/>
                    <a:pt x="227" y="174"/>
                  </a:cubicBezTo>
                  <a:cubicBezTo>
                    <a:pt x="209" y="153"/>
                    <a:pt x="182" y="142"/>
                    <a:pt x="147" y="142"/>
                  </a:cubicBezTo>
                  <a:cubicBezTo>
                    <a:pt x="128" y="142"/>
                    <a:pt x="110" y="146"/>
                    <a:pt x="96" y="154"/>
                  </a:cubicBezTo>
                  <a:cubicBezTo>
                    <a:pt x="81" y="160"/>
                    <a:pt x="70" y="173"/>
                    <a:pt x="62" y="186"/>
                  </a:cubicBezTo>
                  <a:lnTo>
                    <a:pt x="59" y="186"/>
                  </a:lnTo>
                  <a:cubicBezTo>
                    <a:pt x="60" y="138"/>
                    <a:pt x="72" y="104"/>
                    <a:pt x="93" y="82"/>
                  </a:cubicBezTo>
                  <a:cubicBezTo>
                    <a:pt x="113" y="61"/>
                    <a:pt x="144" y="50"/>
                    <a:pt x="183" y="50"/>
                  </a:cubicBezTo>
                  <a:cubicBezTo>
                    <a:pt x="201" y="50"/>
                    <a:pt x="215" y="51"/>
                    <a:pt x="229" y="55"/>
                  </a:cubicBezTo>
                  <a:lnTo>
                    <a:pt x="229" y="4"/>
                  </a:lnTo>
                  <a:cubicBezTo>
                    <a:pt x="215" y="2"/>
                    <a:pt x="199" y="1"/>
                    <a:pt x="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2"/>
            <p:cNvSpPr/>
            <p:nvPr/>
          </p:nvSpPr>
          <p:spPr>
            <a:xfrm>
              <a:off x="7999744" y="3355051"/>
              <a:ext cx="72537" cy="109087"/>
            </a:xfrm>
            <a:custGeom>
              <a:avLst/>
              <a:gdLst/>
              <a:ahLst/>
              <a:cxnLst/>
              <a:rect l="l" t="t" r="r" b="b"/>
              <a:pathLst>
                <a:path w="258" h="388" extrusionOk="0">
                  <a:moveTo>
                    <a:pt x="126" y="51"/>
                  </a:moveTo>
                  <a:cubicBezTo>
                    <a:pt x="139" y="51"/>
                    <a:pt x="151" y="54"/>
                    <a:pt x="164" y="62"/>
                  </a:cubicBezTo>
                  <a:cubicBezTo>
                    <a:pt x="174" y="69"/>
                    <a:pt x="183" y="80"/>
                    <a:pt x="188" y="94"/>
                  </a:cubicBezTo>
                  <a:cubicBezTo>
                    <a:pt x="196" y="107"/>
                    <a:pt x="198" y="122"/>
                    <a:pt x="198" y="137"/>
                  </a:cubicBezTo>
                  <a:cubicBezTo>
                    <a:pt x="198" y="153"/>
                    <a:pt x="190" y="168"/>
                    <a:pt x="176" y="179"/>
                  </a:cubicBezTo>
                  <a:cubicBezTo>
                    <a:pt x="162" y="191"/>
                    <a:pt x="144" y="198"/>
                    <a:pt x="124" y="198"/>
                  </a:cubicBezTo>
                  <a:cubicBezTo>
                    <a:pt x="103" y="198"/>
                    <a:pt x="87" y="191"/>
                    <a:pt x="76" y="179"/>
                  </a:cubicBezTo>
                  <a:cubicBezTo>
                    <a:pt x="65" y="168"/>
                    <a:pt x="60" y="151"/>
                    <a:pt x="60" y="129"/>
                  </a:cubicBezTo>
                  <a:cubicBezTo>
                    <a:pt x="60" y="105"/>
                    <a:pt x="67" y="84"/>
                    <a:pt x="78" y="71"/>
                  </a:cubicBezTo>
                  <a:cubicBezTo>
                    <a:pt x="89" y="58"/>
                    <a:pt x="105" y="51"/>
                    <a:pt x="126" y="51"/>
                  </a:cubicBezTo>
                  <a:close/>
                  <a:moveTo>
                    <a:pt x="124" y="1"/>
                  </a:moveTo>
                  <a:cubicBezTo>
                    <a:pt x="86" y="1"/>
                    <a:pt x="56" y="12"/>
                    <a:pt x="33" y="35"/>
                  </a:cubicBezTo>
                  <a:cubicBezTo>
                    <a:pt x="11" y="60"/>
                    <a:pt x="0" y="90"/>
                    <a:pt x="0" y="130"/>
                  </a:cubicBezTo>
                  <a:cubicBezTo>
                    <a:pt x="0" y="167"/>
                    <a:pt x="11" y="194"/>
                    <a:pt x="29" y="216"/>
                  </a:cubicBezTo>
                  <a:cubicBezTo>
                    <a:pt x="48" y="236"/>
                    <a:pt x="75" y="247"/>
                    <a:pt x="108" y="247"/>
                  </a:cubicBezTo>
                  <a:cubicBezTo>
                    <a:pt x="128" y="247"/>
                    <a:pt x="144" y="243"/>
                    <a:pt x="159" y="236"/>
                  </a:cubicBezTo>
                  <a:cubicBezTo>
                    <a:pt x="173" y="229"/>
                    <a:pt x="186" y="218"/>
                    <a:pt x="197" y="202"/>
                  </a:cubicBezTo>
                  <a:lnTo>
                    <a:pt x="199" y="202"/>
                  </a:lnTo>
                  <a:cubicBezTo>
                    <a:pt x="197" y="250"/>
                    <a:pt x="186" y="284"/>
                    <a:pt x="166" y="307"/>
                  </a:cubicBezTo>
                  <a:cubicBezTo>
                    <a:pt x="145" y="329"/>
                    <a:pt x="114" y="340"/>
                    <a:pt x="74" y="340"/>
                  </a:cubicBezTo>
                  <a:cubicBezTo>
                    <a:pt x="58" y="340"/>
                    <a:pt x="43" y="338"/>
                    <a:pt x="27" y="333"/>
                  </a:cubicBezTo>
                  <a:lnTo>
                    <a:pt x="27" y="384"/>
                  </a:lnTo>
                  <a:cubicBezTo>
                    <a:pt x="37" y="387"/>
                    <a:pt x="53" y="388"/>
                    <a:pt x="76" y="388"/>
                  </a:cubicBezTo>
                  <a:cubicBezTo>
                    <a:pt x="138" y="388"/>
                    <a:pt x="182" y="370"/>
                    <a:pt x="213" y="333"/>
                  </a:cubicBezTo>
                  <a:cubicBezTo>
                    <a:pt x="243" y="296"/>
                    <a:pt x="258" y="242"/>
                    <a:pt x="258" y="167"/>
                  </a:cubicBezTo>
                  <a:cubicBezTo>
                    <a:pt x="258" y="131"/>
                    <a:pt x="251" y="103"/>
                    <a:pt x="242" y="78"/>
                  </a:cubicBezTo>
                  <a:cubicBezTo>
                    <a:pt x="231" y="52"/>
                    <a:pt x="215" y="34"/>
                    <a:pt x="195" y="20"/>
                  </a:cubicBezTo>
                  <a:cubicBezTo>
                    <a:pt x="175" y="7"/>
                    <a:pt x="151" y="1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2"/>
            <p:cNvSpPr/>
            <p:nvPr/>
          </p:nvSpPr>
          <p:spPr>
            <a:xfrm>
              <a:off x="8084933" y="3355051"/>
              <a:ext cx="72537" cy="108806"/>
            </a:xfrm>
            <a:custGeom>
              <a:avLst/>
              <a:gdLst/>
              <a:ahLst/>
              <a:cxnLst/>
              <a:rect l="l" t="t" r="r" b="b"/>
              <a:pathLst>
                <a:path w="258" h="387" extrusionOk="0">
                  <a:moveTo>
                    <a:pt x="129" y="47"/>
                  </a:moveTo>
                  <a:cubicBezTo>
                    <a:pt x="146" y="47"/>
                    <a:pt x="160" y="51"/>
                    <a:pt x="172" y="61"/>
                  </a:cubicBezTo>
                  <a:cubicBezTo>
                    <a:pt x="183" y="68"/>
                    <a:pt x="188" y="80"/>
                    <a:pt x="188" y="95"/>
                  </a:cubicBezTo>
                  <a:cubicBezTo>
                    <a:pt x="188" y="109"/>
                    <a:pt x="183" y="121"/>
                    <a:pt x="174" y="130"/>
                  </a:cubicBezTo>
                  <a:cubicBezTo>
                    <a:pt x="166" y="141"/>
                    <a:pt x="151" y="151"/>
                    <a:pt x="130" y="159"/>
                  </a:cubicBezTo>
                  <a:cubicBezTo>
                    <a:pt x="114" y="152"/>
                    <a:pt x="100" y="143"/>
                    <a:pt x="94" y="138"/>
                  </a:cubicBezTo>
                  <a:cubicBezTo>
                    <a:pt x="86" y="132"/>
                    <a:pt x="81" y="126"/>
                    <a:pt x="77" y="120"/>
                  </a:cubicBezTo>
                  <a:cubicBezTo>
                    <a:pt x="72" y="113"/>
                    <a:pt x="71" y="105"/>
                    <a:pt x="71" y="95"/>
                  </a:cubicBezTo>
                  <a:cubicBezTo>
                    <a:pt x="71" y="81"/>
                    <a:pt x="77" y="68"/>
                    <a:pt x="87" y="61"/>
                  </a:cubicBezTo>
                  <a:cubicBezTo>
                    <a:pt x="98" y="51"/>
                    <a:pt x="112" y="47"/>
                    <a:pt x="129" y="47"/>
                  </a:cubicBezTo>
                  <a:close/>
                  <a:moveTo>
                    <a:pt x="123" y="209"/>
                  </a:moveTo>
                  <a:lnTo>
                    <a:pt x="130" y="213"/>
                  </a:lnTo>
                  <a:cubicBezTo>
                    <a:pt x="154" y="222"/>
                    <a:pt x="171" y="233"/>
                    <a:pt x="183" y="245"/>
                  </a:cubicBezTo>
                  <a:cubicBezTo>
                    <a:pt x="194" y="258"/>
                    <a:pt x="200" y="270"/>
                    <a:pt x="200" y="284"/>
                  </a:cubicBezTo>
                  <a:cubicBezTo>
                    <a:pt x="200" y="301"/>
                    <a:pt x="193" y="314"/>
                    <a:pt x="180" y="325"/>
                  </a:cubicBezTo>
                  <a:cubicBezTo>
                    <a:pt x="169" y="336"/>
                    <a:pt x="151" y="341"/>
                    <a:pt x="129" y="341"/>
                  </a:cubicBezTo>
                  <a:cubicBezTo>
                    <a:pt x="108" y="341"/>
                    <a:pt x="91" y="338"/>
                    <a:pt x="78" y="327"/>
                  </a:cubicBezTo>
                  <a:cubicBezTo>
                    <a:pt x="66" y="317"/>
                    <a:pt x="60" y="302"/>
                    <a:pt x="60" y="285"/>
                  </a:cubicBezTo>
                  <a:cubicBezTo>
                    <a:pt x="60" y="270"/>
                    <a:pt x="64" y="255"/>
                    <a:pt x="72" y="243"/>
                  </a:cubicBezTo>
                  <a:cubicBezTo>
                    <a:pt x="83" y="231"/>
                    <a:pt x="99" y="220"/>
                    <a:pt x="123" y="209"/>
                  </a:cubicBezTo>
                  <a:close/>
                  <a:moveTo>
                    <a:pt x="129" y="1"/>
                  </a:moveTo>
                  <a:cubicBezTo>
                    <a:pt x="94" y="1"/>
                    <a:pt x="66" y="8"/>
                    <a:pt x="45" y="22"/>
                  </a:cubicBezTo>
                  <a:cubicBezTo>
                    <a:pt x="23" y="38"/>
                    <a:pt x="12" y="60"/>
                    <a:pt x="12" y="88"/>
                  </a:cubicBezTo>
                  <a:cubicBezTo>
                    <a:pt x="12" y="108"/>
                    <a:pt x="18" y="124"/>
                    <a:pt x="27" y="140"/>
                  </a:cubicBezTo>
                  <a:cubicBezTo>
                    <a:pt x="36" y="156"/>
                    <a:pt x="54" y="170"/>
                    <a:pt x="77" y="184"/>
                  </a:cubicBezTo>
                  <a:cubicBezTo>
                    <a:pt x="49" y="197"/>
                    <a:pt x="30" y="212"/>
                    <a:pt x="18" y="229"/>
                  </a:cubicBezTo>
                  <a:cubicBezTo>
                    <a:pt x="6" y="245"/>
                    <a:pt x="1" y="264"/>
                    <a:pt x="1" y="285"/>
                  </a:cubicBezTo>
                  <a:cubicBezTo>
                    <a:pt x="1" y="317"/>
                    <a:pt x="11" y="343"/>
                    <a:pt x="34" y="360"/>
                  </a:cubicBezTo>
                  <a:cubicBezTo>
                    <a:pt x="55" y="377"/>
                    <a:pt x="87" y="387"/>
                    <a:pt x="129" y="387"/>
                  </a:cubicBezTo>
                  <a:cubicBezTo>
                    <a:pt x="169" y="387"/>
                    <a:pt x="200" y="377"/>
                    <a:pt x="222" y="359"/>
                  </a:cubicBezTo>
                  <a:cubicBezTo>
                    <a:pt x="245" y="340"/>
                    <a:pt x="257" y="314"/>
                    <a:pt x="257" y="284"/>
                  </a:cubicBezTo>
                  <a:cubicBezTo>
                    <a:pt x="257" y="264"/>
                    <a:pt x="250" y="245"/>
                    <a:pt x="238" y="229"/>
                  </a:cubicBezTo>
                  <a:cubicBezTo>
                    <a:pt x="226" y="213"/>
                    <a:pt x="205" y="197"/>
                    <a:pt x="175" y="183"/>
                  </a:cubicBezTo>
                  <a:cubicBezTo>
                    <a:pt x="222" y="159"/>
                    <a:pt x="245" y="129"/>
                    <a:pt x="245" y="90"/>
                  </a:cubicBezTo>
                  <a:cubicBezTo>
                    <a:pt x="245" y="63"/>
                    <a:pt x="236" y="40"/>
                    <a:pt x="215" y="24"/>
                  </a:cubicBezTo>
                  <a:cubicBezTo>
                    <a:pt x="193" y="8"/>
                    <a:pt x="165" y="1"/>
                    <a:pt x="1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2"/>
            <p:cNvSpPr/>
            <p:nvPr/>
          </p:nvSpPr>
          <p:spPr>
            <a:xfrm>
              <a:off x="7703692" y="3536394"/>
              <a:ext cx="490888" cy="41892"/>
            </a:xfrm>
            <a:custGeom>
              <a:avLst/>
              <a:gdLst/>
              <a:ahLst/>
              <a:cxnLst/>
              <a:rect l="l" t="t" r="r" b="b"/>
              <a:pathLst>
                <a:path w="1746" h="149" extrusionOk="0">
                  <a:moveTo>
                    <a:pt x="75" y="1"/>
                  </a:moveTo>
                  <a:cubicBezTo>
                    <a:pt x="35" y="1"/>
                    <a:pt x="1" y="35"/>
                    <a:pt x="1" y="75"/>
                  </a:cubicBezTo>
                  <a:cubicBezTo>
                    <a:pt x="1" y="115"/>
                    <a:pt x="35" y="148"/>
                    <a:pt x="75" y="148"/>
                  </a:cubicBezTo>
                  <a:lnTo>
                    <a:pt x="1672" y="148"/>
                  </a:lnTo>
                  <a:cubicBezTo>
                    <a:pt x="1714" y="148"/>
                    <a:pt x="1746" y="115"/>
                    <a:pt x="1746" y="75"/>
                  </a:cubicBezTo>
                  <a:cubicBezTo>
                    <a:pt x="1746" y="35"/>
                    <a:pt x="1714" y="1"/>
                    <a:pt x="1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2"/>
            <p:cNvSpPr/>
            <p:nvPr/>
          </p:nvSpPr>
          <p:spPr>
            <a:xfrm>
              <a:off x="7807437" y="3536394"/>
              <a:ext cx="281993" cy="41892"/>
            </a:xfrm>
            <a:custGeom>
              <a:avLst/>
              <a:gdLst/>
              <a:ahLst/>
              <a:cxnLst/>
              <a:rect l="l" t="t" r="r" b="b"/>
              <a:pathLst>
                <a:path w="1003" h="149" extrusionOk="0">
                  <a:moveTo>
                    <a:pt x="1" y="1"/>
                  </a:moveTo>
                  <a:lnTo>
                    <a:pt x="1" y="148"/>
                  </a:lnTo>
                  <a:lnTo>
                    <a:pt x="1003" y="14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2"/>
            <p:cNvSpPr/>
            <p:nvPr/>
          </p:nvSpPr>
          <p:spPr>
            <a:xfrm>
              <a:off x="7907526" y="3061528"/>
              <a:ext cx="90530" cy="90250"/>
            </a:xfrm>
            <a:custGeom>
              <a:avLst/>
              <a:gdLst/>
              <a:ahLst/>
              <a:cxnLst/>
              <a:rect l="l" t="t" r="r" b="b"/>
              <a:pathLst>
                <a:path w="322" h="321" extrusionOk="0">
                  <a:moveTo>
                    <a:pt x="161" y="0"/>
                  </a:moveTo>
                  <a:cubicBezTo>
                    <a:pt x="72" y="0"/>
                    <a:pt x="1" y="73"/>
                    <a:pt x="1" y="161"/>
                  </a:cubicBezTo>
                  <a:cubicBezTo>
                    <a:pt x="1" y="249"/>
                    <a:pt x="72" y="321"/>
                    <a:pt x="161" y="321"/>
                  </a:cubicBezTo>
                  <a:cubicBezTo>
                    <a:pt x="249" y="321"/>
                    <a:pt x="322" y="249"/>
                    <a:pt x="322" y="161"/>
                  </a:cubicBezTo>
                  <a:cubicBezTo>
                    <a:pt x="322" y="73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4D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2"/>
            <p:cNvSpPr/>
            <p:nvPr/>
          </p:nvSpPr>
          <p:spPr>
            <a:xfrm>
              <a:off x="7907526" y="3789713"/>
              <a:ext cx="90530" cy="90250"/>
            </a:xfrm>
            <a:custGeom>
              <a:avLst/>
              <a:gdLst/>
              <a:ahLst/>
              <a:cxnLst/>
              <a:rect l="l" t="t" r="r" b="b"/>
              <a:pathLst>
                <a:path w="322" h="321" extrusionOk="0">
                  <a:moveTo>
                    <a:pt x="161" y="0"/>
                  </a:moveTo>
                  <a:cubicBezTo>
                    <a:pt x="72" y="0"/>
                    <a:pt x="1" y="72"/>
                    <a:pt x="1" y="160"/>
                  </a:cubicBezTo>
                  <a:cubicBezTo>
                    <a:pt x="1" y="248"/>
                    <a:pt x="72" y="321"/>
                    <a:pt x="161" y="321"/>
                  </a:cubicBezTo>
                  <a:cubicBezTo>
                    <a:pt x="249" y="321"/>
                    <a:pt x="322" y="248"/>
                    <a:pt x="322" y="160"/>
                  </a:cubicBezTo>
                  <a:cubicBezTo>
                    <a:pt x="322" y="72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4D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086;p46">
            <a:extLst>
              <a:ext uri="{FF2B5EF4-FFF2-40B4-BE49-F238E27FC236}">
                <a16:creationId xmlns:a16="http://schemas.microsoft.com/office/drawing/2014/main" id="{33A824ED-E2F4-1354-E89D-4EFA37FEE45E}"/>
              </a:ext>
            </a:extLst>
          </p:cNvPr>
          <p:cNvSpPr txBox="1">
            <a:spLocks/>
          </p:cNvSpPr>
          <p:nvPr/>
        </p:nvSpPr>
        <p:spPr>
          <a:xfrm>
            <a:off x="3042793" y="5529588"/>
            <a:ext cx="3451071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MY" dirty="0"/>
              <a:t>Washing Machine</a:t>
            </a:r>
          </a:p>
        </p:txBody>
      </p:sp>
      <p:sp>
        <p:nvSpPr>
          <p:cNvPr id="15" name="Google Shape;1599;p52">
            <a:extLst>
              <a:ext uri="{FF2B5EF4-FFF2-40B4-BE49-F238E27FC236}">
                <a16:creationId xmlns:a16="http://schemas.microsoft.com/office/drawing/2014/main" id="{4AA2B814-A65F-32C0-0C3D-1BCBC8876055}"/>
              </a:ext>
            </a:extLst>
          </p:cNvPr>
          <p:cNvSpPr txBox="1">
            <a:spLocks/>
          </p:cNvSpPr>
          <p:nvPr/>
        </p:nvSpPr>
        <p:spPr>
          <a:xfrm>
            <a:off x="10434543" y="225400"/>
            <a:ext cx="3852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US" sz="2000" dirty="0"/>
              <a:t>Closed Loop</a:t>
            </a:r>
          </a:p>
        </p:txBody>
      </p:sp>
      <p:sp>
        <p:nvSpPr>
          <p:cNvPr id="16" name="Google Shape;1599;p52">
            <a:extLst>
              <a:ext uri="{FF2B5EF4-FFF2-40B4-BE49-F238E27FC236}">
                <a16:creationId xmlns:a16="http://schemas.microsoft.com/office/drawing/2014/main" id="{42240616-CE53-6FA5-797E-6F76316FD8F0}"/>
              </a:ext>
            </a:extLst>
          </p:cNvPr>
          <p:cNvSpPr txBox="1">
            <a:spLocks/>
          </p:cNvSpPr>
          <p:nvPr/>
        </p:nvSpPr>
        <p:spPr>
          <a:xfrm>
            <a:off x="-3285577" y="1698756"/>
            <a:ext cx="2871273" cy="214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Mimics real washing modes:</a:t>
            </a:r>
            <a:endParaRPr lang="en-US" altLang="en-US" sz="16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Wash, </a:t>
            </a:r>
            <a:r>
              <a:rPr lang="en-US" altLang="en-US" sz="1600" b="0" dirty="0">
                <a:solidFill>
                  <a:schemeClr val="tx1"/>
                </a:solidFill>
                <a:latin typeface="Arial" panose="020B0604020202020204" pitchFamily="34" charset="0"/>
              </a:rPr>
              <a:t>rinse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spin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Motor spins in both directions at various speeds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0" dirty="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ime-based control with no feedback needed</a:t>
            </a:r>
          </a:p>
        </p:txBody>
      </p:sp>
      <p:sp>
        <p:nvSpPr>
          <p:cNvPr id="17" name="Google Shape;1599;p52">
            <a:extLst>
              <a:ext uri="{FF2B5EF4-FFF2-40B4-BE49-F238E27FC236}">
                <a16:creationId xmlns:a16="http://schemas.microsoft.com/office/drawing/2014/main" id="{F9C6CF08-B237-8C9A-3B7E-6C587BAF5AF7}"/>
              </a:ext>
            </a:extLst>
          </p:cNvPr>
          <p:cNvSpPr txBox="1">
            <a:spLocks/>
          </p:cNvSpPr>
          <p:nvPr/>
        </p:nvSpPr>
        <p:spPr>
          <a:xfrm>
            <a:off x="9972608" y="954432"/>
            <a:ext cx="2871273" cy="214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MY" sz="1600" b="0" dirty="0">
                <a:latin typeface="+mn-lt"/>
              </a:rPr>
              <a:t>Motor runs in one direction at target speed</a:t>
            </a:r>
          </a:p>
          <a:p>
            <a:endParaRPr lang="en-MY" sz="1600" b="0" dirty="0">
              <a:latin typeface="+mn-lt"/>
            </a:endParaRPr>
          </a:p>
          <a:p>
            <a:r>
              <a:rPr lang="en-MY" sz="1600" b="0" dirty="0">
                <a:latin typeface="+mn-lt"/>
              </a:rPr>
              <a:t>Add weight → RPM drops → system compensates</a:t>
            </a:r>
          </a:p>
          <a:p>
            <a:endParaRPr lang="en-MY" sz="1600" b="0" dirty="0">
              <a:latin typeface="+mn-lt"/>
            </a:endParaRPr>
          </a:p>
          <a:p>
            <a:r>
              <a:rPr lang="en-MY" sz="1600" b="0" dirty="0">
                <a:latin typeface="+mn-lt"/>
              </a:rPr>
              <a:t> Feedback control adjusts input to maintain RPM</a:t>
            </a:r>
          </a:p>
        </p:txBody>
      </p:sp>
      <p:sp>
        <p:nvSpPr>
          <p:cNvPr id="18" name="Google Shape;1599;p52">
            <a:extLst>
              <a:ext uri="{FF2B5EF4-FFF2-40B4-BE49-F238E27FC236}">
                <a16:creationId xmlns:a16="http://schemas.microsoft.com/office/drawing/2014/main" id="{C1F3D7F1-2E1D-8849-C868-841383D57426}"/>
              </a:ext>
            </a:extLst>
          </p:cNvPr>
          <p:cNvSpPr txBox="1">
            <a:spLocks/>
          </p:cNvSpPr>
          <p:nvPr/>
        </p:nvSpPr>
        <p:spPr>
          <a:xfrm>
            <a:off x="3429364" y="6064070"/>
            <a:ext cx="2871273" cy="128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MY" sz="800" dirty="0"/>
              <a:t>🧑‍💻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 for User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MY" sz="1050" dirty="0"/>
              <a:t>🛑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Emergency stop for safety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C659457-4ABD-6685-CB19-F8C8699F6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458" y="-123998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Google Shape;1600;p52">
            <a:extLst>
              <a:ext uri="{FF2B5EF4-FFF2-40B4-BE49-F238E27FC236}">
                <a16:creationId xmlns:a16="http://schemas.microsoft.com/office/drawing/2014/main" id="{B01E1234-5FB1-AB94-412B-2C05A1E8AD5E}"/>
              </a:ext>
            </a:extLst>
          </p:cNvPr>
          <p:cNvSpPr txBox="1">
            <a:spLocks/>
          </p:cNvSpPr>
          <p:nvPr/>
        </p:nvSpPr>
        <p:spPr>
          <a:xfrm rot="-268">
            <a:off x="6053343" y="2162193"/>
            <a:ext cx="3314210" cy="214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39700" indent="0">
              <a:buFont typeface="Barlow"/>
              <a:buNone/>
            </a:pPr>
            <a:r>
              <a:rPr lang="en-US" sz="1600" dirty="0">
                <a:latin typeface="+mn-lt"/>
              </a:rPr>
              <a:t>3-step motor operation with timed fixed-speed control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>
                <a:latin typeface="+mn-lt"/>
              </a:rPr>
              <a:t>Wash: 20 RPM for 21.5s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>
                <a:latin typeface="+mn-lt"/>
              </a:rPr>
              <a:t>Clean: 40 RPM for 8.5s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600" dirty="0">
                <a:latin typeface="+mn-lt"/>
              </a:rPr>
              <a:t>Spin dry: 80 RPM for 5s</a:t>
            </a:r>
          </a:p>
          <a:p>
            <a:pPr marL="457200" lvl="1" indent="0" algn="l">
              <a:buFont typeface="Barlow"/>
              <a:buNone/>
            </a:pPr>
            <a:endParaRPr lang="en-US" sz="1600" b="1" dirty="0">
              <a:latin typeface="+mn-lt"/>
            </a:endParaRPr>
          </a:p>
          <a:p>
            <a:pPr marL="457200" lvl="1" indent="0" algn="l">
              <a:buFont typeface="Barlow"/>
              <a:buNone/>
            </a:pPr>
            <a:r>
              <a:rPr lang="en-US" sz="1600" b="1" dirty="0">
                <a:latin typeface="+mn-lt"/>
              </a:rPr>
              <a:t>Total duration: 35s</a:t>
            </a:r>
          </a:p>
        </p:txBody>
      </p:sp>
      <p:pic>
        <p:nvPicPr>
          <p:cNvPr id="4" name="Picture 3" descr="A graph showing a number of blue lines&#10;&#10;AI-generated content may be incorrect.">
            <a:extLst>
              <a:ext uri="{FF2B5EF4-FFF2-40B4-BE49-F238E27FC236}">
                <a16:creationId xmlns:a16="http://schemas.microsoft.com/office/drawing/2014/main" id="{E07F2780-3E44-F518-7D5A-E5FBF557287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12" y="1435873"/>
            <a:ext cx="5365432" cy="3195313"/>
          </a:xfrm>
          <a:prstGeom prst="rect">
            <a:avLst/>
          </a:prstGeom>
        </p:spPr>
      </p:pic>
      <p:sp>
        <p:nvSpPr>
          <p:cNvPr id="6" name="Left Bracket 5">
            <a:extLst>
              <a:ext uri="{FF2B5EF4-FFF2-40B4-BE49-F238E27FC236}">
                <a16:creationId xmlns:a16="http://schemas.microsoft.com/office/drawing/2014/main" id="{B08DF142-302E-851A-B6CA-E00A64E75A66}"/>
              </a:ext>
            </a:extLst>
          </p:cNvPr>
          <p:cNvSpPr/>
          <p:nvPr/>
        </p:nvSpPr>
        <p:spPr>
          <a:xfrm rot="16200000">
            <a:off x="2635877" y="2598854"/>
            <a:ext cx="141222" cy="2854753"/>
          </a:xfrm>
          <a:prstGeom prst="leftBracke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E61ADB4E-315F-5BA9-E674-8AE22FCF7981}"/>
              </a:ext>
            </a:extLst>
          </p:cNvPr>
          <p:cNvSpPr/>
          <p:nvPr/>
        </p:nvSpPr>
        <p:spPr>
          <a:xfrm rot="5400000">
            <a:off x="4408633" y="1783576"/>
            <a:ext cx="141222" cy="631772"/>
          </a:xfrm>
          <a:prstGeom prst="leftBracke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52B6D919-FCDE-6336-ED70-FE9D5E0B495B}"/>
              </a:ext>
            </a:extLst>
          </p:cNvPr>
          <p:cNvSpPr/>
          <p:nvPr/>
        </p:nvSpPr>
        <p:spPr>
          <a:xfrm rot="16200000">
            <a:off x="5207358" y="3516588"/>
            <a:ext cx="141223" cy="1019284"/>
          </a:xfrm>
          <a:prstGeom prst="leftBracke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Google Shape;1600;p52">
            <a:extLst>
              <a:ext uri="{FF2B5EF4-FFF2-40B4-BE49-F238E27FC236}">
                <a16:creationId xmlns:a16="http://schemas.microsoft.com/office/drawing/2014/main" id="{F4932098-78D4-A11E-0D2F-10C9CE076A6D}"/>
              </a:ext>
            </a:extLst>
          </p:cNvPr>
          <p:cNvSpPr txBox="1">
            <a:spLocks/>
          </p:cNvSpPr>
          <p:nvPr/>
        </p:nvSpPr>
        <p:spPr>
          <a:xfrm rot="-268">
            <a:off x="2157498" y="3988976"/>
            <a:ext cx="885278" cy="43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39700" indent="0">
              <a:buFont typeface="Barlow"/>
              <a:buNone/>
            </a:pPr>
            <a:r>
              <a:rPr lang="en-US" sz="1600" dirty="0">
                <a:solidFill>
                  <a:srgbClr val="C00000"/>
                </a:solidFill>
                <a:latin typeface="+mn-lt"/>
              </a:rPr>
              <a:t>Wash</a:t>
            </a:r>
          </a:p>
        </p:txBody>
      </p:sp>
      <p:sp>
        <p:nvSpPr>
          <p:cNvPr id="11" name="Google Shape;1600;p52">
            <a:extLst>
              <a:ext uri="{FF2B5EF4-FFF2-40B4-BE49-F238E27FC236}">
                <a16:creationId xmlns:a16="http://schemas.microsoft.com/office/drawing/2014/main" id="{72BCBBB4-8724-AB21-7097-04C90D1CDDCD}"/>
              </a:ext>
            </a:extLst>
          </p:cNvPr>
          <p:cNvSpPr txBox="1">
            <a:spLocks/>
          </p:cNvSpPr>
          <p:nvPr/>
        </p:nvSpPr>
        <p:spPr>
          <a:xfrm rot="-268">
            <a:off x="4001475" y="1592590"/>
            <a:ext cx="885278" cy="43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39700" indent="0">
              <a:buFont typeface="Barlow"/>
              <a:buNone/>
            </a:pPr>
            <a:r>
              <a:rPr lang="en-US" sz="1600" dirty="0">
                <a:solidFill>
                  <a:srgbClr val="C00000"/>
                </a:solidFill>
                <a:latin typeface="+mn-lt"/>
              </a:rPr>
              <a:t>Clean</a:t>
            </a:r>
          </a:p>
        </p:txBody>
      </p:sp>
      <p:sp>
        <p:nvSpPr>
          <p:cNvPr id="12" name="Google Shape;1600;p52">
            <a:extLst>
              <a:ext uri="{FF2B5EF4-FFF2-40B4-BE49-F238E27FC236}">
                <a16:creationId xmlns:a16="http://schemas.microsoft.com/office/drawing/2014/main" id="{DABD7638-5628-A593-8D46-4C7BA337EC1F}"/>
              </a:ext>
            </a:extLst>
          </p:cNvPr>
          <p:cNvSpPr txBox="1">
            <a:spLocks/>
          </p:cNvSpPr>
          <p:nvPr/>
        </p:nvSpPr>
        <p:spPr>
          <a:xfrm rot="-268">
            <a:off x="4815994" y="3975348"/>
            <a:ext cx="885278" cy="43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39700" indent="0">
              <a:buFont typeface="Barlow"/>
              <a:buNone/>
            </a:pPr>
            <a:r>
              <a:rPr lang="en-US" sz="1600" dirty="0">
                <a:solidFill>
                  <a:srgbClr val="C00000"/>
                </a:solidFill>
                <a:latin typeface="+mn-lt"/>
              </a:rPr>
              <a:t>Spin</a:t>
            </a:r>
          </a:p>
        </p:txBody>
      </p:sp>
      <p:pic>
        <p:nvPicPr>
          <p:cNvPr id="14" name="Picture 1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0E10DA8-CE5F-41BF-667B-8DE5DB4E0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892" y="225400"/>
            <a:ext cx="3594841" cy="2969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>
          <a:extLst>
            <a:ext uri="{FF2B5EF4-FFF2-40B4-BE49-F238E27FC236}">
              <a16:creationId xmlns:a16="http://schemas.microsoft.com/office/drawing/2014/main" id="{19E70436-9DFD-D784-EF36-2C78F8069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46">
            <a:extLst>
              <a:ext uri="{FF2B5EF4-FFF2-40B4-BE49-F238E27FC236}">
                <a16:creationId xmlns:a16="http://schemas.microsoft.com/office/drawing/2014/main" id="{0D127616-89A3-C3B7-C697-711B20D051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9808" y="3992754"/>
            <a:ext cx="3451071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Washing Machine</a:t>
            </a:r>
            <a:endParaRPr dirty="0"/>
          </a:p>
        </p:txBody>
      </p:sp>
      <p:sp>
        <p:nvSpPr>
          <p:cNvPr id="4" name="Google Shape;1599;p52">
            <a:extLst>
              <a:ext uri="{FF2B5EF4-FFF2-40B4-BE49-F238E27FC236}">
                <a16:creationId xmlns:a16="http://schemas.microsoft.com/office/drawing/2014/main" id="{F6F29A66-DEEC-48A2-D233-B714EFFDB354}"/>
              </a:ext>
            </a:extLst>
          </p:cNvPr>
          <p:cNvSpPr txBox="1">
            <a:spLocks/>
          </p:cNvSpPr>
          <p:nvPr/>
        </p:nvSpPr>
        <p:spPr>
          <a:xfrm>
            <a:off x="773344" y="676569"/>
            <a:ext cx="3852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US" sz="2000" dirty="0"/>
              <a:t>Open Loop</a:t>
            </a:r>
          </a:p>
        </p:txBody>
      </p:sp>
      <p:sp>
        <p:nvSpPr>
          <p:cNvPr id="5" name="Google Shape;1599;p52">
            <a:extLst>
              <a:ext uri="{FF2B5EF4-FFF2-40B4-BE49-F238E27FC236}">
                <a16:creationId xmlns:a16="http://schemas.microsoft.com/office/drawing/2014/main" id="{61CB3267-BFCA-C446-E3F9-4B25CF68849F}"/>
              </a:ext>
            </a:extLst>
          </p:cNvPr>
          <p:cNvSpPr txBox="1">
            <a:spLocks/>
          </p:cNvSpPr>
          <p:nvPr/>
        </p:nvSpPr>
        <p:spPr>
          <a:xfrm>
            <a:off x="6444655" y="783987"/>
            <a:ext cx="3852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US" sz="2000" dirty="0"/>
              <a:t>Closed Loop</a:t>
            </a:r>
          </a:p>
        </p:txBody>
      </p:sp>
      <p:sp>
        <p:nvSpPr>
          <p:cNvPr id="7" name="Google Shape;1599;p52">
            <a:extLst>
              <a:ext uri="{FF2B5EF4-FFF2-40B4-BE49-F238E27FC236}">
                <a16:creationId xmlns:a16="http://schemas.microsoft.com/office/drawing/2014/main" id="{19C0CFAC-E919-F0BC-7F68-E1D47FC0AF34}"/>
              </a:ext>
            </a:extLst>
          </p:cNvPr>
          <p:cNvSpPr txBox="1">
            <a:spLocks/>
          </p:cNvSpPr>
          <p:nvPr/>
        </p:nvSpPr>
        <p:spPr>
          <a:xfrm>
            <a:off x="313156" y="1514451"/>
            <a:ext cx="2871273" cy="214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Mimics real washing modes:</a:t>
            </a:r>
            <a:endParaRPr lang="en-US" altLang="en-US" sz="16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Wash, clean, and spin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Motor spins in both directions at various speeds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0" dirty="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ime-based control with no feedback needed</a:t>
            </a:r>
          </a:p>
        </p:txBody>
      </p:sp>
      <p:sp>
        <p:nvSpPr>
          <p:cNvPr id="9" name="Google Shape;1599;p52">
            <a:extLst>
              <a:ext uri="{FF2B5EF4-FFF2-40B4-BE49-F238E27FC236}">
                <a16:creationId xmlns:a16="http://schemas.microsoft.com/office/drawing/2014/main" id="{BB8CC78D-8D5C-8325-C224-F6884C78F319}"/>
              </a:ext>
            </a:extLst>
          </p:cNvPr>
          <p:cNvSpPr txBox="1">
            <a:spLocks/>
          </p:cNvSpPr>
          <p:nvPr/>
        </p:nvSpPr>
        <p:spPr>
          <a:xfrm>
            <a:off x="5959579" y="1570333"/>
            <a:ext cx="2871273" cy="214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MY" sz="1600" b="0" dirty="0">
                <a:latin typeface="+mn-lt"/>
              </a:rPr>
              <a:t>Motor runs in one direction at target speed</a:t>
            </a:r>
          </a:p>
          <a:p>
            <a:endParaRPr lang="en-MY" sz="1600" b="0" dirty="0">
              <a:latin typeface="+mn-lt"/>
            </a:endParaRPr>
          </a:p>
          <a:p>
            <a:r>
              <a:rPr lang="en-MY" sz="1600" b="0" dirty="0">
                <a:latin typeface="+mn-lt"/>
              </a:rPr>
              <a:t>Add weight → RPM drops → system compensates</a:t>
            </a:r>
          </a:p>
          <a:p>
            <a:endParaRPr lang="en-MY" sz="1600" b="0" dirty="0">
              <a:latin typeface="+mn-lt"/>
            </a:endParaRPr>
          </a:p>
          <a:p>
            <a:r>
              <a:rPr lang="en-MY" sz="1600" b="0" dirty="0">
                <a:latin typeface="+mn-lt"/>
              </a:rPr>
              <a:t> Feedback control adjusts input to maintain RPM</a:t>
            </a:r>
          </a:p>
        </p:txBody>
      </p:sp>
      <p:sp>
        <p:nvSpPr>
          <p:cNvPr id="13" name="Google Shape;1599;p52">
            <a:extLst>
              <a:ext uri="{FF2B5EF4-FFF2-40B4-BE49-F238E27FC236}">
                <a16:creationId xmlns:a16="http://schemas.microsoft.com/office/drawing/2014/main" id="{93CEC711-E136-16C2-D3D7-6DD37B34F45C}"/>
              </a:ext>
            </a:extLst>
          </p:cNvPr>
          <p:cNvSpPr txBox="1">
            <a:spLocks/>
          </p:cNvSpPr>
          <p:nvPr/>
        </p:nvSpPr>
        <p:spPr>
          <a:xfrm>
            <a:off x="3479602" y="5205714"/>
            <a:ext cx="2871273" cy="128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MY" sz="800" dirty="0"/>
              <a:t>🧑‍💻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 for User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MY" sz="1050" dirty="0"/>
              <a:t>🛑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Emergency stop for safety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 descr="A grey and black object on a white surface&#10;&#10;AI-generated content may be incorrect.">
            <a:extLst>
              <a:ext uri="{FF2B5EF4-FFF2-40B4-BE49-F238E27FC236}">
                <a16:creationId xmlns:a16="http://schemas.microsoft.com/office/drawing/2014/main" id="{5721F9B0-BF5E-07EC-FF11-25C8A4095A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13" t="11108" r="9260" b="14496"/>
          <a:stretch/>
        </p:blipFill>
        <p:spPr>
          <a:xfrm>
            <a:off x="3289488" y="676569"/>
            <a:ext cx="2455157" cy="2979880"/>
          </a:xfrm>
          <a:prstGeom prst="rect">
            <a:avLst/>
          </a:prstGeom>
        </p:spPr>
      </p:pic>
      <p:grpSp>
        <p:nvGrpSpPr>
          <p:cNvPr id="19" name="Google Shape;888;p45">
            <a:extLst>
              <a:ext uri="{FF2B5EF4-FFF2-40B4-BE49-F238E27FC236}">
                <a16:creationId xmlns:a16="http://schemas.microsoft.com/office/drawing/2014/main" id="{BF5D3B94-8E66-8A64-1B72-BB5B618794FA}"/>
              </a:ext>
            </a:extLst>
          </p:cNvPr>
          <p:cNvGrpSpPr/>
          <p:nvPr/>
        </p:nvGrpSpPr>
        <p:grpSpPr>
          <a:xfrm rot="10800000">
            <a:off x="8057267" y="4091940"/>
            <a:ext cx="1848794" cy="832258"/>
            <a:chOff x="1773694" y="-1034248"/>
            <a:chExt cx="733639" cy="382468"/>
          </a:xfrm>
        </p:grpSpPr>
        <p:sp>
          <p:nvSpPr>
            <p:cNvPr id="20" name="Google Shape;889;p45">
              <a:extLst>
                <a:ext uri="{FF2B5EF4-FFF2-40B4-BE49-F238E27FC236}">
                  <a16:creationId xmlns:a16="http://schemas.microsoft.com/office/drawing/2014/main" id="{27F0DE45-E6D4-26CB-8262-F5B6552A2ED3}"/>
                </a:ext>
              </a:extLst>
            </p:cNvPr>
            <p:cNvSpPr/>
            <p:nvPr/>
          </p:nvSpPr>
          <p:spPr>
            <a:xfrm>
              <a:off x="2358629" y="-1034248"/>
              <a:ext cx="25529" cy="25529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09" y="0"/>
                  </a:moveTo>
                  <a:cubicBezTo>
                    <a:pt x="49" y="0"/>
                    <a:pt x="1" y="48"/>
                    <a:pt x="1" y="108"/>
                  </a:cubicBezTo>
                  <a:cubicBezTo>
                    <a:pt x="1" y="168"/>
                    <a:pt x="49" y="216"/>
                    <a:pt x="109" y="216"/>
                  </a:cubicBezTo>
                  <a:cubicBezTo>
                    <a:pt x="169" y="216"/>
                    <a:pt x="217" y="168"/>
                    <a:pt x="217" y="108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90;p45">
              <a:extLst>
                <a:ext uri="{FF2B5EF4-FFF2-40B4-BE49-F238E27FC236}">
                  <a16:creationId xmlns:a16="http://schemas.microsoft.com/office/drawing/2014/main" id="{EFA4F5D6-2C68-FB58-1904-3619D488BF93}"/>
                </a:ext>
              </a:extLst>
            </p:cNvPr>
            <p:cNvSpPr/>
            <p:nvPr/>
          </p:nvSpPr>
          <p:spPr>
            <a:xfrm>
              <a:off x="2383099" y="-677427"/>
              <a:ext cx="25529" cy="25647"/>
            </a:xfrm>
            <a:custGeom>
              <a:avLst/>
              <a:gdLst/>
              <a:ahLst/>
              <a:cxnLst/>
              <a:rect l="l" t="t" r="r" b="b"/>
              <a:pathLst>
                <a:path w="217" h="218" extrusionOk="0">
                  <a:moveTo>
                    <a:pt x="108" y="1"/>
                  </a:moveTo>
                  <a:cubicBezTo>
                    <a:pt x="48" y="1"/>
                    <a:pt x="0" y="49"/>
                    <a:pt x="0" y="109"/>
                  </a:cubicBezTo>
                  <a:cubicBezTo>
                    <a:pt x="0" y="169"/>
                    <a:pt x="48" y="218"/>
                    <a:pt x="108" y="218"/>
                  </a:cubicBezTo>
                  <a:cubicBezTo>
                    <a:pt x="168" y="218"/>
                    <a:pt x="216" y="169"/>
                    <a:pt x="216" y="109"/>
                  </a:cubicBezTo>
                  <a:cubicBezTo>
                    <a:pt x="216" y="49"/>
                    <a:pt x="168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91;p45">
              <a:extLst>
                <a:ext uri="{FF2B5EF4-FFF2-40B4-BE49-F238E27FC236}">
                  <a16:creationId xmlns:a16="http://schemas.microsoft.com/office/drawing/2014/main" id="{F8D7FAA6-9969-9753-377E-C4B3444D542D}"/>
                </a:ext>
              </a:extLst>
            </p:cNvPr>
            <p:cNvSpPr/>
            <p:nvPr/>
          </p:nvSpPr>
          <p:spPr>
            <a:xfrm>
              <a:off x="2481686" y="-892485"/>
              <a:ext cx="25647" cy="25529"/>
            </a:xfrm>
            <a:custGeom>
              <a:avLst/>
              <a:gdLst/>
              <a:ahLst/>
              <a:cxnLst/>
              <a:rect l="l" t="t" r="r" b="b"/>
              <a:pathLst>
                <a:path w="218" h="217" extrusionOk="0">
                  <a:moveTo>
                    <a:pt x="109" y="0"/>
                  </a:moveTo>
                  <a:cubicBezTo>
                    <a:pt x="50" y="0"/>
                    <a:pt x="0" y="48"/>
                    <a:pt x="0" y="108"/>
                  </a:cubicBezTo>
                  <a:cubicBezTo>
                    <a:pt x="0" y="168"/>
                    <a:pt x="50" y="216"/>
                    <a:pt x="109" y="216"/>
                  </a:cubicBezTo>
                  <a:cubicBezTo>
                    <a:pt x="169" y="216"/>
                    <a:pt x="217" y="168"/>
                    <a:pt x="217" y="108"/>
                  </a:cubicBezTo>
                  <a:cubicBezTo>
                    <a:pt x="217" y="48"/>
                    <a:pt x="169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92;p45">
              <a:extLst>
                <a:ext uri="{FF2B5EF4-FFF2-40B4-BE49-F238E27FC236}">
                  <a16:creationId xmlns:a16="http://schemas.microsoft.com/office/drawing/2014/main" id="{C6A498C3-DEDA-A86C-9150-4F1EE3FB3DD6}"/>
                </a:ext>
              </a:extLst>
            </p:cNvPr>
            <p:cNvSpPr/>
            <p:nvPr/>
          </p:nvSpPr>
          <p:spPr>
            <a:xfrm>
              <a:off x="1773694" y="-1024131"/>
              <a:ext cx="599990" cy="174585"/>
            </a:xfrm>
            <a:custGeom>
              <a:avLst/>
              <a:gdLst/>
              <a:ahLst/>
              <a:cxnLst/>
              <a:rect l="l" t="t" r="r" b="b"/>
              <a:pathLst>
                <a:path w="5100" h="1484" extrusionOk="0">
                  <a:moveTo>
                    <a:pt x="5080" y="1"/>
                  </a:moveTo>
                  <a:cubicBezTo>
                    <a:pt x="5069" y="1"/>
                    <a:pt x="5059" y="10"/>
                    <a:pt x="5059" y="21"/>
                  </a:cubicBezTo>
                  <a:lnTo>
                    <a:pt x="5059" y="1444"/>
                  </a:lnTo>
                  <a:lnTo>
                    <a:pt x="21" y="1444"/>
                  </a:lnTo>
                  <a:cubicBezTo>
                    <a:pt x="10" y="1444"/>
                    <a:pt x="0" y="1454"/>
                    <a:pt x="0" y="1465"/>
                  </a:cubicBezTo>
                  <a:cubicBezTo>
                    <a:pt x="0" y="1475"/>
                    <a:pt x="10" y="1484"/>
                    <a:pt x="21" y="1484"/>
                  </a:cubicBezTo>
                  <a:lnTo>
                    <a:pt x="5081" y="1484"/>
                  </a:lnTo>
                  <a:cubicBezTo>
                    <a:pt x="5091" y="1484"/>
                    <a:pt x="5100" y="1476"/>
                    <a:pt x="5100" y="1465"/>
                  </a:cubicBezTo>
                  <a:lnTo>
                    <a:pt x="5100" y="21"/>
                  </a:lnTo>
                  <a:cubicBezTo>
                    <a:pt x="5100" y="10"/>
                    <a:pt x="5090" y="1"/>
                    <a:pt x="5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93;p45">
              <a:extLst>
                <a:ext uri="{FF2B5EF4-FFF2-40B4-BE49-F238E27FC236}">
                  <a16:creationId xmlns:a16="http://schemas.microsoft.com/office/drawing/2014/main" id="{33729871-3EDB-DB06-A9A7-E457688538B6}"/>
                </a:ext>
              </a:extLst>
            </p:cNvPr>
            <p:cNvSpPr/>
            <p:nvPr/>
          </p:nvSpPr>
          <p:spPr>
            <a:xfrm>
              <a:off x="1781811" y="-882132"/>
              <a:ext cx="715046" cy="4823"/>
            </a:xfrm>
            <a:custGeom>
              <a:avLst/>
              <a:gdLst/>
              <a:ahLst/>
              <a:cxnLst/>
              <a:rect l="l" t="t" r="r" b="b"/>
              <a:pathLst>
                <a:path w="6078" h="41" extrusionOk="0">
                  <a:moveTo>
                    <a:pt x="21" y="1"/>
                  </a:moveTo>
                  <a:cubicBezTo>
                    <a:pt x="9" y="1"/>
                    <a:pt x="1" y="9"/>
                    <a:pt x="1" y="20"/>
                  </a:cubicBezTo>
                  <a:cubicBezTo>
                    <a:pt x="1" y="31"/>
                    <a:pt x="9" y="40"/>
                    <a:pt x="21" y="40"/>
                  </a:cubicBezTo>
                  <a:lnTo>
                    <a:pt x="6058" y="40"/>
                  </a:lnTo>
                  <a:cubicBezTo>
                    <a:pt x="6069" y="40"/>
                    <a:pt x="6078" y="31"/>
                    <a:pt x="6078" y="20"/>
                  </a:cubicBezTo>
                  <a:cubicBezTo>
                    <a:pt x="6078" y="9"/>
                    <a:pt x="6069" y="1"/>
                    <a:pt x="6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94;p45">
              <a:extLst>
                <a:ext uri="{FF2B5EF4-FFF2-40B4-BE49-F238E27FC236}">
                  <a16:creationId xmlns:a16="http://schemas.microsoft.com/office/drawing/2014/main" id="{6AFBE8FB-3BF1-9649-AD0E-F77C0753AC86}"/>
                </a:ext>
              </a:extLst>
            </p:cNvPr>
            <p:cNvSpPr/>
            <p:nvPr/>
          </p:nvSpPr>
          <p:spPr>
            <a:xfrm>
              <a:off x="1773812" y="-939073"/>
              <a:ext cx="624577" cy="276936"/>
            </a:xfrm>
            <a:custGeom>
              <a:avLst/>
              <a:gdLst/>
              <a:ahLst/>
              <a:cxnLst/>
              <a:rect l="l" t="t" r="r" b="b"/>
              <a:pathLst>
                <a:path w="5309" h="2354" extrusionOk="0">
                  <a:moveTo>
                    <a:pt x="21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2"/>
                    <a:pt x="10" y="41"/>
                    <a:pt x="21" y="41"/>
                  </a:cubicBezTo>
                  <a:lnTo>
                    <a:pt x="4605" y="41"/>
                  </a:lnTo>
                  <a:lnTo>
                    <a:pt x="4605" y="2333"/>
                  </a:lnTo>
                  <a:cubicBezTo>
                    <a:pt x="4605" y="2343"/>
                    <a:pt x="4614" y="2353"/>
                    <a:pt x="4625" y="2353"/>
                  </a:cubicBezTo>
                  <a:lnTo>
                    <a:pt x="5287" y="2353"/>
                  </a:lnTo>
                  <a:cubicBezTo>
                    <a:pt x="5298" y="2353"/>
                    <a:pt x="5307" y="2343"/>
                    <a:pt x="5308" y="2333"/>
                  </a:cubicBezTo>
                  <a:cubicBezTo>
                    <a:pt x="5308" y="2322"/>
                    <a:pt x="5299" y="2313"/>
                    <a:pt x="5288" y="2313"/>
                  </a:cubicBezTo>
                  <a:lnTo>
                    <a:pt x="4645" y="2313"/>
                  </a:lnTo>
                  <a:lnTo>
                    <a:pt x="4645" y="21"/>
                  </a:lnTo>
                  <a:cubicBezTo>
                    <a:pt x="4645" y="10"/>
                    <a:pt x="4636" y="1"/>
                    <a:pt x="4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0934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>
          <a:extLst>
            <a:ext uri="{FF2B5EF4-FFF2-40B4-BE49-F238E27FC236}">
              <a16:creationId xmlns:a16="http://schemas.microsoft.com/office/drawing/2014/main" id="{10B1BA5C-04B3-B862-1CBE-7CC6B0297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99;p52">
            <a:extLst>
              <a:ext uri="{FF2B5EF4-FFF2-40B4-BE49-F238E27FC236}">
                <a16:creationId xmlns:a16="http://schemas.microsoft.com/office/drawing/2014/main" id="{4122B219-A7A5-647E-E0A4-5AC153C890B5}"/>
              </a:ext>
            </a:extLst>
          </p:cNvPr>
          <p:cNvSpPr txBox="1">
            <a:spLocks/>
          </p:cNvSpPr>
          <p:nvPr/>
        </p:nvSpPr>
        <p:spPr>
          <a:xfrm>
            <a:off x="3188908" y="355500"/>
            <a:ext cx="3852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US" dirty="0"/>
              <a:t>Closed Loop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C4D2812-9035-6064-7C62-F294719CE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E01A78-2C89-5CF3-CB76-A8252C7476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39" r="7666"/>
          <a:stretch/>
        </p:blipFill>
        <p:spPr>
          <a:xfrm>
            <a:off x="761399" y="1104466"/>
            <a:ext cx="3389839" cy="3431325"/>
          </a:xfrm>
          <a:prstGeom prst="rect">
            <a:avLst/>
          </a:prstGeom>
        </p:spPr>
      </p:pic>
      <p:sp>
        <p:nvSpPr>
          <p:cNvPr id="14" name="Google Shape;1599;p52">
            <a:extLst>
              <a:ext uri="{FF2B5EF4-FFF2-40B4-BE49-F238E27FC236}">
                <a16:creationId xmlns:a16="http://schemas.microsoft.com/office/drawing/2014/main" id="{3E92878A-BE46-D788-63EA-86E2EA610B76}"/>
              </a:ext>
            </a:extLst>
          </p:cNvPr>
          <p:cNvSpPr txBox="1">
            <a:spLocks/>
          </p:cNvSpPr>
          <p:nvPr/>
        </p:nvSpPr>
        <p:spPr>
          <a:xfrm>
            <a:off x="4477589" y="712370"/>
            <a:ext cx="4277792" cy="4575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controls motor via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PWM signal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H-bridge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Motor speed is measured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encoder feedback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600" b="0" dirty="0">
                <a:solidFill>
                  <a:schemeClr val="tx1"/>
                </a:solidFill>
                <a:latin typeface="Arial" panose="020B0604020202020204" pitchFamily="34" charset="0"/>
              </a:rPr>
              <a:t>through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EN_A &amp; EN_B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speed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compared with target RPM inside Arduino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motor slows down due to added weight,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➜ Arduino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increases PWM duty cycle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restore RPM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loop continues where its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constantly correcting error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That’s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 feedback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Google Shape;2208;p63">
            <a:extLst>
              <a:ext uri="{FF2B5EF4-FFF2-40B4-BE49-F238E27FC236}">
                <a16:creationId xmlns:a16="http://schemas.microsoft.com/office/drawing/2014/main" id="{CCED68E0-21E7-496B-3416-A54E8B340FDE}"/>
              </a:ext>
            </a:extLst>
          </p:cNvPr>
          <p:cNvGrpSpPr/>
          <p:nvPr/>
        </p:nvGrpSpPr>
        <p:grpSpPr>
          <a:xfrm>
            <a:off x="7712323" y="108764"/>
            <a:ext cx="854238" cy="850343"/>
            <a:chOff x="7774404" y="-1100673"/>
            <a:chExt cx="854238" cy="850343"/>
          </a:xfrm>
        </p:grpSpPr>
        <p:sp>
          <p:nvSpPr>
            <p:cNvPr id="3" name="Google Shape;2209;p63">
              <a:extLst>
                <a:ext uri="{FF2B5EF4-FFF2-40B4-BE49-F238E27FC236}">
                  <a16:creationId xmlns:a16="http://schemas.microsoft.com/office/drawing/2014/main" id="{BCDD2CBB-D280-95A7-5386-E2F92EC7A429}"/>
                </a:ext>
              </a:extLst>
            </p:cNvPr>
            <p:cNvSpPr/>
            <p:nvPr/>
          </p:nvSpPr>
          <p:spPr>
            <a:xfrm>
              <a:off x="7896602" y="-975671"/>
              <a:ext cx="605793" cy="605793"/>
            </a:xfrm>
            <a:custGeom>
              <a:avLst/>
              <a:gdLst/>
              <a:ahLst/>
              <a:cxnLst/>
              <a:rect l="l" t="t" r="r" b="b"/>
              <a:pathLst>
                <a:path w="11665" h="11665" extrusionOk="0">
                  <a:moveTo>
                    <a:pt x="161" y="0"/>
                  </a:moveTo>
                  <a:cubicBezTo>
                    <a:pt x="74" y="0"/>
                    <a:pt x="1" y="73"/>
                    <a:pt x="1" y="161"/>
                  </a:cubicBezTo>
                  <a:lnTo>
                    <a:pt x="1" y="11504"/>
                  </a:lnTo>
                  <a:cubicBezTo>
                    <a:pt x="1" y="11592"/>
                    <a:pt x="74" y="11665"/>
                    <a:pt x="161" y="11665"/>
                  </a:cubicBezTo>
                  <a:lnTo>
                    <a:pt x="11505" y="11665"/>
                  </a:lnTo>
                  <a:cubicBezTo>
                    <a:pt x="11592" y="11665"/>
                    <a:pt x="11665" y="11592"/>
                    <a:pt x="11665" y="11504"/>
                  </a:cubicBezTo>
                  <a:lnTo>
                    <a:pt x="11665" y="161"/>
                  </a:lnTo>
                  <a:cubicBezTo>
                    <a:pt x="11665" y="73"/>
                    <a:pt x="11592" y="0"/>
                    <a:pt x="11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210;p63">
              <a:extLst>
                <a:ext uri="{FF2B5EF4-FFF2-40B4-BE49-F238E27FC236}">
                  <a16:creationId xmlns:a16="http://schemas.microsoft.com/office/drawing/2014/main" id="{F74C01B8-2B2E-7ABC-59FE-0EDC8B81F54F}"/>
                </a:ext>
              </a:extLst>
            </p:cNvPr>
            <p:cNvSpPr/>
            <p:nvPr/>
          </p:nvSpPr>
          <p:spPr>
            <a:xfrm>
              <a:off x="7940796" y="-931529"/>
              <a:ext cx="517352" cy="517403"/>
            </a:xfrm>
            <a:custGeom>
              <a:avLst/>
              <a:gdLst/>
              <a:ahLst/>
              <a:cxnLst/>
              <a:rect l="l" t="t" r="r" b="b"/>
              <a:pathLst>
                <a:path w="9962" h="9963" extrusionOk="0">
                  <a:moveTo>
                    <a:pt x="160" y="1"/>
                  </a:moveTo>
                  <a:cubicBezTo>
                    <a:pt x="73" y="1"/>
                    <a:pt x="0" y="73"/>
                    <a:pt x="0" y="161"/>
                  </a:cubicBezTo>
                  <a:lnTo>
                    <a:pt x="0" y="9802"/>
                  </a:lnTo>
                  <a:cubicBezTo>
                    <a:pt x="0" y="9891"/>
                    <a:pt x="73" y="9962"/>
                    <a:pt x="160" y="9962"/>
                  </a:cubicBezTo>
                  <a:lnTo>
                    <a:pt x="9801" y="9962"/>
                  </a:lnTo>
                  <a:cubicBezTo>
                    <a:pt x="9890" y="9962"/>
                    <a:pt x="9962" y="9891"/>
                    <a:pt x="9962" y="9802"/>
                  </a:cubicBezTo>
                  <a:lnTo>
                    <a:pt x="9962" y="161"/>
                  </a:lnTo>
                  <a:cubicBezTo>
                    <a:pt x="9962" y="73"/>
                    <a:pt x="9890" y="1"/>
                    <a:pt x="98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11;p63">
              <a:extLst>
                <a:ext uri="{FF2B5EF4-FFF2-40B4-BE49-F238E27FC236}">
                  <a16:creationId xmlns:a16="http://schemas.microsoft.com/office/drawing/2014/main" id="{B7241EAF-9614-3C51-854B-E917680980B4}"/>
                </a:ext>
              </a:extLst>
            </p:cNvPr>
            <p:cNvSpPr/>
            <p:nvPr/>
          </p:nvSpPr>
          <p:spPr>
            <a:xfrm>
              <a:off x="8489307" y="-629957"/>
              <a:ext cx="91090" cy="39105"/>
            </a:xfrm>
            <a:custGeom>
              <a:avLst/>
              <a:gdLst/>
              <a:ahLst/>
              <a:cxnLst/>
              <a:rect l="l" t="t" r="r" b="b"/>
              <a:pathLst>
                <a:path w="1754" h="753" extrusionOk="0">
                  <a:moveTo>
                    <a:pt x="1" y="1"/>
                  </a:moveTo>
                  <a:lnTo>
                    <a:pt x="1" y="753"/>
                  </a:lnTo>
                  <a:lnTo>
                    <a:pt x="1753" y="753"/>
                  </a:lnTo>
                  <a:lnTo>
                    <a:pt x="17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12;p63">
              <a:extLst>
                <a:ext uri="{FF2B5EF4-FFF2-40B4-BE49-F238E27FC236}">
                  <a16:creationId xmlns:a16="http://schemas.microsoft.com/office/drawing/2014/main" id="{795A77AA-0FF9-DC06-8FD9-CBF5BD380E89}"/>
                </a:ext>
              </a:extLst>
            </p:cNvPr>
            <p:cNvSpPr/>
            <p:nvPr/>
          </p:nvSpPr>
          <p:spPr>
            <a:xfrm>
              <a:off x="8545914" y="-640239"/>
              <a:ext cx="74471" cy="67668"/>
            </a:xfrm>
            <a:custGeom>
              <a:avLst/>
              <a:gdLst/>
              <a:ahLst/>
              <a:cxnLst/>
              <a:rect l="l" t="t" r="r" b="b"/>
              <a:pathLst>
                <a:path w="1434" h="1303" extrusionOk="0">
                  <a:moveTo>
                    <a:pt x="718" y="0"/>
                  </a:moveTo>
                  <a:cubicBezTo>
                    <a:pt x="668" y="0"/>
                    <a:pt x="618" y="6"/>
                    <a:pt x="567" y="18"/>
                  </a:cubicBezTo>
                  <a:cubicBezTo>
                    <a:pt x="217" y="101"/>
                    <a:pt x="0" y="451"/>
                    <a:pt x="84" y="802"/>
                  </a:cubicBezTo>
                  <a:cubicBezTo>
                    <a:pt x="154" y="1102"/>
                    <a:pt x="422" y="1303"/>
                    <a:pt x="717" y="1303"/>
                  </a:cubicBezTo>
                  <a:cubicBezTo>
                    <a:pt x="767" y="1303"/>
                    <a:pt x="817" y="1297"/>
                    <a:pt x="868" y="1285"/>
                  </a:cubicBezTo>
                  <a:cubicBezTo>
                    <a:pt x="1217" y="1202"/>
                    <a:pt x="1433" y="851"/>
                    <a:pt x="1351" y="502"/>
                  </a:cubicBezTo>
                  <a:cubicBezTo>
                    <a:pt x="1280" y="203"/>
                    <a:pt x="1013" y="0"/>
                    <a:pt x="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13;p63">
              <a:extLst>
                <a:ext uri="{FF2B5EF4-FFF2-40B4-BE49-F238E27FC236}">
                  <a16:creationId xmlns:a16="http://schemas.microsoft.com/office/drawing/2014/main" id="{4F29BE43-F2B0-4AAD-BE5F-5754837A7202}"/>
                </a:ext>
              </a:extLst>
            </p:cNvPr>
            <p:cNvSpPr/>
            <p:nvPr/>
          </p:nvSpPr>
          <p:spPr>
            <a:xfrm>
              <a:off x="8491852" y="-741716"/>
              <a:ext cx="91090" cy="39053"/>
            </a:xfrm>
            <a:custGeom>
              <a:avLst/>
              <a:gdLst/>
              <a:ahLst/>
              <a:cxnLst/>
              <a:rect l="l" t="t" r="r" b="b"/>
              <a:pathLst>
                <a:path w="1754" h="752" extrusionOk="0">
                  <a:moveTo>
                    <a:pt x="1" y="0"/>
                  </a:moveTo>
                  <a:lnTo>
                    <a:pt x="1" y="751"/>
                  </a:lnTo>
                  <a:lnTo>
                    <a:pt x="1754" y="751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14;p63">
              <a:extLst>
                <a:ext uri="{FF2B5EF4-FFF2-40B4-BE49-F238E27FC236}">
                  <a16:creationId xmlns:a16="http://schemas.microsoft.com/office/drawing/2014/main" id="{8FF7BCAA-4374-C9E6-2F47-38D31D97EC7F}"/>
                </a:ext>
              </a:extLst>
            </p:cNvPr>
            <p:cNvSpPr/>
            <p:nvPr/>
          </p:nvSpPr>
          <p:spPr>
            <a:xfrm>
              <a:off x="8548562" y="-751998"/>
              <a:ext cx="74471" cy="67668"/>
            </a:xfrm>
            <a:custGeom>
              <a:avLst/>
              <a:gdLst/>
              <a:ahLst/>
              <a:cxnLst/>
              <a:rect l="l" t="t" r="r" b="b"/>
              <a:pathLst>
                <a:path w="1434" h="1303" extrusionOk="0">
                  <a:moveTo>
                    <a:pt x="717" y="0"/>
                  </a:moveTo>
                  <a:cubicBezTo>
                    <a:pt x="668" y="0"/>
                    <a:pt x="618" y="6"/>
                    <a:pt x="567" y="18"/>
                  </a:cubicBezTo>
                  <a:cubicBezTo>
                    <a:pt x="217" y="101"/>
                    <a:pt x="1" y="452"/>
                    <a:pt x="83" y="802"/>
                  </a:cubicBezTo>
                  <a:cubicBezTo>
                    <a:pt x="154" y="1101"/>
                    <a:pt x="422" y="1302"/>
                    <a:pt x="717" y="1302"/>
                  </a:cubicBezTo>
                  <a:cubicBezTo>
                    <a:pt x="766" y="1302"/>
                    <a:pt x="817" y="1297"/>
                    <a:pt x="867" y="1285"/>
                  </a:cubicBezTo>
                  <a:cubicBezTo>
                    <a:pt x="1217" y="1201"/>
                    <a:pt x="1434" y="851"/>
                    <a:pt x="1350" y="501"/>
                  </a:cubicBezTo>
                  <a:cubicBezTo>
                    <a:pt x="1280" y="202"/>
                    <a:pt x="1012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15;p63">
              <a:extLst>
                <a:ext uri="{FF2B5EF4-FFF2-40B4-BE49-F238E27FC236}">
                  <a16:creationId xmlns:a16="http://schemas.microsoft.com/office/drawing/2014/main" id="{292EF1BB-F74C-90EB-AA38-FA0317C3B6B3}"/>
                </a:ext>
              </a:extLst>
            </p:cNvPr>
            <p:cNvSpPr/>
            <p:nvPr/>
          </p:nvSpPr>
          <p:spPr>
            <a:xfrm>
              <a:off x="8497045" y="-848281"/>
              <a:ext cx="91038" cy="39105"/>
            </a:xfrm>
            <a:custGeom>
              <a:avLst/>
              <a:gdLst/>
              <a:ahLst/>
              <a:cxnLst/>
              <a:rect l="l" t="t" r="r" b="b"/>
              <a:pathLst>
                <a:path w="1753" h="753" extrusionOk="0">
                  <a:moveTo>
                    <a:pt x="0" y="0"/>
                  </a:moveTo>
                  <a:lnTo>
                    <a:pt x="0" y="752"/>
                  </a:lnTo>
                  <a:lnTo>
                    <a:pt x="1753" y="752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16;p63">
              <a:extLst>
                <a:ext uri="{FF2B5EF4-FFF2-40B4-BE49-F238E27FC236}">
                  <a16:creationId xmlns:a16="http://schemas.microsoft.com/office/drawing/2014/main" id="{16BDECEB-D3AC-281C-370B-05FCA86893C0}"/>
                </a:ext>
              </a:extLst>
            </p:cNvPr>
            <p:cNvSpPr/>
            <p:nvPr/>
          </p:nvSpPr>
          <p:spPr>
            <a:xfrm>
              <a:off x="8552925" y="-859031"/>
              <a:ext cx="75718" cy="67668"/>
            </a:xfrm>
            <a:custGeom>
              <a:avLst/>
              <a:gdLst/>
              <a:ahLst/>
              <a:cxnLst/>
              <a:rect l="l" t="t" r="r" b="b"/>
              <a:pathLst>
                <a:path w="1458" h="1303" extrusionOk="0">
                  <a:moveTo>
                    <a:pt x="729" y="0"/>
                  </a:moveTo>
                  <a:cubicBezTo>
                    <a:pt x="452" y="0"/>
                    <a:pt x="195" y="179"/>
                    <a:pt x="107" y="458"/>
                  </a:cubicBezTo>
                  <a:cubicBezTo>
                    <a:pt x="0" y="801"/>
                    <a:pt x="192" y="1166"/>
                    <a:pt x="535" y="1272"/>
                  </a:cubicBezTo>
                  <a:cubicBezTo>
                    <a:pt x="600" y="1293"/>
                    <a:pt x="665" y="1303"/>
                    <a:pt x="730" y="1303"/>
                  </a:cubicBezTo>
                  <a:cubicBezTo>
                    <a:pt x="1007" y="1303"/>
                    <a:pt x="1264" y="1124"/>
                    <a:pt x="1351" y="846"/>
                  </a:cubicBezTo>
                  <a:cubicBezTo>
                    <a:pt x="1458" y="503"/>
                    <a:pt x="1266" y="137"/>
                    <a:pt x="923" y="30"/>
                  </a:cubicBezTo>
                  <a:cubicBezTo>
                    <a:pt x="858" y="10"/>
                    <a:pt x="793" y="0"/>
                    <a:pt x="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17;p63">
              <a:extLst>
                <a:ext uri="{FF2B5EF4-FFF2-40B4-BE49-F238E27FC236}">
                  <a16:creationId xmlns:a16="http://schemas.microsoft.com/office/drawing/2014/main" id="{CF04A4C5-D2C9-2E82-ABCC-83BFC5DBD1CF}"/>
                </a:ext>
              </a:extLst>
            </p:cNvPr>
            <p:cNvSpPr/>
            <p:nvPr/>
          </p:nvSpPr>
          <p:spPr>
            <a:xfrm>
              <a:off x="8494500" y="-949705"/>
              <a:ext cx="91038" cy="39053"/>
            </a:xfrm>
            <a:custGeom>
              <a:avLst/>
              <a:gdLst/>
              <a:ahLst/>
              <a:cxnLst/>
              <a:rect l="l" t="t" r="r" b="b"/>
              <a:pathLst>
                <a:path w="1753" h="752" extrusionOk="0">
                  <a:moveTo>
                    <a:pt x="0" y="1"/>
                  </a:moveTo>
                  <a:lnTo>
                    <a:pt x="0" y="752"/>
                  </a:lnTo>
                  <a:lnTo>
                    <a:pt x="1753" y="752"/>
                  </a:lnTo>
                  <a:lnTo>
                    <a:pt x="17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18;p63">
              <a:extLst>
                <a:ext uri="{FF2B5EF4-FFF2-40B4-BE49-F238E27FC236}">
                  <a16:creationId xmlns:a16="http://schemas.microsoft.com/office/drawing/2014/main" id="{46067BE3-7674-D728-064C-DF31502CA682}"/>
                </a:ext>
              </a:extLst>
            </p:cNvPr>
            <p:cNvSpPr/>
            <p:nvPr/>
          </p:nvSpPr>
          <p:spPr>
            <a:xfrm>
              <a:off x="8554223" y="-960092"/>
              <a:ext cx="67720" cy="67720"/>
            </a:xfrm>
            <a:custGeom>
              <a:avLst/>
              <a:gdLst/>
              <a:ahLst/>
              <a:cxnLst/>
              <a:rect l="l" t="t" r="r" b="b"/>
              <a:pathLst>
                <a:path w="1304" h="1304" extrusionOk="0">
                  <a:moveTo>
                    <a:pt x="652" y="1"/>
                  </a:moveTo>
                  <a:cubicBezTo>
                    <a:pt x="293" y="1"/>
                    <a:pt x="1" y="293"/>
                    <a:pt x="1" y="652"/>
                  </a:cubicBezTo>
                  <a:cubicBezTo>
                    <a:pt x="1" y="1011"/>
                    <a:pt x="293" y="1303"/>
                    <a:pt x="652" y="1303"/>
                  </a:cubicBezTo>
                  <a:cubicBezTo>
                    <a:pt x="1011" y="1303"/>
                    <a:pt x="1303" y="1011"/>
                    <a:pt x="1303" y="652"/>
                  </a:cubicBezTo>
                  <a:cubicBezTo>
                    <a:pt x="1303" y="293"/>
                    <a:pt x="1011" y="1"/>
                    <a:pt x="6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19;p63">
              <a:extLst>
                <a:ext uri="{FF2B5EF4-FFF2-40B4-BE49-F238E27FC236}">
                  <a16:creationId xmlns:a16="http://schemas.microsoft.com/office/drawing/2014/main" id="{A4ECCB74-E686-2BE8-E953-2DEEA86B5BD7}"/>
                </a:ext>
              </a:extLst>
            </p:cNvPr>
            <p:cNvSpPr/>
            <p:nvPr/>
          </p:nvSpPr>
          <p:spPr>
            <a:xfrm>
              <a:off x="7821196" y="-505111"/>
              <a:ext cx="91090" cy="39053"/>
            </a:xfrm>
            <a:custGeom>
              <a:avLst/>
              <a:gdLst/>
              <a:ahLst/>
              <a:cxnLst/>
              <a:rect l="l" t="t" r="r" b="b"/>
              <a:pathLst>
                <a:path w="1754" h="752" extrusionOk="0">
                  <a:moveTo>
                    <a:pt x="1" y="1"/>
                  </a:moveTo>
                  <a:lnTo>
                    <a:pt x="1" y="751"/>
                  </a:lnTo>
                  <a:lnTo>
                    <a:pt x="1753" y="751"/>
                  </a:lnTo>
                  <a:lnTo>
                    <a:pt x="17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20;p63">
              <a:extLst>
                <a:ext uri="{FF2B5EF4-FFF2-40B4-BE49-F238E27FC236}">
                  <a16:creationId xmlns:a16="http://schemas.microsoft.com/office/drawing/2014/main" id="{D60692C8-57DB-2CE3-70FA-1399F7948AF6}"/>
                </a:ext>
              </a:extLst>
            </p:cNvPr>
            <p:cNvSpPr/>
            <p:nvPr/>
          </p:nvSpPr>
          <p:spPr>
            <a:xfrm>
              <a:off x="7784791" y="-515550"/>
              <a:ext cx="67668" cy="67720"/>
            </a:xfrm>
            <a:custGeom>
              <a:avLst/>
              <a:gdLst/>
              <a:ahLst/>
              <a:cxnLst/>
              <a:rect l="l" t="t" r="r" b="b"/>
              <a:pathLst>
                <a:path w="1303" h="1304" extrusionOk="0">
                  <a:moveTo>
                    <a:pt x="652" y="1"/>
                  </a:moveTo>
                  <a:cubicBezTo>
                    <a:pt x="292" y="1"/>
                    <a:pt x="0" y="293"/>
                    <a:pt x="0" y="652"/>
                  </a:cubicBezTo>
                  <a:cubicBezTo>
                    <a:pt x="0" y="1011"/>
                    <a:pt x="292" y="1303"/>
                    <a:pt x="652" y="1303"/>
                  </a:cubicBezTo>
                  <a:cubicBezTo>
                    <a:pt x="1011" y="1303"/>
                    <a:pt x="1303" y="1011"/>
                    <a:pt x="1303" y="652"/>
                  </a:cubicBezTo>
                  <a:cubicBezTo>
                    <a:pt x="1303" y="293"/>
                    <a:pt x="1011" y="1"/>
                    <a:pt x="6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21;p63">
              <a:extLst>
                <a:ext uri="{FF2B5EF4-FFF2-40B4-BE49-F238E27FC236}">
                  <a16:creationId xmlns:a16="http://schemas.microsoft.com/office/drawing/2014/main" id="{8FE27A78-CA8D-0BC0-FE7A-EE8C0162EEB2}"/>
                </a:ext>
              </a:extLst>
            </p:cNvPr>
            <p:cNvSpPr/>
            <p:nvPr/>
          </p:nvSpPr>
          <p:spPr>
            <a:xfrm>
              <a:off x="7818599" y="-624712"/>
              <a:ext cx="91090" cy="39105"/>
            </a:xfrm>
            <a:custGeom>
              <a:avLst/>
              <a:gdLst/>
              <a:ahLst/>
              <a:cxnLst/>
              <a:rect l="l" t="t" r="r" b="b"/>
              <a:pathLst>
                <a:path w="1754" h="753" extrusionOk="0">
                  <a:moveTo>
                    <a:pt x="1" y="1"/>
                  </a:moveTo>
                  <a:lnTo>
                    <a:pt x="1" y="752"/>
                  </a:lnTo>
                  <a:lnTo>
                    <a:pt x="1753" y="752"/>
                  </a:lnTo>
                  <a:lnTo>
                    <a:pt x="17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22;p63">
              <a:extLst>
                <a:ext uri="{FF2B5EF4-FFF2-40B4-BE49-F238E27FC236}">
                  <a16:creationId xmlns:a16="http://schemas.microsoft.com/office/drawing/2014/main" id="{E657411D-5A7E-9AC8-52FE-3543139981D9}"/>
                </a:ext>
              </a:extLst>
            </p:cNvPr>
            <p:cNvSpPr/>
            <p:nvPr/>
          </p:nvSpPr>
          <p:spPr>
            <a:xfrm>
              <a:off x="7777936" y="-634994"/>
              <a:ext cx="76600" cy="67668"/>
            </a:xfrm>
            <a:custGeom>
              <a:avLst/>
              <a:gdLst/>
              <a:ahLst/>
              <a:cxnLst/>
              <a:rect l="l" t="t" r="r" b="b"/>
              <a:pathLst>
                <a:path w="1475" h="1303" extrusionOk="0">
                  <a:moveTo>
                    <a:pt x="738" y="0"/>
                  </a:moveTo>
                  <a:cubicBezTo>
                    <a:pt x="660" y="0"/>
                    <a:pt x="580" y="14"/>
                    <a:pt x="502" y="45"/>
                  </a:cubicBezTo>
                  <a:cubicBezTo>
                    <a:pt x="168" y="174"/>
                    <a:pt x="1" y="550"/>
                    <a:pt x="130" y="886"/>
                  </a:cubicBezTo>
                  <a:cubicBezTo>
                    <a:pt x="230" y="1144"/>
                    <a:pt x="477" y="1302"/>
                    <a:pt x="738" y="1302"/>
                  </a:cubicBezTo>
                  <a:cubicBezTo>
                    <a:pt x="816" y="1302"/>
                    <a:pt x="895" y="1288"/>
                    <a:pt x="972" y="1258"/>
                  </a:cubicBezTo>
                  <a:cubicBezTo>
                    <a:pt x="1307" y="1129"/>
                    <a:pt x="1474" y="751"/>
                    <a:pt x="1345" y="417"/>
                  </a:cubicBezTo>
                  <a:cubicBezTo>
                    <a:pt x="1245" y="158"/>
                    <a:pt x="999" y="0"/>
                    <a:pt x="7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23;p63">
              <a:extLst>
                <a:ext uri="{FF2B5EF4-FFF2-40B4-BE49-F238E27FC236}">
                  <a16:creationId xmlns:a16="http://schemas.microsoft.com/office/drawing/2014/main" id="{5B35DE32-1C99-8D89-9BD6-927C67A8D9B8}"/>
                </a:ext>
              </a:extLst>
            </p:cNvPr>
            <p:cNvSpPr/>
            <p:nvPr/>
          </p:nvSpPr>
          <p:spPr>
            <a:xfrm>
              <a:off x="7816054" y="-736418"/>
              <a:ext cx="90986" cy="39001"/>
            </a:xfrm>
            <a:custGeom>
              <a:avLst/>
              <a:gdLst/>
              <a:ahLst/>
              <a:cxnLst/>
              <a:rect l="l" t="t" r="r" b="b"/>
              <a:pathLst>
                <a:path w="1752" h="751" extrusionOk="0">
                  <a:moveTo>
                    <a:pt x="0" y="0"/>
                  </a:moveTo>
                  <a:lnTo>
                    <a:pt x="0" y="751"/>
                  </a:lnTo>
                  <a:lnTo>
                    <a:pt x="1752" y="751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24;p63">
              <a:extLst>
                <a:ext uri="{FF2B5EF4-FFF2-40B4-BE49-F238E27FC236}">
                  <a16:creationId xmlns:a16="http://schemas.microsoft.com/office/drawing/2014/main" id="{F0BB5E47-7058-32CA-5F2C-5A256A91BD11}"/>
                </a:ext>
              </a:extLst>
            </p:cNvPr>
            <p:cNvSpPr/>
            <p:nvPr/>
          </p:nvSpPr>
          <p:spPr>
            <a:xfrm>
              <a:off x="7774768" y="-746545"/>
              <a:ext cx="77327" cy="67720"/>
            </a:xfrm>
            <a:custGeom>
              <a:avLst/>
              <a:gdLst/>
              <a:ahLst/>
              <a:cxnLst/>
              <a:rect l="l" t="t" r="r" b="b"/>
              <a:pathLst>
                <a:path w="1489" h="1304" extrusionOk="0">
                  <a:moveTo>
                    <a:pt x="744" y="1"/>
                  </a:moveTo>
                  <a:cubicBezTo>
                    <a:pt x="641" y="1"/>
                    <a:pt x="537" y="25"/>
                    <a:pt x="440" y="76"/>
                  </a:cubicBezTo>
                  <a:cubicBezTo>
                    <a:pt x="123" y="244"/>
                    <a:pt x="1" y="639"/>
                    <a:pt x="169" y="956"/>
                  </a:cubicBezTo>
                  <a:cubicBezTo>
                    <a:pt x="285" y="1177"/>
                    <a:pt x="512" y="1303"/>
                    <a:pt x="746" y="1303"/>
                  </a:cubicBezTo>
                  <a:cubicBezTo>
                    <a:pt x="848" y="1303"/>
                    <a:pt x="952" y="1279"/>
                    <a:pt x="1049" y="1228"/>
                  </a:cubicBezTo>
                  <a:cubicBezTo>
                    <a:pt x="1366" y="1060"/>
                    <a:pt x="1488" y="667"/>
                    <a:pt x="1320" y="348"/>
                  </a:cubicBezTo>
                  <a:cubicBezTo>
                    <a:pt x="1204" y="127"/>
                    <a:pt x="978" y="1"/>
                    <a:pt x="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25;p63">
              <a:extLst>
                <a:ext uri="{FF2B5EF4-FFF2-40B4-BE49-F238E27FC236}">
                  <a16:creationId xmlns:a16="http://schemas.microsoft.com/office/drawing/2014/main" id="{E387D8A0-3FCB-3F5B-5F13-89C9E4CAA494}"/>
                </a:ext>
              </a:extLst>
            </p:cNvPr>
            <p:cNvSpPr/>
            <p:nvPr/>
          </p:nvSpPr>
          <p:spPr>
            <a:xfrm>
              <a:off x="7810809" y="-843088"/>
              <a:ext cx="91090" cy="39053"/>
            </a:xfrm>
            <a:custGeom>
              <a:avLst/>
              <a:gdLst/>
              <a:ahLst/>
              <a:cxnLst/>
              <a:rect l="l" t="t" r="r" b="b"/>
              <a:pathLst>
                <a:path w="1754" h="752" extrusionOk="0">
                  <a:moveTo>
                    <a:pt x="1" y="1"/>
                  </a:moveTo>
                  <a:lnTo>
                    <a:pt x="1" y="752"/>
                  </a:lnTo>
                  <a:lnTo>
                    <a:pt x="1753" y="752"/>
                  </a:lnTo>
                  <a:lnTo>
                    <a:pt x="17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26;p63">
              <a:extLst>
                <a:ext uri="{FF2B5EF4-FFF2-40B4-BE49-F238E27FC236}">
                  <a16:creationId xmlns:a16="http://schemas.microsoft.com/office/drawing/2014/main" id="{5226D7CB-E201-E36F-2001-793435A1343D}"/>
                </a:ext>
              </a:extLst>
            </p:cNvPr>
            <p:cNvSpPr/>
            <p:nvPr/>
          </p:nvSpPr>
          <p:spPr>
            <a:xfrm>
              <a:off x="7774404" y="-853526"/>
              <a:ext cx="67616" cy="67668"/>
            </a:xfrm>
            <a:custGeom>
              <a:avLst/>
              <a:gdLst/>
              <a:ahLst/>
              <a:cxnLst/>
              <a:rect l="l" t="t" r="r" b="b"/>
              <a:pathLst>
                <a:path w="1302" h="1303" extrusionOk="0">
                  <a:moveTo>
                    <a:pt x="652" y="1"/>
                  </a:moveTo>
                  <a:cubicBezTo>
                    <a:pt x="291" y="1"/>
                    <a:pt x="0" y="293"/>
                    <a:pt x="0" y="652"/>
                  </a:cubicBezTo>
                  <a:cubicBezTo>
                    <a:pt x="0" y="1011"/>
                    <a:pt x="291" y="1302"/>
                    <a:pt x="652" y="1302"/>
                  </a:cubicBezTo>
                  <a:cubicBezTo>
                    <a:pt x="1011" y="1302"/>
                    <a:pt x="1302" y="1011"/>
                    <a:pt x="1302" y="652"/>
                  </a:cubicBezTo>
                  <a:cubicBezTo>
                    <a:pt x="1302" y="293"/>
                    <a:pt x="1011" y="1"/>
                    <a:pt x="6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27;p63">
              <a:extLst>
                <a:ext uri="{FF2B5EF4-FFF2-40B4-BE49-F238E27FC236}">
                  <a16:creationId xmlns:a16="http://schemas.microsoft.com/office/drawing/2014/main" id="{A56D38AC-5E74-8117-EAC3-530E56556C90}"/>
                </a:ext>
              </a:extLst>
            </p:cNvPr>
            <p:cNvSpPr/>
            <p:nvPr/>
          </p:nvSpPr>
          <p:spPr>
            <a:xfrm>
              <a:off x="7813354" y="-944408"/>
              <a:ext cx="91090" cy="39053"/>
            </a:xfrm>
            <a:custGeom>
              <a:avLst/>
              <a:gdLst/>
              <a:ahLst/>
              <a:cxnLst/>
              <a:rect l="l" t="t" r="r" b="b"/>
              <a:pathLst>
                <a:path w="1754" h="752" extrusionOk="0">
                  <a:moveTo>
                    <a:pt x="1" y="0"/>
                  </a:moveTo>
                  <a:lnTo>
                    <a:pt x="1" y="751"/>
                  </a:lnTo>
                  <a:lnTo>
                    <a:pt x="1754" y="751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28;p63">
              <a:extLst>
                <a:ext uri="{FF2B5EF4-FFF2-40B4-BE49-F238E27FC236}">
                  <a16:creationId xmlns:a16="http://schemas.microsoft.com/office/drawing/2014/main" id="{0DC34D8F-EE31-EC32-A2DB-C65538814356}"/>
                </a:ext>
              </a:extLst>
            </p:cNvPr>
            <p:cNvSpPr/>
            <p:nvPr/>
          </p:nvSpPr>
          <p:spPr>
            <a:xfrm>
              <a:off x="7777001" y="-954847"/>
              <a:ext cx="67720" cy="67616"/>
            </a:xfrm>
            <a:custGeom>
              <a:avLst/>
              <a:gdLst/>
              <a:ahLst/>
              <a:cxnLst/>
              <a:rect l="l" t="t" r="r" b="b"/>
              <a:pathLst>
                <a:path w="1304" h="1302" extrusionOk="0">
                  <a:moveTo>
                    <a:pt x="652" y="0"/>
                  </a:moveTo>
                  <a:cubicBezTo>
                    <a:pt x="293" y="0"/>
                    <a:pt x="1" y="292"/>
                    <a:pt x="1" y="652"/>
                  </a:cubicBezTo>
                  <a:cubicBezTo>
                    <a:pt x="1" y="1011"/>
                    <a:pt x="293" y="1302"/>
                    <a:pt x="652" y="1302"/>
                  </a:cubicBezTo>
                  <a:cubicBezTo>
                    <a:pt x="1011" y="1302"/>
                    <a:pt x="1303" y="1011"/>
                    <a:pt x="1303" y="652"/>
                  </a:cubicBezTo>
                  <a:cubicBezTo>
                    <a:pt x="1303" y="292"/>
                    <a:pt x="1011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29;p63">
              <a:extLst>
                <a:ext uri="{FF2B5EF4-FFF2-40B4-BE49-F238E27FC236}">
                  <a16:creationId xmlns:a16="http://schemas.microsoft.com/office/drawing/2014/main" id="{D5C033CB-B51E-D07B-BFDE-738DEFF55246}"/>
                </a:ext>
              </a:extLst>
            </p:cNvPr>
            <p:cNvSpPr/>
            <p:nvPr/>
          </p:nvSpPr>
          <p:spPr>
            <a:xfrm>
              <a:off x="7964218" y="-1053622"/>
              <a:ext cx="39001" cy="91038"/>
            </a:xfrm>
            <a:custGeom>
              <a:avLst/>
              <a:gdLst/>
              <a:ahLst/>
              <a:cxnLst/>
              <a:rect l="l" t="t" r="r" b="b"/>
              <a:pathLst>
                <a:path w="751" h="1753" extrusionOk="0">
                  <a:moveTo>
                    <a:pt x="0" y="0"/>
                  </a:moveTo>
                  <a:lnTo>
                    <a:pt x="0" y="1753"/>
                  </a:lnTo>
                  <a:lnTo>
                    <a:pt x="751" y="1753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30;p63">
              <a:extLst>
                <a:ext uri="{FF2B5EF4-FFF2-40B4-BE49-F238E27FC236}">
                  <a16:creationId xmlns:a16="http://schemas.microsoft.com/office/drawing/2014/main" id="{C0911AB5-838A-ACD8-C41B-EBE347CC1329}"/>
                </a:ext>
              </a:extLst>
            </p:cNvPr>
            <p:cNvSpPr/>
            <p:nvPr/>
          </p:nvSpPr>
          <p:spPr>
            <a:xfrm>
              <a:off x="7945989" y="-1090079"/>
              <a:ext cx="67616" cy="67616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2" y="1"/>
                  </a:moveTo>
                  <a:cubicBezTo>
                    <a:pt x="291" y="1"/>
                    <a:pt x="1" y="293"/>
                    <a:pt x="1" y="652"/>
                  </a:cubicBezTo>
                  <a:cubicBezTo>
                    <a:pt x="1" y="1011"/>
                    <a:pt x="291" y="1302"/>
                    <a:pt x="652" y="1302"/>
                  </a:cubicBezTo>
                  <a:cubicBezTo>
                    <a:pt x="1011" y="1302"/>
                    <a:pt x="1302" y="1011"/>
                    <a:pt x="1302" y="652"/>
                  </a:cubicBezTo>
                  <a:cubicBezTo>
                    <a:pt x="1302" y="293"/>
                    <a:pt x="1011" y="1"/>
                    <a:pt x="6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31;p63">
              <a:extLst>
                <a:ext uri="{FF2B5EF4-FFF2-40B4-BE49-F238E27FC236}">
                  <a16:creationId xmlns:a16="http://schemas.microsoft.com/office/drawing/2014/main" id="{816E28AC-998A-ADB6-94AD-DB5413E7833F}"/>
                </a:ext>
              </a:extLst>
            </p:cNvPr>
            <p:cNvSpPr/>
            <p:nvPr/>
          </p:nvSpPr>
          <p:spPr>
            <a:xfrm>
              <a:off x="8083766" y="-1056219"/>
              <a:ext cx="39053" cy="91038"/>
            </a:xfrm>
            <a:custGeom>
              <a:avLst/>
              <a:gdLst/>
              <a:ahLst/>
              <a:cxnLst/>
              <a:rect l="l" t="t" r="r" b="b"/>
              <a:pathLst>
                <a:path w="752" h="1753" extrusionOk="0">
                  <a:moveTo>
                    <a:pt x="1" y="1"/>
                  </a:moveTo>
                  <a:lnTo>
                    <a:pt x="1" y="1752"/>
                  </a:lnTo>
                  <a:lnTo>
                    <a:pt x="751" y="1752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32;p63">
              <a:extLst>
                <a:ext uri="{FF2B5EF4-FFF2-40B4-BE49-F238E27FC236}">
                  <a16:creationId xmlns:a16="http://schemas.microsoft.com/office/drawing/2014/main" id="{ED53BFAC-F57C-5505-9C0E-19335010E90F}"/>
                </a:ext>
              </a:extLst>
            </p:cNvPr>
            <p:cNvSpPr/>
            <p:nvPr/>
          </p:nvSpPr>
          <p:spPr>
            <a:xfrm>
              <a:off x="8064240" y="-1092623"/>
              <a:ext cx="70784" cy="67668"/>
            </a:xfrm>
            <a:custGeom>
              <a:avLst/>
              <a:gdLst/>
              <a:ahLst/>
              <a:cxnLst/>
              <a:rect l="l" t="t" r="r" b="b"/>
              <a:pathLst>
                <a:path w="1363" h="1303" extrusionOk="0">
                  <a:moveTo>
                    <a:pt x="682" y="1"/>
                  </a:moveTo>
                  <a:cubicBezTo>
                    <a:pt x="662" y="1"/>
                    <a:pt x="642" y="2"/>
                    <a:pt x="621" y="4"/>
                  </a:cubicBezTo>
                  <a:cubicBezTo>
                    <a:pt x="263" y="37"/>
                    <a:pt x="0" y="354"/>
                    <a:pt x="33" y="713"/>
                  </a:cubicBezTo>
                  <a:cubicBezTo>
                    <a:pt x="64" y="1050"/>
                    <a:pt x="348" y="1303"/>
                    <a:pt x="680" y="1303"/>
                  </a:cubicBezTo>
                  <a:cubicBezTo>
                    <a:pt x="700" y="1303"/>
                    <a:pt x="721" y="1302"/>
                    <a:pt x="742" y="1300"/>
                  </a:cubicBezTo>
                  <a:cubicBezTo>
                    <a:pt x="1099" y="1266"/>
                    <a:pt x="1362" y="949"/>
                    <a:pt x="1329" y="592"/>
                  </a:cubicBezTo>
                  <a:cubicBezTo>
                    <a:pt x="1298" y="254"/>
                    <a:pt x="1014" y="1"/>
                    <a:pt x="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33;p63">
              <a:extLst>
                <a:ext uri="{FF2B5EF4-FFF2-40B4-BE49-F238E27FC236}">
                  <a16:creationId xmlns:a16="http://schemas.microsoft.com/office/drawing/2014/main" id="{05B94FCF-B1B7-439C-6F6E-75E6251F0B79}"/>
                </a:ext>
              </a:extLst>
            </p:cNvPr>
            <p:cNvSpPr/>
            <p:nvPr/>
          </p:nvSpPr>
          <p:spPr>
            <a:xfrm>
              <a:off x="8195577" y="-1058867"/>
              <a:ext cx="39053" cy="91090"/>
            </a:xfrm>
            <a:custGeom>
              <a:avLst/>
              <a:gdLst/>
              <a:ahLst/>
              <a:cxnLst/>
              <a:rect l="l" t="t" r="r" b="b"/>
              <a:pathLst>
                <a:path w="752" h="1754" extrusionOk="0">
                  <a:moveTo>
                    <a:pt x="0" y="1"/>
                  </a:moveTo>
                  <a:lnTo>
                    <a:pt x="0" y="1753"/>
                  </a:lnTo>
                  <a:lnTo>
                    <a:pt x="752" y="1753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34;p63">
              <a:extLst>
                <a:ext uri="{FF2B5EF4-FFF2-40B4-BE49-F238E27FC236}">
                  <a16:creationId xmlns:a16="http://schemas.microsoft.com/office/drawing/2014/main" id="{287EB826-DC10-EE40-C32A-EF33016214F6}"/>
                </a:ext>
              </a:extLst>
            </p:cNvPr>
            <p:cNvSpPr/>
            <p:nvPr/>
          </p:nvSpPr>
          <p:spPr>
            <a:xfrm>
              <a:off x="8177349" y="-1095272"/>
              <a:ext cx="67668" cy="67668"/>
            </a:xfrm>
            <a:custGeom>
              <a:avLst/>
              <a:gdLst/>
              <a:ahLst/>
              <a:cxnLst/>
              <a:rect l="l" t="t" r="r" b="b"/>
              <a:pathLst>
                <a:path w="1303" h="1303" extrusionOk="0">
                  <a:moveTo>
                    <a:pt x="652" y="0"/>
                  </a:moveTo>
                  <a:cubicBezTo>
                    <a:pt x="292" y="0"/>
                    <a:pt x="0" y="292"/>
                    <a:pt x="0" y="651"/>
                  </a:cubicBezTo>
                  <a:cubicBezTo>
                    <a:pt x="0" y="1011"/>
                    <a:pt x="292" y="1303"/>
                    <a:pt x="652" y="1303"/>
                  </a:cubicBezTo>
                  <a:cubicBezTo>
                    <a:pt x="1011" y="1303"/>
                    <a:pt x="1303" y="1011"/>
                    <a:pt x="1303" y="651"/>
                  </a:cubicBezTo>
                  <a:cubicBezTo>
                    <a:pt x="1303" y="292"/>
                    <a:pt x="1011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35;p63">
              <a:extLst>
                <a:ext uri="{FF2B5EF4-FFF2-40B4-BE49-F238E27FC236}">
                  <a16:creationId xmlns:a16="http://schemas.microsoft.com/office/drawing/2014/main" id="{F8F5E06D-6CCF-F1F5-1ADE-82BCF81C7A59}"/>
                </a:ext>
              </a:extLst>
            </p:cNvPr>
            <p:cNvSpPr/>
            <p:nvPr/>
          </p:nvSpPr>
          <p:spPr>
            <a:xfrm>
              <a:off x="8302194" y="-1064061"/>
              <a:ext cx="39001" cy="91038"/>
            </a:xfrm>
            <a:custGeom>
              <a:avLst/>
              <a:gdLst/>
              <a:ahLst/>
              <a:cxnLst/>
              <a:rect l="l" t="t" r="r" b="b"/>
              <a:pathLst>
                <a:path w="751" h="1753" extrusionOk="0">
                  <a:moveTo>
                    <a:pt x="0" y="0"/>
                  </a:moveTo>
                  <a:lnTo>
                    <a:pt x="0" y="1753"/>
                  </a:lnTo>
                  <a:lnTo>
                    <a:pt x="751" y="1753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36;p63">
              <a:extLst>
                <a:ext uri="{FF2B5EF4-FFF2-40B4-BE49-F238E27FC236}">
                  <a16:creationId xmlns:a16="http://schemas.microsoft.com/office/drawing/2014/main" id="{AF56DD0C-5B8E-D1F5-DCF9-472C3AC05F64}"/>
                </a:ext>
              </a:extLst>
            </p:cNvPr>
            <p:cNvSpPr/>
            <p:nvPr/>
          </p:nvSpPr>
          <p:spPr>
            <a:xfrm>
              <a:off x="8279240" y="-1100673"/>
              <a:ext cx="76912" cy="67668"/>
            </a:xfrm>
            <a:custGeom>
              <a:avLst/>
              <a:gdLst/>
              <a:ahLst/>
              <a:cxnLst/>
              <a:rect l="l" t="t" r="r" b="b"/>
              <a:pathLst>
                <a:path w="1481" h="1303" extrusionOk="0">
                  <a:moveTo>
                    <a:pt x="740" y="0"/>
                  </a:moveTo>
                  <a:cubicBezTo>
                    <a:pt x="654" y="0"/>
                    <a:pt x="567" y="18"/>
                    <a:pt x="483" y="54"/>
                  </a:cubicBezTo>
                  <a:cubicBezTo>
                    <a:pt x="152" y="196"/>
                    <a:pt x="0" y="579"/>
                    <a:pt x="143" y="909"/>
                  </a:cubicBezTo>
                  <a:cubicBezTo>
                    <a:pt x="249" y="1156"/>
                    <a:pt x="488" y="1303"/>
                    <a:pt x="741" y="1303"/>
                  </a:cubicBezTo>
                  <a:cubicBezTo>
                    <a:pt x="827" y="1303"/>
                    <a:pt x="914" y="1286"/>
                    <a:pt x="998" y="1249"/>
                  </a:cubicBezTo>
                  <a:cubicBezTo>
                    <a:pt x="1329" y="1107"/>
                    <a:pt x="1480" y="724"/>
                    <a:pt x="1338" y="394"/>
                  </a:cubicBezTo>
                  <a:cubicBezTo>
                    <a:pt x="1232" y="148"/>
                    <a:pt x="992" y="0"/>
                    <a:pt x="7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37;p63">
              <a:extLst>
                <a:ext uri="{FF2B5EF4-FFF2-40B4-BE49-F238E27FC236}">
                  <a16:creationId xmlns:a16="http://schemas.microsoft.com/office/drawing/2014/main" id="{2EEE5B69-E865-A607-4A61-8EDD38DAEF3A}"/>
                </a:ext>
              </a:extLst>
            </p:cNvPr>
            <p:cNvSpPr/>
            <p:nvPr/>
          </p:nvSpPr>
          <p:spPr>
            <a:xfrm>
              <a:off x="8403515" y="-1061412"/>
              <a:ext cx="39053" cy="90986"/>
            </a:xfrm>
            <a:custGeom>
              <a:avLst/>
              <a:gdLst/>
              <a:ahLst/>
              <a:cxnLst/>
              <a:rect l="l" t="t" r="r" b="b"/>
              <a:pathLst>
                <a:path w="752" h="1752" extrusionOk="0">
                  <a:moveTo>
                    <a:pt x="1" y="0"/>
                  </a:moveTo>
                  <a:lnTo>
                    <a:pt x="1" y="1752"/>
                  </a:lnTo>
                  <a:lnTo>
                    <a:pt x="751" y="175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38;p63">
              <a:extLst>
                <a:ext uri="{FF2B5EF4-FFF2-40B4-BE49-F238E27FC236}">
                  <a16:creationId xmlns:a16="http://schemas.microsoft.com/office/drawing/2014/main" id="{BB60FD8E-048A-480D-23AD-8E56AD35D291}"/>
                </a:ext>
              </a:extLst>
            </p:cNvPr>
            <p:cNvSpPr/>
            <p:nvPr/>
          </p:nvSpPr>
          <p:spPr>
            <a:xfrm>
              <a:off x="8385286" y="-1097869"/>
              <a:ext cx="67720" cy="67720"/>
            </a:xfrm>
            <a:custGeom>
              <a:avLst/>
              <a:gdLst/>
              <a:ahLst/>
              <a:cxnLst/>
              <a:rect l="l" t="t" r="r" b="b"/>
              <a:pathLst>
                <a:path w="1304" h="1304" extrusionOk="0">
                  <a:moveTo>
                    <a:pt x="652" y="1"/>
                  </a:moveTo>
                  <a:cubicBezTo>
                    <a:pt x="293" y="1"/>
                    <a:pt x="1" y="293"/>
                    <a:pt x="1" y="652"/>
                  </a:cubicBezTo>
                  <a:cubicBezTo>
                    <a:pt x="1" y="1011"/>
                    <a:pt x="293" y="1303"/>
                    <a:pt x="652" y="1303"/>
                  </a:cubicBezTo>
                  <a:cubicBezTo>
                    <a:pt x="1011" y="1303"/>
                    <a:pt x="1303" y="1011"/>
                    <a:pt x="1303" y="652"/>
                  </a:cubicBezTo>
                  <a:cubicBezTo>
                    <a:pt x="1303" y="293"/>
                    <a:pt x="1011" y="1"/>
                    <a:pt x="6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39;p63">
              <a:extLst>
                <a:ext uri="{FF2B5EF4-FFF2-40B4-BE49-F238E27FC236}">
                  <a16:creationId xmlns:a16="http://schemas.microsoft.com/office/drawing/2014/main" id="{E8B9B1BF-E5E7-3990-AAE8-F15B6ADC2C66}"/>
                </a:ext>
              </a:extLst>
            </p:cNvPr>
            <p:cNvSpPr/>
            <p:nvPr/>
          </p:nvSpPr>
          <p:spPr>
            <a:xfrm>
              <a:off x="8393076" y="-388159"/>
              <a:ext cx="39105" cy="91038"/>
            </a:xfrm>
            <a:custGeom>
              <a:avLst/>
              <a:gdLst/>
              <a:ahLst/>
              <a:cxnLst/>
              <a:rect l="l" t="t" r="r" b="b"/>
              <a:pathLst>
                <a:path w="753" h="1753" extrusionOk="0">
                  <a:moveTo>
                    <a:pt x="1" y="1"/>
                  </a:moveTo>
                  <a:lnTo>
                    <a:pt x="1" y="1752"/>
                  </a:lnTo>
                  <a:lnTo>
                    <a:pt x="752" y="1752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40;p63">
              <a:extLst>
                <a:ext uri="{FF2B5EF4-FFF2-40B4-BE49-F238E27FC236}">
                  <a16:creationId xmlns:a16="http://schemas.microsoft.com/office/drawing/2014/main" id="{10016959-B202-C0FC-8247-E12E6D3E46F8}"/>
                </a:ext>
              </a:extLst>
            </p:cNvPr>
            <p:cNvSpPr/>
            <p:nvPr/>
          </p:nvSpPr>
          <p:spPr>
            <a:xfrm>
              <a:off x="8379366" y="-328385"/>
              <a:ext cx="74263" cy="67720"/>
            </a:xfrm>
            <a:custGeom>
              <a:avLst/>
              <a:gdLst/>
              <a:ahLst/>
              <a:cxnLst/>
              <a:rect l="l" t="t" r="r" b="b"/>
              <a:pathLst>
                <a:path w="1430" h="1304" extrusionOk="0">
                  <a:moveTo>
                    <a:pt x="714" y="1"/>
                  </a:moveTo>
                  <a:cubicBezTo>
                    <a:pt x="548" y="1"/>
                    <a:pt x="381" y="65"/>
                    <a:pt x="254" y="192"/>
                  </a:cubicBezTo>
                  <a:cubicBezTo>
                    <a:pt x="0" y="446"/>
                    <a:pt x="0" y="858"/>
                    <a:pt x="254" y="1112"/>
                  </a:cubicBezTo>
                  <a:cubicBezTo>
                    <a:pt x="381" y="1240"/>
                    <a:pt x="548" y="1303"/>
                    <a:pt x="714" y="1303"/>
                  </a:cubicBezTo>
                  <a:cubicBezTo>
                    <a:pt x="881" y="1303"/>
                    <a:pt x="1047" y="1240"/>
                    <a:pt x="1175" y="1112"/>
                  </a:cubicBezTo>
                  <a:cubicBezTo>
                    <a:pt x="1429" y="858"/>
                    <a:pt x="1429" y="446"/>
                    <a:pt x="1175" y="192"/>
                  </a:cubicBezTo>
                  <a:cubicBezTo>
                    <a:pt x="1047" y="65"/>
                    <a:pt x="881" y="1"/>
                    <a:pt x="7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1;p63">
              <a:extLst>
                <a:ext uri="{FF2B5EF4-FFF2-40B4-BE49-F238E27FC236}">
                  <a16:creationId xmlns:a16="http://schemas.microsoft.com/office/drawing/2014/main" id="{016B8A09-8154-6501-397B-F3FCF6ABCA36}"/>
                </a:ext>
              </a:extLst>
            </p:cNvPr>
            <p:cNvSpPr/>
            <p:nvPr/>
          </p:nvSpPr>
          <p:spPr>
            <a:xfrm>
              <a:off x="8273580" y="-385511"/>
              <a:ext cx="39053" cy="91038"/>
            </a:xfrm>
            <a:custGeom>
              <a:avLst/>
              <a:gdLst/>
              <a:ahLst/>
              <a:cxnLst/>
              <a:rect l="l" t="t" r="r" b="b"/>
              <a:pathLst>
                <a:path w="752" h="1753" extrusionOk="0">
                  <a:moveTo>
                    <a:pt x="0" y="0"/>
                  </a:moveTo>
                  <a:lnTo>
                    <a:pt x="0" y="1753"/>
                  </a:lnTo>
                  <a:lnTo>
                    <a:pt x="751" y="1753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42;p63">
              <a:extLst>
                <a:ext uri="{FF2B5EF4-FFF2-40B4-BE49-F238E27FC236}">
                  <a16:creationId xmlns:a16="http://schemas.microsoft.com/office/drawing/2014/main" id="{7BB27C89-DB0C-8675-98FD-57331125CFA0}"/>
                </a:ext>
              </a:extLst>
            </p:cNvPr>
            <p:cNvSpPr/>
            <p:nvPr/>
          </p:nvSpPr>
          <p:spPr>
            <a:xfrm>
              <a:off x="8263141" y="-325736"/>
              <a:ext cx="67616" cy="67668"/>
            </a:xfrm>
            <a:custGeom>
              <a:avLst/>
              <a:gdLst/>
              <a:ahLst/>
              <a:cxnLst/>
              <a:rect l="l" t="t" r="r" b="b"/>
              <a:pathLst>
                <a:path w="1302" h="1303" extrusionOk="0">
                  <a:moveTo>
                    <a:pt x="652" y="1"/>
                  </a:moveTo>
                  <a:cubicBezTo>
                    <a:pt x="292" y="1"/>
                    <a:pt x="0" y="292"/>
                    <a:pt x="0" y="652"/>
                  </a:cubicBezTo>
                  <a:cubicBezTo>
                    <a:pt x="0" y="1011"/>
                    <a:pt x="292" y="1302"/>
                    <a:pt x="652" y="1302"/>
                  </a:cubicBezTo>
                  <a:cubicBezTo>
                    <a:pt x="1011" y="1302"/>
                    <a:pt x="1302" y="1011"/>
                    <a:pt x="1302" y="652"/>
                  </a:cubicBezTo>
                  <a:cubicBezTo>
                    <a:pt x="1302" y="292"/>
                    <a:pt x="1011" y="1"/>
                    <a:pt x="6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43;p63">
              <a:extLst>
                <a:ext uri="{FF2B5EF4-FFF2-40B4-BE49-F238E27FC236}">
                  <a16:creationId xmlns:a16="http://schemas.microsoft.com/office/drawing/2014/main" id="{BD2300A9-E511-CCEC-3105-C509111C347A}"/>
                </a:ext>
              </a:extLst>
            </p:cNvPr>
            <p:cNvSpPr/>
            <p:nvPr/>
          </p:nvSpPr>
          <p:spPr>
            <a:xfrm>
              <a:off x="8161717" y="-382966"/>
              <a:ext cx="39105" cy="91038"/>
            </a:xfrm>
            <a:custGeom>
              <a:avLst/>
              <a:gdLst/>
              <a:ahLst/>
              <a:cxnLst/>
              <a:rect l="l" t="t" r="r" b="b"/>
              <a:pathLst>
                <a:path w="753" h="1753" extrusionOk="0">
                  <a:moveTo>
                    <a:pt x="1" y="0"/>
                  </a:moveTo>
                  <a:lnTo>
                    <a:pt x="1" y="1753"/>
                  </a:lnTo>
                  <a:lnTo>
                    <a:pt x="753" y="1753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44;p63">
              <a:extLst>
                <a:ext uri="{FF2B5EF4-FFF2-40B4-BE49-F238E27FC236}">
                  <a16:creationId xmlns:a16="http://schemas.microsoft.com/office/drawing/2014/main" id="{BF29EFE3-E66A-6A0B-4E33-9434F6CFDC2E}"/>
                </a:ext>
              </a:extLst>
            </p:cNvPr>
            <p:cNvSpPr/>
            <p:nvPr/>
          </p:nvSpPr>
          <p:spPr>
            <a:xfrm>
              <a:off x="8151330" y="-323192"/>
              <a:ext cx="67720" cy="67668"/>
            </a:xfrm>
            <a:custGeom>
              <a:avLst/>
              <a:gdLst/>
              <a:ahLst/>
              <a:cxnLst/>
              <a:rect l="l" t="t" r="r" b="b"/>
              <a:pathLst>
                <a:path w="1304" h="1303" extrusionOk="0">
                  <a:moveTo>
                    <a:pt x="652" y="1"/>
                  </a:moveTo>
                  <a:cubicBezTo>
                    <a:pt x="293" y="1"/>
                    <a:pt x="1" y="293"/>
                    <a:pt x="1" y="652"/>
                  </a:cubicBezTo>
                  <a:cubicBezTo>
                    <a:pt x="1" y="1011"/>
                    <a:pt x="293" y="1302"/>
                    <a:pt x="652" y="1302"/>
                  </a:cubicBezTo>
                  <a:cubicBezTo>
                    <a:pt x="1011" y="1302"/>
                    <a:pt x="1303" y="1011"/>
                    <a:pt x="1303" y="652"/>
                  </a:cubicBezTo>
                  <a:cubicBezTo>
                    <a:pt x="1303" y="293"/>
                    <a:pt x="1011" y="1"/>
                    <a:pt x="6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45;p63">
              <a:extLst>
                <a:ext uri="{FF2B5EF4-FFF2-40B4-BE49-F238E27FC236}">
                  <a16:creationId xmlns:a16="http://schemas.microsoft.com/office/drawing/2014/main" id="{417BA210-B1CB-5EED-D24C-BDC3A3E2FAAB}"/>
                </a:ext>
              </a:extLst>
            </p:cNvPr>
            <p:cNvSpPr/>
            <p:nvPr/>
          </p:nvSpPr>
          <p:spPr>
            <a:xfrm>
              <a:off x="8055151" y="-377825"/>
              <a:ext cx="39053" cy="91090"/>
            </a:xfrm>
            <a:custGeom>
              <a:avLst/>
              <a:gdLst/>
              <a:ahLst/>
              <a:cxnLst/>
              <a:rect l="l" t="t" r="r" b="b"/>
              <a:pathLst>
                <a:path w="752" h="1754" extrusionOk="0">
                  <a:moveTo>
                    <a:pt x="1" y="1"/>
                  </a:moveTo>
                  <a:lnTo>
                    <a:pt x="1" y="1753"/>
                  </a:lnTo>
                  <a:lnTo>
                    <a:pt x="751" y="1753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46;p63">
              <a:extLst>
                <a:ext uri="{FF2B5EF4-FFF2-40B4-BE49-F238E27FC236}">
                  <a16:creationId xmlns:a16="http://schemas.microsoft.com/office/drawing/2014/main" id="{6144F30C-B070-4CA9-BC67-4008C7DFD4CC}"/>
                </a:ext>
              </a:extLst>
            </p:cNvPr>
            <p:cNvSpPr/>
            <p:nvPr/>
          </p:nvSpPr>
          <p:spPr>
            <a:xfrm>
              <a:off x="8044765" y="-317946"/>
              <a:ext cx="67668" cy="67616"/>
            </a:xfrm>
            <a:custGeom>
              <a:avLst/>
              <a:gdLst/>
              <a:ahLst/>
              <a:cxnLst/>
              <a:rect l="l" t="t" r="r" b="b"/>
              <a:pathLst>
                <a:path w="1303" h="1302" extrusionOk="0">
                  <a:moveTo>
                    <a:pt x="651" y="0"/>
                  </a:moveTo>
                  <a:cubicBezTo>
                    <a:pt x="292" y="0"/>
                    <a:pt x="1" y="291"/>
                    <a:pt x="1" y="652"/>
                  </a:cubicBezTo>
                  <a:cubicBezTo>
                    <a:pt x="1" y="1011"/>
                    <a:pt x="292" y="1302"/>
                    <a:pt x="651" y="1302"/>
                  </a:cubicBezTo>
                  <a:cubicBezTo>
                    <a:pt x="1011" y="1302"/>
                    <a:pt x="1302" y="1011"/>
                    <a:pt x="1302" y="652"/>
                  </a:cubicBezTo>
                  <a:cubicBezTo>
                    <a:pt x="1302" y="291"/>
                    <a:pt x="1011" y="0"/>
                    <a:pt x="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47;p63">
              <a:extLst>
                <a:ext uri="{FF2B5EF4-FFF2-40B4-BE49-F238E27FC236}">
                  <a16:creationId xmlns:a16="http://schemas.microsoft.com/office/drawing/2014/main" id="{71148B7C-2305-18D1-3B76-693F66F6794E}"/>
                </a:ext>
              </a:extLst>
            </p:cNvPr>
            <p:cNvSpPr/>
            <p:nvPr/>
          </p:nvSpPr>
          <p:spPr>
            <a:xfrm>
              <a:off x="7953831" y="-380369"/>
              <a:ext cx="39001" cy="91090"/>
            </a:xfrm>
            <a:custGeom>
              <a:avLst/>
              <a:gdLst/>
              <a:ahLst/>
              <a:cxnLst/>
              <a:rect l="l" t="t" r="r" b="b"/>
              <a:pathLst>
                <a:path w="751" h="1754" extrusionOk="0">
                  <a:moveTo>
                    <a:pt x="0" y="1"/>
                  </a:moveTo>
                  <a:lnTo>
                    <a:pt x="0" y="1753"/>
                  </a:lnTo>
                  <a:lnTo>
                    <a:pt x="751" y="1753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48;p63">
              <a:extLst>
                <a:ext uri="{FF2B5EF4-FFF2-40B4-BE49-F238E27FC236}">
                  <a16:creationId xmlns:a16="http://schemas.microsoft.com/office/drawing/2014/main" id="{4D583FD2-14DC-E90F-8E5F-485E4FA582E4}"/>
                </a:ext>
              </a:extLst>
            </p:cNvPr>
            <p:cNvSpPr/>
            <p:nvPr/>
          </p:nvSpPr>
          <p:spPr>
            <a:xfrm>
              <a:off x="7943393" y="-320595"/>
              <a:ext cx="67668" cy="67668"/>
            </a:xfrm>
            <a:custGeom>
              <a:avLst/>
              <a:gdLst/>
              <a:ahLst/>
              <a:cxnLst/>
              <a:rect l="l" t="t" r="r" b="b"/>
              <a:pathLst>
                <a:path w="1303" h="1303" extrusionOk="0">
                  <a:moveTo>
                    <a:pt x="651" y="0"/>
                  </a:moveTo>
                  <a:cubicBezTo>
                    <a:pt x="292" y="0"/>
                    <a:pt x="0" y="292"/>
                    <a:pt x="0" y="651"/>
                  </a:cubicBezTo>
                  <a:cubicBezTo>
                    <a:pt x="0" y="1011"/>
                    <a:pt x="292" y="1303"/>
                    <a:pt x="651" y="1303"/>
                  </a:cubicBezTo>
                  <a:cubicBezTo>
                    <a:pt x="1011" y="1303"/>
                    <a:pt x="1303" y="1011"/>
                    <a:pt x="1303" y="651"/>
                  </a:cubicBezTo>
                  <a:cubicBezTo>
                    <a:pt x="1303" y="292"/>
                    <a:pt x="1011" y="0"/>
                    <a:pt x="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49;p63">
              <a:extLst>
                <a:ext uri="{FF2B5EF4-FFF2-40B4-BE49-F238E27FC236}">
                  <a16:creationId xmlns:a16="http://schemas.microsoft.com/office/drawing/2014/main" id="{9D01CCCF-7369-2CF0-0249-4A86C45F814D}"/>
                </a:ext>
              </a:extLst>
            </p:cNvPr>
            <p:cNvSpPr/>
            <p:nvPr/>
          </p:nvSpPr>
          <p:spPr>
            <a:xfrm>
              <a:off x="7977928" y="-887958"/>
              <a:ext cx="434104" cy="434104"/>
            </a:xfrm>
            <a:custGeom>
              <a:avLst/>
              <a:gdLst/>
              <a:ahLst/>
              <a:cxnLst/>
              <a:rect l="l" t="t" r="r" b="b"/>
              <a:pathLst>
                <a:path w="8359" h="8359" extrusionOk="0">
                  <a:moveTo>
                    <a:pt x="0" y="1"/>
                  </a:moveTo>
                  <a:lnTo>
                    <a:pt x="0" y="8359"/>
                  </a:lnTo>
                  <a:lnTo>
                    <a:pt x="8358" y="8359"/>
                  </a:lnTo>
                  <a:lnTo>
                    <a:pt x="83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50;p63">
              <a:extLst>
                <a:ext uri="{FF2B5EF4-FFF2-40B4-BE49-F238E27FC236}">
                  <a16:creationId xmlns:a16="http://schemas.microsoft.com/office/drawing/2014/main" id="{D983FE86-8F85-ABB9-0907-04915486436C}"/>
                </a:ext>
              </a:extLst>
            </p:cNvPr>
            <p:cNvSpPr/>
            <p:nvPr/>
          </p:nvSpPr>
          <p:spPr>
            <a:xfrm>
              <a:off x="8211988" y="-865990"/>
              <a:ext cx="209080" cy="164990"/>
            </a:xfrm>
            <a:custGeom>
              <a:avLst/>
              <a:gdLst/>
              <a:ahLst/>
              <a:cxnLst/>
              <a:rect l="l" t="t" r="r" b="b"/>
              <a:pathLst>
                <a:path w="4026" h="3177" extrusionOk="0">
                  <a:moveTo>
                    <a:pt x="1411" y="0"/>
                  </a:moveTo>
                  <a:lnTo>
                    <a:pt x="1411" y="2977"/>
                  </a:lnTo>
                  <a:lnTo>
                    <a:pt x="1" y="2977"/>
                  </a:lnTo>
                  <a:lnTo>
                    <a:pt x="1" y="3176"/>
                  </a:lnTo>
                  <a:lnTo>
                    <a:pt x="1610" y="3176"/>
                  </a:lnTo>
                  <a:lnTo>
                    <a:pt x="1610" y="201"/>
                  </a:lnTo>
                  <a:lnTo>
                    <a:pt x="4025" y="201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51;p63">
              <a:extLst>
                <a:ext uri="{FF2B5EF4-FFF2-40B4-BE49-F238E27FC236}">
                  <a16:creationId xmlns:a16="http://schemas.microsoft.com/office/drawing/2014/main" id="{FEC9CC50-D8D6-B5BC-5E64-E8ECBDE750EA}"/>
                </a:ext>
              </a:extLst>
            </p:cNvPr>
            <p:cNvSpPr/>
            <p:nvPr/>
          </p:nvSpPr>
          <p:spPr>
            <a:xfrm>
              <a:off x="8310504" y="-751271"/>
              <a:ext cx="105319" cy="86623"/>
            </a:xfrm>
            <a:custGeom>
              <a:avLst/>
              <a:gdLst/>
              <a:ahLst/>
              <a:cxnLst/>
              <a:rect l="l" t="t" r="r" b="b"/>
              <a:pathLst>
                <a:path w="2028" h="1668" extrusionOk="0">
                  <a:moveTo>
                    <a:pt x="765" y="1"/>
                  </a:moveTo>
                  <a:lnTo>
                    <a:pt x="765" y="1494"/>
                  </a:lnTo>
                  <a:lnTo>
                    <a:pt x="1" y="1494"/>
                  </a:lnTo>
                  <a:lnTo>
                    <a:pt x="1" y="1668"/>
                  </a:lnTo>
                  <a:lnTo>
                    <a:pt x="938" y="1668"/>
                  </a:lnTo>
                  <a:lnTo>
                    <a:pt x="938" y="175"/>
                  </a:lnTo>
                  <a:lnTo>
                    <a:pt x="2028" y="17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52;p63">
              <a:extLst>
                <a:ext uri="{FF2B5EF4-FFF2-40B4-BE49-F238E27FC236}">
                  <a16:creationId xmlns:a16="http://schemas.microsoft.com/office/drawing/2014/main" id="{B8794814-8442-770D-CCE5-5DEF7CA1642A}"/>
                </a:ext>
              </a:extLst>
            </p:cNvPr>
            <p:cNvSpPr/>
            <p:nvPr/>
          </p:nvSpPr>
          <p:spPr>
            <a:xfrm>
              <a:off x="8339794" y="-840128"/>
              <a:ext cx="77379" cy="56606"/>
            </a:xfrm>
            <a:custGeom>
              <a:avLst/>
              <a:gdLst/>
              <a:ahLst/>
              <a:cxnLst/>
              <a:rect l="l" t="t" r="r" b="b"/>
              <a:pathLst>
                <a:path w="1490" h="1090" extrusionOk="0">
                  <a:moveTo>
                    <a:pt x="0" y="1"/>
                  </a:moveTo>
                  <a:lnTo>
                    <a:pt x="0" y="1089"/>
                  </a:lnTo>
                  <a:lnTo>
                    <a:pt x="1490" y="1089"/>
                  </a:lnTo>
                  <a:lnTo>
                    <a:pt x="1490" y="915"/>
                  </a:lnTo>
                  <a:lnTo>
                    <a:pt x="174" y="915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53;p63">
              <a:extLst>
                <a:ext uri="{FF2B5EF4-FFF2-40B4-BE49-F238E27FC236}">
                  <a16:creationId xmlns:a16="http://schemas.microsoft.com/office/drawing/2014/main" id="{0E9A9EF5-17D0-5096-CA98-B745F94080F4}"/>
                </a:ext>
              </a:extLst>
            </p:cNvPr>
            <p:cNvSpPr/>
            <p:nvPr/>
          </p:nvSpPr>
          <p:spPr>
            <a:xfrm>
              <a:off x="8195006" y="-725149"/>
              <a:ext cx="40715" cy="40715"/>
            </a:xfrm>
            <a:custGeom>
              <a:avLst/>
              <a:gdLst/>
              <a:ahLst/>
              <a:cxnLst/>
              <a:rect l="l" t="t" r="r" b="b"/>
              <a:pathLst>
                <a:path w="784" h="784" extrusionOk="0">
                  <a:moveTo>
                    <a:pt x="392" y="0"/>
                  </a:moveTo>
                  <a:cubicBezTo>
                    <a:pt x="175" y="0"/>
                    <a:pt x="0" y="175"/>
                    <a:pt x="0" y="393"/>
                  </a:cubicBezTo>
                  <a:cubicBezTo>
                    <a:pt x="0" y="609"/>
                    <a:pt x="175" y="784"/>
                    <a:pt x="392" y="784"/>
                  </a:cubicBezTo>
                  <a:cubicBezTo>
                    <a:pt x="608" y="784"/>
                    <a:pt x="783" y="609"/>
                    <a:pt x="783" y="393"/>
                  </a:cubicBezTo>
                  <a:cubicBezTo>
                    <a:pt x="783" y="175"/>
                    <a:pt x="608" y="0"/>
                    <a:pt x="3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54;p63">
              <a:extLst>
                <a:ext uri="{FF2B5EF4-FFF2-40B4-BE49-F238E27FC236}">
                  <a16:creationId xmlns:a16="http://schemas.microsoft.com/office/drawing/2014/main" id="{B2610F43-C051-0666-7735-D3A9C03EEBC4}"/>
                </a:ext>
              </a:extLst>
            </p:cNvPr>
            <p:cNvSpPr/>
            <p:nvPr/>
          </p:nvSpPr>
          <p:spPr>
            <a:xfrm>
              <a:off x="8298923" y="-684486"/>
              <a:ext cx="22643" cy="22695"/>
            </a:xfrm>
            <a:custGeom>
              <a:avLst/>
              <a:gdLst/>
              <a:ahLst/>
              <a:cxnLst/>
              <a:rect l="l" t="t" r="r" b="b"/>
              <a:pathLst>
                <a:path w="436" h="437" extrusionOk="0">
                  <a:moveTo>
                    <a:pt x="218" y="1"/>
                  </a:moveTo>
                  <a:cubicBezTo>
                    <a:pt x="97" y="1"/>
                    <a:pt x="0" y="98"/>
                    <a:pt x="0" y="219"/>
                  </a:cubicBezTo>
                  <a:cubicBezTo>
                    <a:pt x="0" y="339"/>
                    <a:pt x="97" y="436"/>
                    <a:pt x="218" y="436"/>
                  </a:cubicBezTo>
                  <a:cubicBezTo>
                    <a:pt x="338" y="436"/>
                    <a:pt x="435" y="339"/>
                    <a:pt x="435" y="219"/>
                  </a:cubicBezTo>
                  <a:cubicBezTo>
                    <a:pt x="435" y="98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55;p63">
              <a:extLst>
                <a:ext uri="{FF2B5EF4-FFF2-40B4-BE49-F238E27FC236}">
                  <a16:creationId xmlns:a16="http://schemas.microsoft.com/office/drawing/2014/main" id="{3439F0DB-75BB-CE19-32D0-F17DDBD41D1D}"/>
                </a:ext>
              </a:extLst>
            </p:cNvPr>
            <p:cNvSpPr/>
            <p:nvPr/>
          </p:nvSpPr>
          <p:spPr>
            <a:xfrm>
              <a:off x="8335223" y="-847190"/>
              <a:ext cx="27109" cy="27109"/>
            </a:xfrm>
            <a:custGeom>
              <a:avLst/>
              <a:gdLst/>
              <a:ahLst/>
              <a:cxnLst/>
              <a:rect l="l" t="t" r="r" b="b"/>
              <a:pathLst>
                <a:path w="522" h="522" extrusionOk="0">
                  <a:moveTo>
                    <a:pt x="260" y="1"/>
                  </a:moveTo>
                  <a:cubicBezTo>
                    <a:pt x="118" y="1"/>
                    <a:pt x="0" y="117"/>
                    <a:pt x="0" y="262"/>
                  </a:cubicBezTo>
                  <a:cubicBezTo>
                    <a:pt x="0" y="406"/>
                    <a:pt x="118" y="522"/>
                    <a:pt x="260" y="522"/>
                  </a:cubicBezTo>
                  <a:cubicBezTo>
                    <a:pt x="404" y="522"/>
                    <a:pt x="521" y="406"/>
                    <a:pt x="521" y="262"/>
                  </a:cubicBezTo>
                  <a:cubicBezTo>
                    <a:pt x="521" y="117"/>
                    <a:pt x="404" y="1"/>
                    <a:pt x="2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56;p63">
              <a:extLst>
                <a:ext uri="{FF2B5EF4-FFF2-40B4-BE49-F238E27FC236}">
                  <a16:creationId xmlns:a16="http://schemas.microsoft.com/office/drawing/2014/main" id="{A75C4350-21DE-D0A9-29FE-4D9250D433EA}"/>
                </a:ext>
              </a:extLst>
            </p:cNvPr>
            <p:cNvSpPr/>
            <p:nvPr/>
          </p:nvSpPr>
          <p:spPr>
            <a:xfrm>
              <a:off x="8122664" y="-743222"/>
              <a:ext cx="27109" cy="27161"/>
            </a:xfrm>
            <a:custGeom>
              <a:avLst/>
              <a:gdLst/>
              <a:ahLst/>
              <a:cxnLst/>
              <a:rect l="l" t="t" r="r" b="b"/>
              <a:pathLst>
                <a:path w="522" h="523" extrusionOk="0">
                  <a:moveTo>
                    <a:pt x="261" y="1"/>
                  </a:moveTo>
                  <a:cubicBezTo>
                    <a:pt x="117" y="1"/>
                    <a:pt x="0" y="117"/>
                    <a:pt x="0" y="261"/>
                  </a:cubicBezTo>
                  <a:cubicBezTo>
                    <a:pt x="0" y="406"/>
                    <a:pt x="117" y="522"/>
                    <a:pt x="261" y="522"/>
                  </a:cubicBezTo>
                  <a:cubicBezTo>
                    <a:pt x="405" y="522"/>
                    <a:pt x="522" y="406"/>
                    <a:pt x="522" y="261"/>
                  </a:cubicBezTo>
                  <a:cubicBezTo>
                    <a:pt x="522" y="117"/>
                    <a:pt x="405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57;p63">
              <a:extLst>
                <a:ext uri="{FF2B5EF4-FFF2-40B4-BE49-F238E27FC236}">
                  <a16:creationId xmlns:a16="http://schemas.microsoft.com/office/drawing/2014/main" id="{E447C8E2-31C4-C3F0-2017-CD0CB3A6F457}"/>
                </a:ext>
              </a:extLst>
            </p:cNvPr>
            <p:cNvSpPr/>
            <p:nvPr/>
          </p:nvSpPr>
          <p:spPr>
            <a:xfrm>
              <a:off x="7960634" y="-822782"/>
              <a:ext cx="180725" cy="88649"/>
            </a:xfrm>
            <a:custGeom>
              <a:avLst/>
              <a:gdLst/>
              <a:ahLst/>
              <a:cxnLst/>
              <a:rect l="l" t="t" r="r" b="b"/>
              <a:pathLst>
                <a:path w="3480" h="1707" extrusionOk="0">
                  <a:moveTo>
                    <a:pt x="119" y="227"/>
                  </a:moveTo>
                  <a:lnTo>
                    <a:pt x="119" y="227"/>
                  </a:lnTo>
                  <a:cubicBezTo>
                    <a:pt x="118" y="227"/>
                    <a:pt x="116" y="228"/>
                    <a:pt x="115" y="228"/>
                  </a:cubicBezTo>
                  <a:cubicBezTo>
                    <a:pt x="116" y="228"/>
                    <a:pt x="117" y="228"/>
                    <a:pt x="119" y="227"/>
                  </a:cubicBezTo>
                  <a:close/>
                  <a:moveTo>
                    <a:pt x="1098" y="1"/>
                  </a:moveTo>
                  <a:cubicBezTo>
                    <a:pt x="69" y="1"/>
                    <a:pt x="24" y="46"/>
                    <a:pt x="1" y="70"/>
                  </a:cubicBezTo>
                  <a:lnTo>
                    <a:pt x="142" y="211"/>
                  </a:lnTo>
                  <a:cubicBezTo>
                    <a:pt x="133" y="220"/>
                    <a:pt x="124" y="225"/>
                    <a:pt x="119" y="227"/>
                  </a:cubicBezTo>
                  <a:lnTo>
                    <a:pt x="119" y="227"/>
                  </a:lnTo>
                  <a:cubicBezTo>
                    <a:pt x="192" y="208"/>
                    <a:pt x="516" y="200"/>
                    <a:pt x="952" y="200"/>
                  </a:cubicBezTo>
                  <a:cubicBezTo>
                    <a:pt x="1627" y="200"/>
                    <a:pt x="2571" y="218"/>
                    <a:pt x="3280" y="237"/>
                  </a:cubicBezTo>
                  <a:lnTo>
                    <a:pt x="3280" y="1707"/>
                  </a:lnTo>
                  <a:lnTo>
                    <a:pt x="3479" y="1707"/>
                  </a:lnTo>
                  <a:lnTo>
                    <a:pt x="3479" y="43"/>
                  </a:lnTo>
                  <a:lnTo>
                    <a:pt x="3382" y="40"/>
                  </a:lnTo>
                  <a:cubicBezTo>
                    <a:pt x="2320" y="11"/>
                    <a:pt x="1594" y="1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58;p63">
              <a:extLst>
                <a:ext uri="{FF2B5EF4-FFF2-40B4-BE49-F238E27FC236}">
                  <a16:creationId xmlns:a16="http://schemas.microsoft.com/office/drawing/2014/main" id="{5088186B-D743-1EE1-80F5-568A0B6510E2}"/>
                </a:ext>
              </a:extLst>
            </p:cNvPr>
            <p:cNvSpPr/>
            <p:nvPr/>
          </p:nvSpPr>
          <p:spPr>
            <a:xfrm>
              <a:off x="7968892" y="-861368"/>
              <a:ext cx="230632" cy="10335"/>
            </a:xfrm>
            <a:custGeom>
              <a:avLst/>
              <a:gdLst/>
              <a:ahLst/>
              <a:cxnLst/>
              <a:rect l="l" t="t" r="r" b="b"/>
              <a:pathLst>
                <a:path w="4441" h="199" extrusionOk="0">
                  <a:moveTo>
                    <a:pt x="0" y="0"/>
                  </a:moveTo>
                  <a:lnTo>
                    <a:pt x="0" y="199"/>
                  </a:lnTo>
                  <a:lnTo>
                    <a:pt x="4441" y="199"/>
                  </a:lnTo>
                  <a:lnTo>
                    <a:pt x="4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59;p63">
              <a:extLst>
                <a:ext uri="{FF2B5EF4-FFF2-40B4-BE49-F238E27FC236}">
                  <a16:creationId xmlns:a16="http://schemas.microsoft.com/office/drawing/2014/main" id="{111546B7-AFB0-7ACB-13C4-54D4817316ED}"/>
                </a:ext>
              </a:extLst>
            </p:cNvPr>
            <p:cNvSpPr/>
            <p:nvPr/>
          </p:nvSpPr>
          <p:spPr>
            <a:xfrm>
              <a:off x="8181399" y="-874351"/>
              <a:ext cx="40715" cy="40767"/>
            </a:xfrm>
            <a:custGeom>
              <a:avLst/>
              <a:gdLst/>
              <a:ahLst/>
              <a:cxnLst/>
              <a:rect l="l" t="t" r="r" b="b"/>
              <a:pathLst>
                <a:path w="784" h="785" extrusionOk="0">
                  <a:moveTo>
                    <a:pt x="392" y="1"/>
                  </a:moveTo>
                  <a:cubicBezTo>
                    <a:pt x="175" y="1"/>
                    <a:pt x="0" y="176"/>
                    <a:pt x="0" y="392"/>
                  </a:cubicBezTo>
                  <a:cubicBezTo>
                    <a:pt x="0" y="609"/>
                    <a:pt x="175" y="785"/>
                    <a:pt x="392" y="785"/>
                  </a:cubicBezTo>
                  <a:cubicBezTo>
                    <a:pt x="608" y="785"/>
                    <a:pt x="783" y="609"/>
                    <a:pt x="783" y="392"/>
                  </a:cubicBezTo>
                  <a:cubicBezTo>
                    <a:pt x="783" y="176"/>
                    <a:pt x="608" y="1"/>
                    <a:pt x="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60;p63">
              <a:extLst>
                <a:ext uri="{FF2B5EF4-FFF2-40B4-BE49-F238E27FC236}">
                  <a16:creationId xmlns:a16="http://schemas.microsoft.com/office/drawing/2014/main" id="{DD5D4769-E500-A79D-6116-13923617AA7F}"/>
                </a:ext>
              </a:extLst>
            </p:cNvPr>
            <p:cNvSpPr/>
            <p:nvPr/>
          </p:nvSpPr>
          <p:spPr>
            <a:xfrm>
              <a:off x="7973410" y="-761917"/>
              <a:ext cx="135700" cy="91713"/>
            </a:xfrm>
            <a:custGeom>
              <a:avLst/>
              <a:gdLst/>
              <a:ahLst/>
              <a:cxnLst/>
              <a:rect l="l" t="t" r="r" b="b"/>
              <a:pathLst>
                <a:path w="2613" h="1766" extrusionOk="0">
                  <a:moveTo>
                    <a:pt x="1" y="0"/>
                  </a:moveTo>
                  <a:lnTo>
                    <a:pt x="1" y="199"/>
                  </a:lnTo>
                  <a:lnTo>
                    <a:pt x="1468" y="199"/>
                  </a:lnTo>
                  <a:lnTo>
                    <a:pt x="1468" y="1766"/>
                  </a:lnTo>
                  <a:lnTo>
                    <a:pt x="2612" y="1766"/>
                  </a:lnTo>
                  <a:lnTo>
                    <a:pt x="2612" y="1567"/>
                  </a:lnTo>
                  <a:lnTo>
                    <a:pt x="1667" y="1567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61;p63">
              <a:extLst>
                <a:ext uri="{FF2B5EF4-FFF2-40B4-BE49-F238E27FC236}">
                  <a16:creationId xmlns:a16="http://schemas.microsoft.com/office/drawing/2014/main" id="{2612779F-08F8-5C8B-BAF5-5F3ED9E7CC1B}"/>
                </a:ext>
              </a:extLst>
            </p:cNvPr>
            <p:cNvSpPr/>
            <p:nvPr/>
          </p:nvSpPr>
          <p:spPr>
            <a:xfrm>
              <a:off x="8104487" y="-697988"/>
              <a:ext cx="36249" cy="36301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9" y="0"/>
                  </a:moveTo>
                  <a:cubicBezTo>
                    <a:pt x="156" y="0"/>
                    <a:pt x="0" y="156"/>
                    <a:pt x="0" y="349"/>
                  </a:cubicBezTo>
                  <a:cubicBezTo>
                    <a:pt x="0" y="541"/>
                    <a:pt x="156" y="698"/>
                    <a:pt x="349" y="698"/>
                  </a:cubicBezTo>
                  <a:cubicBezTo>
                    <a:pt x="541" y="698"/>
                    <a:pt x="698" y="541"/>
                    <a:pt x="698" y="349"/>
                  </a:cubicBezTo>
                  <a:cubicBezTo>
                    <a:pt x="698" y="156"/>
                    <a:pt x="541" y="0"/>
                    <a:pt x="3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62;p63">
              <a:extLst>
                <a:ext uri="{FF2B5EF4-FFF2-40B4-BE49-F238E27FC236}">
                  <a16:creationId xmlns:a16="http://schemas.microsoft.com/office/drawing/2014/main" id="{38B90A02-7C5F-F173-006B-55F1EC588397}"/>
                </a:ext>
              </a:extLst>
            </p:cNvPr>
            <p:cNvSpPr/>
            <p:nvPr/>
          </p:nvSpPr>
          <p:spPr>
            <a:xfrm>
              <a:off x="7964322" y="-544943"/>
              <a:ext cx="131857" cy="41390"/>
            </a:xfrm>
            <a:custGeom>
              <a:avLst/>
              <a:gdLst/>
              <a:ahLst/>
              <a:cxnLst/>
              <a:rect l="l" t="t" r="r" b="b"/>
              <a:pathLst>
                <a:path w="2539" h="797" extrusionOk="0">
                  <a:moveTo>
                    <a:pt x="0" y="0"/>
                  </a:moveTo>
                  <a:lnTo>
                    <a:pt x="0" y="201"/>
                  </a:lnTo>
                  <a:lnTo>
                    <a:pt x="2339" y="201"/>
                  </a:lnTo>
                  <a:lnTo>
                    <a:pt x="2339" y="797"/>
                  </a:lnTo>
                  <a:lnTo>
                    <a:pt x="2539" y="797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63;p63">
              <a:extLst>
                <a:ext uri="{FF2B5EF4-FFF2-40B4-BE49-F238E27FC236}">
                  <a16:creationId xmlns:a16="http://schemas.microsoft.com/office/drawing/2014/main" id="{209AC44B-2817-4BF1-AA43-3B0A9026F762}"/>
                </a:ext>
              </a:extLst>
            </p:cNvPr>
            <p:cNvSpPr/>
            <p:nvPr/>
          </p:nvSpPr>
          <p:spPr>
            <a:xfrm>
              <a:off x="8077379" y="-512589"/>
              <a:ext cx="31731" cy="31679"/>
            </a:xfrm>
            <a:custGeom>
              <a:avLst/>
              <a:gdLst/>
              <a:ahLst/>
              <a:cxnLst/>
              <a:rect l="l" t="t" r="r" b="b"/>
              <a:pathLst>
                <a:path w="611" h="610" extrusionOk="0">
                  <a:moveTo>
                    <a:pt x="305" y="0"/>
                  </a:moveTo>
                  <a:cubicBezTo>
                    <a:pt x="137" y="0"/>
                    <a:pt x="1" y="136"/>
                    <a:pt x="1" y="305"/>
                  </a:cubicBezTo>
                  <a:cubicBezTo>
                    <a:pt x="1" y="473"/>
                    <a:pt x="137" y="610"/>
                    <a:pt x="305" y="610"/>
                  </a:cubicBezTo>
                  <a:cubicBezTo>
                    <a:pt x="474" y="610"/>
                    <a:pt x="610" y="473"/>
                    <a:pt x="610" y="305"/>
                  </a:cubicBezTo>
                  <a:cubicBezTo>
                    <a:pt x="610" y="136"/>
                    <a:pt x="474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64;p63">
              <a:extLst>
                <a:ext uri="{FF2B5EF4-FFF2-40B4-BE49-F238E27FC236}">
                  <a16:creationId xmlns:a16="http://schemas.microsoft.com/office/drawing/2014/main" id="{2615425F-F665-4936-A3C5-3809666786AC}"/>
                </a:ext>
              </a:extLst>
            </p:cNvPr>
            <p:cNvSpPr/>
            <p:nvPr/>
          </p:nvSpPr>
          <p:spPr>
            <a:xfrm>
              <a:off x="8249171" y="-553980"/>
              <a:ext cx="165093" cy="73692"/>
            </a:xfrm>
            <a:custGeom>
              <a:avLst/>
              <a:gdLst/>
              <a:ahLst/>
              <a:cxnLst/>
              <a:rect l="l" t="t" r="r" b="b"/>
              <a:pathLst>
                <a:path w="3179" h="1419" extrusionOk="0">
                  <a:moveTo>
                    <a:pt x="1" y="1"/>
                  </a:moveTo>
                  <a:lnTo>
                    <a:pt x="1" y="200"/>
                  </a:lnTo>
                  <a:lnTo>
                    <a:pt x="1642" y="200"/>
                  </a:lnTo>
                  <a:lnTo>
                    <a:pt x="1642" y="1419"/>
                  </a:lnTo>
                  <a:lnTo>
                    <a:pt x="3179" y="1419"/>
                  </a:lnTo>
                  <a:lnTo>
                    <a:pt x="3179" y="1220"/>
                  </a:lnTo>
                  <a:lnTo>
                    <a:pt x="1841" y="1220"/>
                  </a:lnTo>
                  <a:lnTo>
                    <a:pt x="18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65;p63">
              <a:extLst>
                <a:ext uri="{FF2B5EF4-FFF2-40B4-BE49-F238E27FC236}">
                  <a16:creationId xmlns:a16="http://schemas.microsoft.com/office/drawing/2014/main" id="{B8A87D74-331D-1CCD-C76D-60341E2CD5E9}"/>
                </a:ext>
              </a:extLst>
            </p:cNvPr>
            <p:cNvSpPr/>
            <p:nvPr/>
          </p:nvSpPr>
          <p:spPr>
            <a:xfrm>
              <a:off x="8222063" y="-562393"/>
              <a:ext cx="36249" cy="36301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49" y="0"/>
                  </a:moveTo>
                  <a:cubicBezTo>
                    <a:pt x="156" y="0"/>
                    <a:pt x="0" y="157"/>
                    <a:pt x="0" y="350"/>
                  </a:cubicBezTo>
                  <a:cubicBezTo>
                    <a:pt x="0" y="542"/>
                    <a:pt x="156" y="699"/>
                    <a:pt x="349" y="699"/>
                  </a:cubicBezTo>
                  <a:cubicBezTo>
                    <a:pt x="541" y="699"/>
                    <a:pt x="697" y="542"/>
                    <a:pt x="697" y="350"/>
                  </a:cubicBezTo>
                  <a:cubicBezTo>
                    <a:pt x="697" y="157"/>
                    <a:pt x="541" y="0"/>
                    <a:pt x="3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3820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>
          <a:extLst>
            <a:ext uri="{FF2B5EF4-FFF2-40B4-BE49-F238E27FC236}">
              <a16:creationId xmlns:a16="http://schemas.microsoft.com/office/drawing/2014/main" id="{68411796-05F8-EE43-0928-93FAF1D24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46">
            <a:extLst>
              <a:ext uri="{FF2B5EF4-FFF2-40B4-BE49-F238E27FC236}">
                <a16:creationId xmlns:a16="http://schemas.microsoft.com/office/drawing/2014/main" id="{7888E6EA-4FF4-C1B9-BA1A-C03769EDF9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6464" y="5561545"/>
            <a:ext cx="3451071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Washing Machine</a:t>
            </a:r>
            <a:endParaRPr dirty="0"/>
          </a:p>
        </p:txBody>
      </p:sp>
      <p:sp>
        <p:nvSpPr>
          <p:cNvPr id="4" name="Google Shape;1599;p52">
            <a:extLst>
              <a:ext uri="{FF2B5EF4-FFF2-40B4-BE49-F238E27FC236}">
                <a16:creationId xmlns:a16="http://schemas.microsoft.com/office/drawing/2014/main" id="{063982B1-A7D3-B098-8499-753455038E58}"/>
              </a:ext>
            </a:extLst>
          </p:cNvPr>
          <p:cNvSpPr txBox="1">
            <a:spLocks/>
          </p:cNvSpPr>
          <p:nvPr/>
        </p:nvSpPr>
        <p:spPr>
          <a:xfrm>
            <a:off x="-5708082" y="164732"/>
            <a:ext cx="3852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US" sz="2000" dirty="0"/>
              <a:t>Open Loop</a:t>
            </a:r>
          </a:p>
        </p:txBody>
      </p:sp>
      <p:sp>
        <p:nvSpPr>
          <p:cNvPr id="5" name="Google Shape;1599;p52">
            <a:extLst>
              <a:ext uri="{FF2B5EF4-FFF2-40B4-BE49-F238E27FC236}">
                <a16:creationId xmlns:a16="http://schemas.microsoft.com/office/drawing/2014/main" id="{37F64533-3BBF-BDB4-DD3C-2C454AE02EDC}"/>
              </a:ext>
            </a:extLst>
          </p:cNvPr>
          <p:cNvSpPr txBox="1">
            <a:spLocks/>
          </p:cNvSpPr>
          <p:nvPr/>
        </p:nvSpPr>
        <p:spPr>
          <a:xfrm>
            <a:off x="3188908" y="355500"/>
            <a:ext cx="3852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US" dirty="0"/>
              <a:t>Closed Loop</a:t>
            </a:r>
          </a:p>
        </p:txBody>
      </p:sp>
      <p:sp>
        <p:nvSpPr>
          <p:cNvPr id="7" name="Google Shape;1599;p52">
            <a:extLst>
              <a:ext uri="{FF2B5EF4-FFF2-40B4-BE49-F238E27FC236}">
                <a16:creationId xmlns:a16="http://schemas.microsoft.com/office/drawing/2014/main" id="{30A05543-F7E0-D80F-A2CC-F35D4E21AD14}"/>
              </a:ext>
            </a:extLst>
          </p:cNvPr>
          <p:cNvSpPr txBox="1">
            <a:spLocks/>
          </p:cNvSpPr>
          <p:nvPr/>
        </p:nvSpPr>
        <p:spPr>
          <a:xfrm>
            <a:off x="-6168269" y="837882"/>
            <a:ext cx="2871273" cy="214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Mimics real washing modes:</a:t>
            </a:r>
            <a:endParaRPr lang="en-US" altLang="en-US" sz="16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Wash, </a:t>
            </a:r>
            <a:r>
              <a:rPr lang="en-US" altLang="en-US" sz="1600" b="0" dirty="0">
                <a:solidFill>
                  <a:schemeClr val="tx1"/>
                </a:solidFill>
                <a:latin typeface="Arial" panose="020B0604020202020204" pitchFamily="34" charset="0"/>
              </a:rPr>
              <a:t>rinse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spin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Motor spins in both directions at various speeds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0" dirty="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ime-based control with no feedback needed</a:t>
            </a:r>
          </a:p>
        </p:txBody>
      </p:sp>
      <p:sp>
        <p:nvSpPr>
          <p:cNvPr id="9" name="Google Shape;1599;p52">
            <a:extLst>
              <a:ext uri="{FF2B5EF4-FFF2-40B4-BE49-F238E27FC236}">
                <a16:creationId xmlns:a16="http://schemas.microsoft.com/office/drawing/2014/main" id="{A7BA27E1-4238-7EC6-F0D9-15C161D3A205}"/>
              </a:ext>
            </a:extLst>
          </p:cNvPr>
          <p:cNvSpPr txBox="1">
            <a:spLocks/>
          </p:cNvSpPr>
          <p:nvPr/>
        </p:nvSpPr>
        <p:spPr>
          <a:xfrm>
            <a:off x="9470350" y="837881"/>
            <a:ext cx="2871273" cy="214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MY" sz="1600" b="0" dirty="0">
                <a:latin typeface="+mn-lt"/>
              </a:rPr>
              <a:t>Motor runs in one direction at target speed</a:t>
            </a:r>
          </a:p>
          <a:p>
            <a:endParaRPr lang="en-MY" sz="1600" b="0" dirty="0">
              <a:latin typeface="+mn-lt"/>
            </a:endParaRPr>
          </a:p>
          <a:p>
            <a:r>
              <a:rPr lang="en-MY" sz="1600" b="0" dirty="0">
                <a:latin typeface="+mn-lt"/>
              </a:rPr>
              <a:t>Add weight → RPM drops → system compensates</a:t>
            </a:r>
          </a:p>
          <a:p>
            <a:endParaRPr lang="en-MY" sz="1600" b="0" dirty="0">
              <a:latin typeface="+mn-lt"/>
            </a:endParaRPr>
          </a:p>
          <a:p>
            <a:r>
              <a:rPr lang="en-MY" sz="1600" b="0" dirty="0">
                <a:latin typeface="+mn-lt"/>
              </a:rPr>
              <a:t> Feedback control adjusts input to maintain RPM</a:t>
            </a:r>
          </a:p>
        </p:txBody>
      </p:sp>
      <p:sp>
        <p:nvSpPr>
          <p:cNvPr id="6" name="Google Shape;1599;p52">
            <a:extLst>
              <a:ext uri="{FF2B5EF4-FFF2-40B4-BE49-F238E27FC236}">
                <a16:creationId xmlns:a16="http://schemas.microsoft.com/office/drawing/2014/main" id="{F6898AE1-B2CF-FC69-B1D3-1DF44B51446C}"/>
              </a:ext>
            </a:extLst>
          </p:cNvPr>
          <p:cNvSpPr txBox="1">
            <a:spLocks/>
          </p:cNvSpPr>
          <p:nvPr/>
        </p:nvSpPr>
        <p:spPr>
          <a:xfrm>
            <a:off x="3233035" y="6096027"/>
            <a:ext cx="2871273" cy="128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MY" sz="800" dirty="0"/>
              <a:t>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 for User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MY" sz="1050" dirty="0"/>
              <a:t>🛑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Emergency stop for safety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F5F748C-CFCE-3ECE-25B1-C1D2FE2A8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0" name="Google Shape;8078;p93">
            <a:extLst>
              <a:ext uri="{FF2B5EF4-FFF2-40B4-BE49-F238E27FC236}">
                <a16:creationId xmlns:a16="http://schemas.microsoft.com/office/drawing/2014/main" id="{A21BE25A-C8D2-F643-6912-59BBD748D11E}"/>
              </a:ext>
            </a:extLst>
          </p:cNvPr>
          <p:cNvGrpSpPr/>
          <p:nvPr/>
        </p:nvGrpSpPr>
        <p:grpSpPr>
          <a:xfrm>
            <a:off x="3308100" y="6399427"/>
            <a:ext cx="207212" cy="208538"/>
            <a:chOff x="1414990" y="2289671"/>
            <a:chExt cx="387073" cy="385996"/>
          </a:xfrm>
        </p:grpSpPr>
        <p:sp>
          <p:nvSpPr>
            <p:cNvPr id="31" name="Google Shape;8079;p93">
              <a:extLst>
                <a:ext uri="{FF2B5EF4-FFF2-40B4-BE49-F238E27FC236}">
                  <a16:creationId xmlns:a16="http://schemas.microsoft.com/office/drawing/2014/main" id="{B72DC87E-CA9C-727C-64BE-2567C2265CA0}"/>
                </a:ext>
              </a:extLst>
            </p:cNvPr>
            <p:cNvSpPr/>
            <p:nvPr/>
          </p:nvSpPr>
          <p:spPr>
            <a:xfrm>
              <a:off x="1511384" y="2485585"/>
              <a:ext cx="110082" cy="59428"/>
            </a:xfrm>
            <a:custGeom>
              <a:avLst/>
              <a:gdLst/>
              <a:ahLst/>
              <a:cxnLst/>
              <a:rect l="l" t="t" r="r" b="b"/>
              <a:pathLst>
                <a:path w="4190" h="2262" extrusionOk="0">
                  <a:moveTo>
                    <a:pt x="2199" y="0"/>
                  </a:moveTo>
                  <a:lnTo>
                    <a:pt x="639" y="708"/>
                  </a:lnTo>
                  <a:lnTo>
                    <a:pt x="0" y="1928"/>
                  </a:lnTo>
                  <a:lnTo>
                    <a:pt x="2095" y="2261"/>
                  </a:lnTo>
                  <a:lnTo>
                    <a:pt x="4190" y="1928"/>
                  </a:lnTo>
                  <a:lnTo>
                    <a:pt x="3552" y="70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080;p93">
              <a:extLst>
                <a:ext uri="{FF2B5EF4-FFF2-40B4-BE49-F238E27FC236}">
                  <a16:creationId xmlns:a16="http://schemas.microsoft.com/office/drawing/2014/main" id="{B71C959A-AF5F-6A3B-CBB7-A2A831D6DC2E}"/>
                </a:ext>
              </a:extLst>
            </p:cNvPr>
            <p:cNvSpPr/>
            <p:nvPr/>
          </p:nvSpPr>
          <p:spPr>
            <a:xfrm>
              <a:off x="1414990" y="2289671"/>
              <a:ext cx="302712" cy="214515"/>
            </a:xfrm>
            <a:custGeom>
              <a:avLst/>
              <a:gdLst/>
              <a:ahLst/>
              <a:cxnLst/>
              <a:rect l="l" t="t" r="r" b="b"/>
              <a:pathLst>
                <a:path w="11522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0599" y="8165"/>
                  </a:lnTo>
                  <a:cubicBezTo>
                    <a:pt x="11105" y="8165"/>
                    <a:pt x="11521" y="7755"/>
                    <a:pt x="11521" y="7242"/>
                  </a:cubicBezTo>
                  <a:lnTo>
                    <a:pt x="11521" y="930"/>
                  </a:lnTo>
                  <a:cubicBezTo>
                    <a:pt x="11521" y="417"/>
                    <a:pt x="11105" y="1"/>
                    <a:pt x="1059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081;p93">
              <a:extLst>
                <a:ext uri="{FF2B5EF4-FFF2-40B4-BE49-F238E27FC236}">
                  <a16:creationId xmlns:a16="http://schemas.microsoft.com/office/drawing/2014/main" id="{43D04752-9C94-BE1C-4484-8E76F28B5622}"/>
                </a:ext>
              </a:extLst>
            </p:cNvPr>
            <p:cNvSpPr/>
            <p:nvPr/>
          </p:nvSpPr>
          <p:spPr>
            <a:xfrm>
              <a:off x="1490418" y="2536212"/>
              <a:ext cx="151829" cy="17366"/>
            </a:xfrm>
            <a:custGeom>
              <a:avLst/>
              <a:gdLst/>
              <a:ahLst/>
              <a:cxnLst/>
              <a:rect l="l" t="t" r="r" b="b"/>
              <a:pathLst>
                <a:path w="5779" h="661" extrusionOk="0"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5328" y="660"/>
                  </a:lnTo>
                  <a:cubicBezTo>
                    <a:pt x="5334" y="661"/>
                    <a:pt x="5341" y="661"/>
                    <a:pt x="5348" y="661"/>
                  </a:cubicBezTo>
                  <a:cubicBezTo>
                    <a:pt x="5779" y="661"/>
                    <a:pt x="5779" y="1"/>
                    <a:pt x="5348" y="1"/>
                  </a:cubicBezTo>
                  <a:cubicBezTo>
                    <a:pt x="5341" y="1"/>
                    <a:pt x="5334" y="1"/>
                    <a:pt x="5328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082;p93">
              <a:extLst>
                <a:ext uri="{FF2B5EF4-FFF2-40B4-BE49-F238E27FC236}">
                  <a16:creationId xmlns:a16="http://schemas.microsoft.com/office/drawing/2014/main" id="{D1B502A7-EB6A-5B49-429A-1C58838861A3}"/>
                </a:ext>
              </a:extLst>
            </p:cNvPr>
            <p:cNvSpPr/>
            <p:nvPr/>
          </p:nvSpPr>
          <p:spPr>
            <a:xfrm>
              <a:off x="1430465" y="2307168"/>
              <a:ext cx="271736" cy="158738"/>
            </a:xfrm>
            <a:custGeom>
              <a:avLst/>
              <a:gdLst/>
              <a:ahLst/>
              <a:cxnLst/>
              <a:rect l="l" t="t" r="r" b="b"/>
              <a:pathLst>
                <a:path w="10343" h="6042" extrusionOk="0">
                  <a:moveTo>
                    <a:pt x="757" y="1"/>
                  </a:moveTo>
                  <a:cubicBezTo>
                    <a:pt x="341" y="1"/>
                    <a:pt x="1" y="340"/>
                    <a:pt x="1" y="757"/>
                  </a:cubicBezTo>
                  <a:lnTo>
                    <a:pt x="1" y="5286"/>
                  </a:lnTo>
                  <a:cubicBezTo>
                    <a:pt x="1" y="5702"/>
                    <a:pt x="334" y="6042"/>
                    <a:pt x="757" y="6042"/>
                  </a:cubicBezTo>
                  <a:lnTo>
                    <a:pt x="9593" y="6042"/>
                  </a:lnTo>
                  <a:cubicBezTo>
                    <a:pt x="10010" y="6042"/>
                    <a:pt x="10343" y="5702"/>
                    <a:pt x="10343" y="5286"/>
                  </a:cubicBezTo>
                  <a:lnTo>
                    <a:pt x="10343" y="750"/>
                  </a:lnTo>
                  <a:cubicBezTo>
                    <a:pt x="10343" y="340"/>
                    <a:pt x="10003" y="1"/>
                    <a:pt x="9593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083;p93">
              <a:extLst>
                <a:ext uri="{FF2B5EF4-FFF2-40B4-BE49-F238E27FC236}">
                  <a16:creationId xmlns:a16="http://schemas.microsoft.com/office/drawing/2014/main" id="{BA1F7531-A7F6-9330-1EE0-7F8212B8E415}"/>
                </a:ext>
              </a:extLst>
            </p:cNvPr>
            <p:cNvSpPr/>
            <p:nvPr/>
          </p:nvSpPr>
          <p:spPr>
            <a:xfrm>
              <a:off x="1426471" y="2303149"/>
              <a:ext cx="279750" cy="166594"/>
            </a:xfrm>
            <a:custGeom>
              <a:avLst/>
              <a:gdLst/>
              <a:ahLst/>
              <a:cxnLst/>
              <a:rect l="l" t="t" r="r" b="b"/>
              <a:pathLst>
                <a:path w="10648" h="6341" extrusionOk="0">
                  <a:moveTo>
                    <a:pt x="9745" y="299"/>
                  </a:moveTo>
                  <a:cubicBezTo>
                    <a:pt x="10078" y="299"/>
                    <a:pt x="10349" y="570"/>
                    <a:pt x="10349" y="910"/>
                  </a:cubicBezTo>
                  <a:lnTo>
                    <a:pt x="10349" y="5439"/>
                  </a:lnTo>
                  <a:cubicBezTo>
                    <a:pt x="10349" y="5772"/>
                    <a:pt x="10078" y="6042"/>
                    <a:pt x="9745" y="6042"/>
                  </a:cubicBezTo>
                  <a:lnTo>
                    <a:pt x="909" y="6042"/>
                  </a:lnTo>
                  <a:cubicBezTo>
                    <a:pt x="569" y="6042"/>
                    <a:pt x="298" y="5772"/>
                    <a:pt x="298" y="5439"/>
                  </a:cubicBezTo>
                  <a:lnTo>
                    <a:pt x="298" y="910"/>
                  </a:lnTo>
                  <a:cubicBezTo>
                    <a:pt x="298" y="577"/>
                    <a:pt x="569" y="306"/>
                    <a:pt x="909" y="306"/>
                  </a:cubicBezTo>
                  <a:lnTo>
                    <a:pt x="9745" y="299"/>
                  </a:lnTo>
                  <a:close/>
                  <a:moveTo>
                    <a:pt x="909" y="1"/>
                  </a:moveTo>
                  <a:cubicBezTo>
                    <a:pt x="409" y="1"/>
                    <a:pt x="0" y="410"/>
                    <a:pt x="0" y="910"/>
                  </a:cubicBezTo>
                  <a:lnTo>
                    <a:pt x="0" y="5439"/>
                  </a:lnTo>
                  <a:cubicBezTo>
                    <a:pt x="0" y="5938"/>
                    <a:pt x="402" y="6341"/>
                    <a:pt x="909" y="6341"/>
                  </a:cubicBezTo>
                  <a:lnTo>
                    <a:pt x="9745" y="6341"/>
                  </a:lnTo>
                  <a:cubicBezTo>
                    <a:pt x="10245" y="6341"/>
                    <a:pt x="10647" y="5938"/>
                    <a:pt x="10647" y="5439"/>
                  </a:cubicBezTo>
                  <a:lnTo>
                    <a:pt x="10647" y="903"/>
                  </a:lnTo>
                  <a:cubicBezTo>
                    <a:pt x="10647" y="410"/>
                    <a:pt x="10238" y="1"/>
                    <a:pt x="974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084;p93">
              <a:extLst>
                <a:ext uri="{FF2B5EF4-FFF2-40B4-BE49-F238E27FC236}">
                  <a16:creationId xmlns:a16="http://schemas.microsoft.com/office/drawing/2014/main" id="{3450D28D-E53B-7719-1ECE-850EAD080B86}"/>
                </a:ext>
              </a:extLst>
            </p:cNvPr>
            <p:cNvSpPr/>
            <p:nvPr/>
          </p:nvSpPr>
          <p:spPr>
            <a:xfrm>
              <a:off x="1533610" y="2431096"/>
              <a:ext cx="249326" cy="198830"/>
            </a:xfrm>
            <a:custGeom>
              <a:avLst/>
              <a:gdLst/>
              <a:ahLst/>
              <a:cxnLst/>
              <a:rect l="l" t="t" r="r" b="b"/>
              <a:pathLst>
                <a:path w="9490" h="7568" extrusionOk="0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85;p93">
              <a:extLst>
                <a:ext uri="{FF2B5EF4-FFF2-40B4-BE49-F238E27FC236}">
                  <a16:creationId xmlns:a16="http://schemas.microsoft.com/office/drawing/2014/main" id="{DC404D28-9671-4119-D461-A9F1C2663F45}"/>
                </a:ext>
              </a:extLst>
            </p:cNvPr>
            <p:cNvSpPr/>
            <p:nvPr/>
          </p:nvSpPr>
          <p:spPr>
            <a:xfrm>
              <a:off x="1551660" y="2452771"/>
              <a:ext cx="213228" cy="146364"/>
            </a:xfrm>
            <a:custGeom>
              <a:avLst/>
              <a:gdLst/>
              <a:ahLst/>
              <a:cxnLst/>
              <a:rect l="l" t="t" r="r" b="b"/>
              <a:pathLst>
                <a:path w="8116" h="5571" extrusionOk="0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086;p93">
              <a:extLst>
                <a:ext uri="{FF2B5EF4-FFF2-40B4-BE49-F238E27FC236}">
                  <a16:creationId xmlns:a16="http://schemas.microsoft.com/office/drawing/2014/main" id="{733528DA-0199-913E-4C51-EE569AF4D9BC}"/>
                </a:ext>
              </a:extLst>
            </p:cNvPr>
            <p:cNvSpPr/>
            <p:nvPr/>
          </p:nvSpPr>
          <p:spPr>
            <a:xfrm>
              <a:off x="1547824" y="2448935"/>
              <a:ext cx="220899" cy="154193"/>
            </a:xfrm>
            <a:custGeom>
              <a:avLst/>
              <a:gdLst/>
              <a:ahLst/>
              <a:cxnLst/>
              <a:rect l="l" t="t" r="r" b="b"/>
              <a:pathLst>
                <a:path w="8408" h="5869" extrusionOk="0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87;p93">
              <a:extLst>
                <a:ext uri="{FF2B5EF4-FFF2-40B4-BE49-F238E27FC236}">
                  <a16:creationId xmlns:a16="http://schemas.microsoft.com/office/drawing/2014/main" id="{F3F1F641-0989-17AC-F9E8-929EBB6D06AA}"/>
                </a:ext>
              </a:extLst>
            </p:cNvPr>
            <p:cNvSpPr/>
            <p:nvPr/>
          </p:nvSpPr>
          <p:spPr>
            <a:xfrm>
              <a:off x="1533794" y="2610038"/>
              <a:ext cx="249142" cy="23724"/>
            </a:xfrm>
            <a:custGeom>
              <a:avLst/>
              <a:gdLst/>
              <a:ahLst/>
              <a:cxnLst/>
              <a:rect l="l" t="t" r="r" b="b"/>
              <a:pathLst>
                <a:path w="9483" h="903" extrusionOk="0">
                  <a:moveTo>
                    <a:pt x="1" y="0"/>
                  </a:moveTo>
                  <a:lnTo>
                    <a:pt x="1" y="902"/>
                  </a:lnTo>
                  <a:lnTo>
                    <a:pt x="9482" y="902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88;p93">
              <a:extLst>
                <a:ext uri="{FF2B5EF4-FFF2-40B4-BE49-F238E27FC236}">
                  <a16:creationId xmlns:a16="http://schemas.microsoft.com/office/drawing/2014/main" id="{E778613C-B591-F0CB-CFB7-47ADC101755E}"/>
                </a:ext>
              </a:extLst>
            </p:cNvPr>
            <p:cNvSpPr/>
            <p:nvPr/>
          </p:nvSpPr>
          <p:spPr>
            <a:xfrm>
              <a:off x="1514300" y="2616790"/>
              <a:ext cx="287763" cy="26246"/>
            </a:xfrm>
            <a:custGeom>
              <a:avLst/>
              <a:gdLst/>
              <a:ahLst/>
              <a:cxnLst/>
              <a:rect l="l" t="t" r="r" b="b"/>
              <a:pathLst>
                <a:path w="10953" h="999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89;p93">
              <a:extLst>
                <a:ext uri="{FF2B5EF4-FFF2-40B4-BE49-F238E27FC236}">
                  <a16:creationId xmlns:a16="http://schemas.microsoft.com/office/drawing/2014/main" id="{052B153D-1079-85E9-781C-FD4B75C2A8D5}"/>
                </a:ext>
              </a:extLst>
            </p:cNvPr>
            <p:cNvSpPr/>
            <p:nvPr/>
          </p:nvSpPr>
          <p:spPr>
            <a:xfrm>
              <a:off x="1490418" y="2536212"/>
              <a:ext cx="36125" cy="17366"/>
            </a:xfrm>
            <a:custGeom>
              <a:avLst/>
              <a:gdLst/>
              <a:ahLst/>
              <a:cxnLst/>
              <a:rect l="l" t="t" r="r" b="b"/>
              <a:pathLst>
                <a:path w="1375" h="661" extrusionOk="0">
                  <a:moveTo>
                    <a:pt x="1354" y="1"/>
                  </a:moveTo>
                  <a:cubicBezTo>
                    <a:pt x="1347" y="1"/>
                    <a:pt x="1341" y="1"/>
                    <a:pt x="1334" y="1"/>
                  </a:cubicBezTo>
                  <a:lnTo>
                    <a:pt x="1374" y="1"/>
                  </a:lnTo>
                  <a:cubicBezTo>
                    <a:pt x="1367" y="1"/>
                    <a:pt x="1361" y="1"/>
                    <a:pt x="1354" y="1"/>
                  </a:cubicBezTo>
                  <a:close/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1334" y="660"/>
                  </a:lnTo>
                  <a:cubicBezTo>
                    <a:pt x="923" y="641"/>
                    <a:pt x="923" y="21"/>
                    <a:pt x="1334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  <a:moveTo>
                    <a:pt x="1334" y="660"/>
                  </a:moveTo>
                  <a:lnTo>
                    <a:pt x="1334" y="660"/>
                  </a:lnTo>
                  <a:cubicBezTo>
                    <a:pt x="1341" y="661"/>
                    <a:pt x="1347" y="661"/>
                    <a:pt x="1354" y="661"/>
                  </a:cubicBezTo>
                  <a:cubicBezTo>
                    <a:pt x="1361" y="661"/>
                    <a:pt x="1367" y="661"/>
                    <a:pt x="1374" y="66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90;p93">
              <a:extLst>
                <a:ext uri="{FF2B5EF4-FFF2-40B4-BE49-F238E27FC236}">
                  <a16:creationId xmlns:a16="http://schemas.microsoft.com/office/drawing/2014/main" id="{242F5E57-0893-3B88-393B-65EBE590FDA4}"/>
                </a:ext>
              </a:extLst>
            </p:cNvPr>
            <p:cNvSpPr/>
            <p:nvPr/>
          </p:nvSpPr>
          <p:spPr>
            <a:xfrm>
              <a:off x="1414990" y="2289671"/>
              <a:ext cx="35547" cy="214515"/>
            </a:xfrm>
            <a:custGeom>
              <a:avLst/>
              <a:gdLst/>
              <a:ahLst/>
              <a:cxnLst/>
              <a:rect l="l" t="t" r="r" b="b"/>
              <a:pathLst>
                <a:path w="1353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353" y="8165"/>
                  </a:lnTo>
                  <a:cubicBezTo>
                    <a:pt x="839" y="8165"/>
                    <a:pt x="430" y="7755"/>
                    <a:pt x="430" y="7242"/>
                  </a:cubicBezTo>
                  <a:lnTo>
                    <a:pt x="430" y="930"/>
                  </a:lnTo>
                  <a:cubicBezTo>
                    <a:pt x="430" y="424"/>
                    <a:pt x="833" y="8"/>
                    <a:pt x="134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91;p93">
              <a:extLst>
                <a:ext uri="{FF2B5EF4-FFF2-40B4-BE49-F238E27FC236}">
                  <a16:creationId xmlns:a16="http://schemas.microsoft.com/office/drawing/2014/main" id="{2866A67D-F90C-E4E4-D9BA-387A663047F1}"/>
                </a:ext>
              </a:extLst>
            </p:cNvPr>
            <p:cNvSpPr/>
            <p:nvPr/>
          </p:nvSpPr>
          <p:spPr>
            <a:xfrm>
              <a:off x="1533794" y="2431096"/>
              <a:ext cx="35021" cy="198830"/>
            </a:xfrm>
            <a:custGeom>
              <a:avLst/>
              <a:gdLst/>
              <a:ahLst/>
              <a:cxnLst/>
              <a:rect l="l" t="t" r="r" b="b"/>
              <a:pathLst>
                <a:path w="1333" h="7568" extrusionOk="0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92;p93">
              <a:extLst>
                <a:ext uri="{FF2B5EF4-FFF2-40B4-BE49-F238E27FC236}">
                  <a16:creationId xmlns:a16="http://schemas.microsoft.com/office/drawing/2014/main" id="{3F6C0E83-F8F3-3F43-898E-F1FEC3BDBDB0}"/>
                </a:ext>
              </a:extLst>
            </p:cNvPr>
            <p:cNvSpPr/>
            <p:nvPr/>
          </p:nvSpPr>
          <p:spPr>
            <a:xfrm>
              <a:off x="1514484" y="2616790"/>
              <a:ext cx="52492" cy="26246"/>
            </a:xfrm>
            <a:custGeom>
              <a:avLst/>
              <a:gdLst/>
              <a:ahLst/>
              <a:cxnLst/>
              <a:rect l="l" t="t" r="r" b="b"/>
              <a:pathLst>
                <a:path w="1998" h="999" extrusionOk="0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093;p93">
              <a:extLst>
                <a:ext uri="{FF2B5EF4-FFF2-40B4-BE49-F238E27FC236}">
                  <a16:creationId xmlns:a16="http://schemas.microsoft.com/office/drawing/2014/main" id="{5A983E0F-39AD-CFA0-1D9D-9E1FD34AD092}"/>
                </a:ext>
              </a:extLst>
            </p:cNvPr>
            <p:cNvSpPr/>
            <p:nvPr/>
          </p:nvSpPr>
          <p:spPr>
            <a:xfrm>
              <a:off x="1663003" y="2569762"/>
              <a:ext cx="74194" cy="105721"/>
            </a:xfrm>
            <a:custGeom>
              <a:avLst/>
              <a:gdLst/>
              <a:ahLst/>
              <a:cxnLst/>
              <a:rect l="l" t="t" r="r" b="b"/>
              <a:pathLst>
                <a:path w="2824" h="4024" extrusionOk="0">
                  <a:moveTo>
                    <a:pt x="444" y="1"/>
                  </a:moveTo>
                  <a:cubicBezTo>
                    <a:pt x="195" y="1"/>
                    <a:pt x="0" y="195"/>
                    <a:pt x="0" y="445"/>
                  </a:cubicBezTo>
                  <a:lnTo>
                    <a:pt x="0" y="3580"/>
                  </a:lnTo>
                  <a:cubicBezTo>
                    <a:pt x="0" y="3829"/>
                    <a:pt x="195" y="4024"/>
                    <a:pt x="444" y="4024"/>
                  </a:cubicBezTo>
                  <a:lnTo>
                    <a:pt x="2379" y="4024"/>
                  </a:lnTo>
                  <a:cubicBezTo>
                    <a:pt x="2622" y="4024"/>
                    <a:pt x="2823" y="3829"/>
                    <a:pt x="2823" y="3580"/>
                  </a:cubicBezTo>
                  <a:lnTo>
                    <a:pt x="2823" y="445"/>
                  </a:lnTo>
                  <a:cubicBezTo>
                    <a:pt x="2823" y="195"/>
                    <a:pt x="2622" y="1"/>
                    <a:pt x="237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094;p93">
              <a:extLst>
                <a:ext uri="{FF2B5EF4-FFF2-40B4-BE49-F238E27FC236}">
                  <a16:creationId xmlns:a16="http://schemas.microsoft.com/office/drawing/2014/main" id="{ED79D29D-E6C2-ABD0-9D0A-56075F8281AB}"/>
                </a:ext>
              </a:extLst>
            </p:cNvPr>
            <p:cNvSpPr/>
            <p:nvPr/>
          </p:nvSpPr>
          <p:spPr>
            <a:xfrm>
              <a:off x="1662635" y="2569946"/>
              <a:ext cx="16604" cy="105721"/>
            </a:xfrm>
            <a:custGeom>
              <a:avLst/>
              <a:gdLst/>
              <a:ahLst/>
              <a:cxnLst/>
              <a:rect l="l" t="t" r="r" b="b"/>
              <a:pathLst>
                <a:path w="632" h="4024" extrusionOk="0">
                  <a:moveTo>
                    <a:pt x="444" y="1"/>
                  </a:moveTo>
                  <a:cubicBezTo>
                    <a:pt x="202" y="1"/>
                    <a:pt x="0" y="195"/>
                    <a:pt x="0" y="444"/>
                  </a:cubicBezTo>
                  <a:lnTo>
                    <a:pt x="0" y="3580"/>
                  </a:lnTo>
                  <a:cubicBezTo>
                    <a:pt x="0" y="3822"/>
                    <a:pt x="202" y="4024"/>
                    <a:pt x="444" y="4024"/>
                  </a:cubicBezTo>
                  <a:lnTo>
                    <a:pt x="632" y="4024"/>
                  </a:lnTo>
                  <a:cubicBezTo>
                    <a:pt x="389" y="4024"/>
                    <a:pt x="188" y="3822"/>
                    <a:pt x="188" y="3580"/>
                  </a:cubicBezTo>
                  <a:lnTo>
                    <a:pt x="188" y="444"/>
                  </a:lnTo>
                  <a:cubicBezTo>
                    <a:pt x="188" y="195"/>
                    <a:pt x="389" y="1"/>
                    <a:pt x="632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095;p93">
              <a:extLst>
                <a:ext uri="{FF2B5EF4-FFF2-40B4-BE49-F238E27FC236}">
                  <a16:creationId xmlns:a16="http://schemas.microsoft.com/office/drawing/2014/main" id="{D05752FC-26E0-AB6B-FB73-6D44A84942EF}"/>
                </a:ext>
              </a:extLst>
            </p:cNvPr>
            <p:cNvSpPr/>
            <p:nvPr/>
          </p:nvSpPr>
          <p:spPr>
            <a:xfrm>
              <a:off x="1662819" y="2582163"/>
              <a:ext cx="74377" cy="80919"/>
            </a:xfrm>
            <a:custGeom>
              <a:avLst/>
              <a:gdLst/>
              <a:ahLst/>
              <a:cxnLst/>
              <a:rect l="l" t="t" r="r" b="b"/>
              <a:pathLst>
                <a:path w="2831" h="3080" extrusionOk="0">
                  <a:moveTo>
                    <a:pt x="396" y="0"/>
                  </a:moveTo>
                  <a:cubicBezTo>
                    <a:pt x="181" y="0"/>
                    <a:pt x="0" y="174"/>
                    <a:pt x="0" y="389"/>
                  </a:cubicBezTo>
                  <a:lnTo>
                    <a:pt x="0" y="2691"/>
                  </a:lnTo>
                  <a:cubicBezTo>
                    <a:pt x="0" y="2907"/>
                    <a:pt x="181" y="3080"/>
                    <a:pt x="396" y="3080"/>
                  </a:cubicBezTo>
                  <a:lnTo>
                    <a:pt x="2442" y="3080"/>
                  </a:lnTo>
                  <a:cubicBezTo>
                    <a:pt x="2657" y="3080"/>
                    <a:pt x="2830" y="2907"/>
                    <a:pt x="2830" y="2691"/>
                  </a:cubicBezTo>
                  <a:lnTo>
                    <a:pt x="2830" y="389"/>
                  </a:lnTo>
                  <a:cubicBezTo>
                    <a:pt x="2830" y="174"/>
                    <a:pt x="2657" y="0"/>
                    <a:pt x="2442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096;p93">
              <a:extLst>
                <a:ext uri="{FF2B5EF4-FFF2-40B4-BE49-F238E27FC236}">
                  <a16:creationId xmlns:a16="http://schemas.microsoft.com/office/drawing/2014/main" id="{1622FF40-D82A-D243-C865-4C99BCAEB50B}"/>
                </a:ext>
              </a:extLst>
            </p:cNvPr>
            <p:cNvSpPr/>
            <p:nvPr/>
          </p:nvSpPr>
          <p:spPr>
            <a:xfrm>
              <a:off x="1662635" y="2583975"/>
              <a:ext cx="4939" cy="77478"/>
            </a:xfrm>
            <a:custGeom>
              <a:avLst/>
              <a:gdLst/>
              <a:ahLst/>
              <a:cxnLst/>
              <a:rect l="l" t="t" r="r" b="b"/>
              <a:pathLst>
                <a:path w="188" h="2949" extrusionOk="0">
                  <a:moveTo>
                    <a:pt x="188" y="1"/>
                  </a:moveTo>
                  <a:cubicBezTo>
                    <a:pt x="77" y="49"/>
                    <a:pt x="7" y="153"/>
                    <a:pt x="0" y="271"/>
                  </a:cubicBezTo>
                  <a:lnTo>
                    <a:pt x="0" y="2671"/>
                  </a:lnTo>
                  <a:cubicBezTo>
                    <a:pt x="7" y="2789"/>
                    <a:pt x="77" y="2893"/>
                    <a:pt x="188" y="2948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Picture 48" descr="A grey and black object on a white surface&#10;&#10;AI-generated content may be incorrect.">
            <a:extLst>
              <a:ext uri="{FF2B5EF4-FFF2-40B4-BE49-F238E27FC236}">
                <a16:creationId xmlns:a16="http://schemas.microsoft.com/office/drawing/2014/main" id="{97A79AB5-B096-FAA1-C32B-CCBF72E8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310" t="64121" r="65550" b="21790"/>
          <a:stretch/>
        </p:blipFill>
        <p:spPr>
          <a:xfrm>
            <a:off x="1724606" y="6193682"/>
            <a:ext cx="574981" cy="564301"/>
          </a:xfrm>
          <a:prstGeom prst="rect">
            <a:avLst/>
          </a:prstGeom>
        </p:spPr>
      </p:pic>
      <p:sp>
        <p:nvSpPr>
          <p:cNvPr id="50" name="Google Shape;1086;p46">
            <a:extLst>
              <a:ext uri="{FF2B5EF4-FFF2-40B4-BE49-F238E27FC236}">
                <a16:creationId xmlns:a16="http://schemas.microsoft.com/office/drawing/2014/main" id="{2603F2BA-D642-9172-2708-2B52C4BDA346}"/>
              </a:ext>
            </a:extLst>
          </p:cNvPr>
          <p:cNvSpPr txBox="1">
            <a:spLocks/>
          </p:cNvSpPr>
          <p:nvPr/>
        </p:nvSpPr>
        <p:spPr>
          <a:xfrm>
            <a:off x="6520624" y="6193682"/>
            <a:ext cx="3451071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US" dirty="0"/>
              <a:t>ADD IMAGE</a:t>
            </a:r>
          </a:p>
          <a:p>
            <a:r>
              <a:rPr lang="en-US" dirty="0"/>
              <a:t>OF GUI</a:t>
            </a:r>
            <a:endParaRPr lang="en-MY" dirty="0"/>
          </a:p>
        </p:txBody>
      </p:sp>
      <p:pic>
        <p:nvPicPr>
          <p:cNvPr id="51" name="Picture 50" descr="A grey and black object on a white surface&#10;&#10;AI-generated content may be incorrect.">
            <a:extLst>
              <a:ext uri="{FF2B5EF4-FFF2-40B4-BE49-F238E27FC236}">
                <a16:creationId xmlns:a16="http://schemas.microsoft.com/office/drawing/2014/main" id="{8A76FA31-E595-07AE-0C0A-712E0FD7B4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13" t="11108" r="9260" b="14496"/>
          <a:stretch/>
        </p:blipFill>
        <p:spPr>
          <a:xfrm>
            <a:off x="-3195046" y="271349"/>
            <a:ext cx="2455157" cy="2979880"/>
          </a:xfrm>
          <a:prstGeom prst="rect">
            <a:avLst/>
          </a:prstGeom>
        </p:spPr>
      </p:pic>
      <p:sp>
        <p:nvSpPr>
          <p:cNvPr id="3" name="Google Shape;1600;p52">
            <a:extLst>
              <a:ext uri="{FF2B5EF4-FFF2-40B4-BE49-F238E27FC236}">
                <a16:creationId xmlns:a16="http://schemas.microsoft.com/office/drawing/2014/main" id="{465FFB04-94DA-34D8-5FA7-8D2604539B54}"/>
              </a:ext>
            </a:extLst>
          </p:cNvPr>
          <p:cNvSpPr txBox="1">
            <a:spLocks/>
          </p:cNvSpPr>
          <p:nvPr/>
        </p:nvSpPr>
        <p:spPr>
          <a:xfrm rot="-268">
            <a:off x="662426" y="780106"/>
            <a:ext cx="7420361" cy="1582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n-lt"/>
              </a:rPr>
              <a:t>Load-Sensitive Control</a:t>
            </a:r>
          </a:p>
        </p:txBody>
      </p:sp>
      <p:sp>
        <p:nvSpPr>
          <p:cNvPr id="10" name="Google Shape;1599;p52">
            <a:extLst>
              <a:ext uri="{FF2B5EF4-FFF2-40B4-BE49-F238E27FC236}">
                <a16:creationId xmlns:a16="http://schemas.microsoft.com/office/drawing/2014/main" id="{CA692850-2198-EB2F-7E52-7A62EDE4EB98}"/>
              </a:ext>
            </a:extLst>
          </p:cNvPr>
          <p:cNvSpPr txBox="1">
            <a:spLocks/>
          </p:cNvSpPr>
          <p:nvPr/>
        </p:nvSpPr>
        <p:spPr>
          <a:xfrm>
            <a:off x="3085311" y="3891861"/>
            <a:ext cx="4020363" cy="1511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MY" sz="1600" b="0" dirty="0">
                <a:latin typeface="+mn-lt"/>
              </a:rPr>
              <a:t>RPM adjusts based on weight</a:t>
            </a:r>
          </a:p>
          <a:p>
            <a:r>
              <a:rPr lang="en-MY" sz="1600" b="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MY" sz="1600" b="0" dirty="0">
                <a:latin typeface="+mn-lt"/>
              </a:rPr>
              <a:t>Light load = higher RPM</a:t>
            </a:r>
            <a:br>
              <a:rPr lang="en-MY" sz="1600" b="0" dirty="0">
                <a:latin typeface="+mn-lt"/>
              </a:rPr>
            </a:br>
            <a:r>
              <a:rPr lang="en-MY" sz="1600" b="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MY" sz="1600" b="0" dirty="0">
                <a:latin typeface="+mn-lt"/>
              </a:rPr>
              <a:t>Heavy load = reduced RPM</a:t>
            </a:r>
          </a:p>
        </p:txBody>
      </p:sp>
      <p:pic>
        <p:nvPicPr>
          <p:cNvPr id="17" name="Picture 16" descr="A graph with a blue line&#10;&#10;AI-generated content may be incorrect.">
            <a:extLst>
              <a:ext uri="{FF2B5EF4-FFF2-40B4-BE49-F238E27FC236}">
                <a16:creationId xmlns:a16="http://schemas.microsoft.com/office/drawing/2014/main" id="{8D57ACEA-0A5E-6324-B4A8-6A9DA3A2B02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051" y="1370111"/>
            <a:ext cx="6788769" cy="2756651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8C2050B-0FCA-42A3-524D-926885830D56}"/>
              </a:ext>
            </a:extLst>
          </p:cNvPr>
          <p:cNvSpPr/>
          <p:nvPr/>
        </p:nvSpPr>
        <p:spPr>
          <a:xfrm>
            <a:off x="4658061" y="1824941"/>
            <a:ext cx="1269403" cy="44492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67C9B18A-3BB0-A209-F483-7010EF6DF993}"/>
              </a:ext>
            </a:extLst>
          </p:cNvPr>
          <p:cNvSpPr/>
          <p:nvPr/>
        </p:nvSpPr>
        <p:spPr>
          <a:xfrm>
            <a:off x="3505072" y="2679102"/>
            <a:ext cx="1358616" cy="436602"/>
          </a:xfrm>
          <a:prstGeom prst="borderCallout1">
            <a:avLst>
              <a:gd name="adj1" fmla="val 22343"/>
              <a:gd name="adj2" fmla="val 104495"/>
              <a:gd name="adj3" fmla="val -67506"/>
              <a:gd name="adj4" fmla="val 129170"/>
            </a:avLst>
          </a:prstGeom>
          <a:solidFill>
            <a:schemeClr val="bg1">
              <a:lumMod val="75000"/>
              <a:alpha val="50000"/>
            </a:schemeClr>
          </a:solidFill>
          <a:ln w="1905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Weight added</a:t>
            </a:r>
            <a:endParaRPr lang="en-MY" dirty="0">
              <a:solidFill>
                <a:schemeClr val="tx1"/>
              </a:solidFill>
            </a:endParaRPr>
          </a:p>
        </p:txBody>
      </p:sp>
      <p:grpSp>
        <p:nvGrpSpPr>
          <p:cNvPr id="2697" name="Google Shape;2697;p74"/>
          <p:cNvGrpSpPr/>
          <p:nvPr/>
        </p:nvGrpSpPr>
        <p:grpSpPr>
          <a:xfrm>
            <a:off x="7655522" y="124662"/>
            <a:ext cx="854653" cy="850291"/>
            <a:chOff x="6820404" y="-1118486"/>
            <a:chExt cx="854653" cy="850291"/>
          </a:xfrm>
        </p:grpSpPr>
        <p:sp>
          <p:nvSpPr>
            <p:cNvPr id="2698" name="Google Shape;2698;p74"/>
            <p:cNvSpPr/>
            <p:nvPr/>
          </p:nvSpPr>
          <p:spPr>
            <a:xfrm>
              <a:off x="6947016" y="-993744"/>
              <a:ext cx="605793" cy="605793"/>
            </a:xfrm>
            <a:custGeom>
              <a:avLst/>
              <a:gdLst/>
              <a:ahLst/>
              <a:cxnLst/>
              <a:rect l="l" t="t" r="r" b="b"/>
              <a:pathLst>
                <a:path w="11665" h="11665" extrusionOk="0">
                  <a:moveTo>
                    <a:pt x="161" y="1"/>
                  </a:moveTo>
                  <a:cubicBezTo>
                    <a:pt x="73" y="1"/>
                    <a:pt x="1" y="74"/>
                    <a:pt x="1" y="161"/>
                  </a:cubicBezTo>
                  <a:lnTo>
                    <a:pt x="1" y="11505"/>
                  </a:lnTo>
                  <a:cubicBezTo>
                    <a:pt x="1" y="11592"/>
                    <a:pt x="73" y="11665"/>
                    <a:pt x="161" y="11665"/>
                  </a:cubicBezTo>
                  <a:lnTo>
                    <a:pt x="11504" y="11665"/>
                  </a:lnTo>
                  <a:cubicBezTo>
                    <a:pt x="11592" y="11665"/>
                    <a:pt x="11665" y="11592"/>
                    <a:pt x="11665" y="11505"/>
                  </a:cubicBezTo>
                  <a:lnTo>
                    <a:pt x="11665" y="161"/>
                  </a:lnTo>
                  <a:cubicBezTo>
                    <a:pt x="11665" y="74"/>
                    <a:pt x="11592" y="1"/>
                    <a:pt x="11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4"/>
            <p:cNvSpPr/>
            <p:nvPr/>
          </p:nvSpPr>
          <p:spPr>
            <a:xfrm>
              <a:off x="6991210" y="-949601"/>
              <a:ext cx="517455" cy="517403"/>
            </a:xfrm>
            <a:custGeom>
              <a:avLst/>
              <a:gdLst/>
              <a:ahLst/>
              <a:cxnLst/>
              <a:rect l="l" t="t" r="r" b="b"/>
              <a:pathLst>
                <a:path w="9964" h="9963" extrusionOk="0">
                  <a:moveTo>
                    <a:pt x="161" y="1"/>
                  </a:moveTo>
                  <a:cubicBezTo>
                    <a:pt x="73" y="1"/>
                    <a:pt x="1" y="74"/>
                    <a:pt x="1" y="161"/>
                  </a:cubicBezTo>
                  <a:lnTo>
                    <a:pt x="1" y="9802"/>
                  </a:lnTo>
                  <a:cubicBezTo>
                    <a:pt x="1" y="9891"/>
                    <a:pt x="73" y="9963"/>
                    <a:pt x="161" y="9963"/>
                  </a:cubicBezTo>
                  <a:lnTo>
                    <a:pt x="9803" y="9963"/>
                  </a:lnTo>
                  <a:cubicBezTo>
                    <a:pt x="9891" y="9963"/>
                    <a:pt x="9964" y="9891"/>
                    <a:pt x="9964" y="9802"/>
                  </a:cubicBezTo>
                  <a:lnTo>
                    <a:pt x="9964" y="161"/>
                  </a:lnTo>
                  <a:cubicBezTo>
                    <a:pt x="9964" y="74"/>
                    <a:pt x="9891" y="1"/>
                    <a:pt x="9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4"/>
            <p:cNvSpPr/>
            <p:nvPr/>
          </p:nvSpPr>
          <p:spPr>
            <a:xfrm>
              <a:off x="6869065" y="-647977"/>
              <a:ext cx="91038" cy="39105"/>
            </a:xfrm>
            <a:custGeom>
              <a:avLst/>
              <a:gdLst/>
              <a:ahLst/>
              <a:cxnLst/>
              <a:rect l="l" t="t" r="r" b="b"/>
              <a:pathLst>
                <a:path w="1753" h="753" extrusionOk="0">
                  <a:moveTo>
                    <a:pt x="0" y="0"/>
                  </a:moveTo>
                  <a:lnTo>
                    <a:pt x="0" y="752"/>
                  </a:lnTo>
                  <a:lnTo>
                    <a:pt x="1753" y="752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4"/>
            <p:cNvSpPr/>
            <p:nvPr/>
          </p:nvSpPr>
          <p:spPr>
            <a:xfrm>
              <a:off x="6829337" y="-658416"/>
              <a:ext cx="74263" cy="67720"/>
            </a:xfrm>
            <a:custGeom>
              <a:avLst/>
              <a:gdLst/>
              <a:ahLst/>
              <a:cxnLst/>
              <a:rect l="l" t="t" r="r" b="b"/>
              <a:pathLst>
                <a:path w="1430" h="1304" extrusionOk="0">
                  <a:moveTo>
                    <a:pt x="715" y="1"/>
                  </a:moveTo>
                  <a:cubicBezTo>
                    <a:pt x="548" y="1"/>
                    <a:pt x="381" y="65"/>
                    <a:pt x="254" y="192"/>
                  </a:cubicBezTo>
                  <a:cubicBezTo>
                    <a:pt x="1" y="446"/>
                    <a:pt x="1" y="858"/>
                    <a:pt x="254" y="1113"/>
                  </a:cubicBezTo>
                  <a:cubicBezTo>
                    <a:pt x="381" y="1240"/>
                    <a:pt x="548" y="1303"/>
                    <a:pt x="715" y="1303"/>
                  </a:cubicBezTo>
                  <a:cubicBezTo>
                    <a:pt x="882" y="1303"/>
                    <a:pt x="1048" y="1240"/>
                    <a:pt x="1175" y="1113"/>
                  </a:cubicBezTo>
                  <a:cubicBezTo>
                    <a:pt x="1429" y="858"/>
                    <a:pt x="1429" y="446"/>
                    <a:pt x="1175" y="192"/>
                  </a:cubicBezTo>
                  <a:cubicBezTo>
                    <a:pt x="1048" y="65"/>
                    <a:pt x="882" y="1"/>
                    <a:pt x="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4"/>
            <p:cNvSpPr/>
            <p:nvPr/>
          </p:nvSpPr>
          <p:spPr>
            <a:xfrm>
              <a:off x="6866520" y="-759788"/>
              <a:ext cx="91038" cy="39053"/>
            </a:xfrm>
            <a:custGeom>
              <a:avLst/>
              <a:gdLst/>
              <a:ahLst/>
              <a:cxnLst/>
              <a:rect l="l" t="t" r="r" b="b"/>
              <a:pathLst>
                <a:path w="1753" h="752" extrusionOk="0">
                  <a:moveTo>
                    <a:pt x="0" y="1"/>
                  </a:moveTo>
                  <a:lnTo>
                    <a:pt x="0" y="752"/>
                  </a:lnTo>
                  <a:lnTo>
                    <a:pt x="1753" y="752"/>
                  </a:lnTo>
                  <a:lnTo>
                    <a:pt x="17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4"/>
            <p:cNvSpPr/>
            <p:nvPr/>
          </p:nvSpPr>
          <p:spPr>
            <a:xfrm>
              <a:off x="6826688" y="-770434"/>
              <a:ext cx="74471" cy="67668"/>
            </a:xfrm>
            <a:custGeom>
              <a:avLst/>
              <a:gdLst/>
              <a:ahLst/>
              <a:cxnLst/>
              <a:rect l="l" t="t" r="r" b="b"/>
              <a:pathLst>
                <a:path w="1434" h="1303" extrusionOk="0">
                  <a:moveTo>
                    <a:pt x="715" y="1"/>
                  </a:moveTo>
                  <a:cubicBezTo>
                    <a:pt x="421" y="1"/>
                    <a:pt x="154" y="202"/>
                    <a:pt x="84" y="502"/>
                  </a:cubicBezTo>
                  <a:cubicBezTo>
                    <a:pt x="0" y="852"/>
                    <a:pt x="217" y="1203"/>
                    <a:pt x="567" y="1285"/>
                  </a:cubicBezTo>
                  <a:cubicBezTo>
                    <a:pt x="618" y="1297"/>
                    <a:pt x="668" y="1303"/>
                    <a:pt x="718" y="1303"/>
                  </a:cubicBezTo>
                  <a:cubicBezTo>
                    <a:pt x="1013" y="1303"/>
                    <a:pt x="1279" y="1101"/>
                    <a:pt x="1350" y="802"/>
                  </a:cubicBezTo>
                  <a:cubicBezTo>
                    <a:pt x="1433" y="452"/>
                    <a:pt x="1216" y="101"/>
                    <a:pt x="867" y="19"/>
                  </a:cubicBezTo>
                  <a:cubicBezTo>
                    <a:pt x="816" y="7"/>
                    <a:pt x="765" y="1"/>
                    <a:pt x="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4"/>
            <p:cNvSpPr/>
            <p:nvPr/>
          </p:nvSpPr>
          <p:spPr>
            <a:xfrm>
              <a:off x="6861275" y="-866354"/>
              <a:ext cx="91090" cy="39053"/>
            </a:xfrm>
            <a:custGeom>
              <a:avLst/>
              <a:gdLst/>
              <a:ahLst/>
              <a:cxnLst/>
              <a:rect l="l" t="t" r="r" b="b"/>
              <a:pathLst>
                <a:path w="1754" h="752" extrusionOk="0">
                  <a:moveTo>
                    <a:pt x="1" y="1"/>
                  </a:moveTo>
                  <a:lnTo>
                    <a:pt x="1" y="752"/>
                  </a:lnTo>
                  <a:lnTo>
                    <a:pt x="1753" y="752"/>
                  </a:lnTo>
                  <a:lnTo>
                    <a:pt x="17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4"/>
            <p:cNvSpPr/>
            <p:nvPr/>
          </p:nvSpPr>
          <p:spPr>
            <a:xfrm>
              <a:off x="6820404" y="-876948"/>
              <a:ext cx="77068" cy="67668"/>
            </a:xfrm>
            <a:custGeom>
              <a:avLst/>
              <a:gdLst/>
              <a:ahLst/>
              <a:cxnLst/>
              <a:rect l="l" t="t" r="r" b="b"/>
              <a:pathLst>
                <a:path w="1484" h="1303" extrusionOk="0">
                  <a:moveTo>
                    <a:pt x="742" y="1"/>
                  </a:moveTo>
                  <a:cubicBezTo>
                    <a:pt x="650" y="1"/>
                    <a:pt x="557" y="20"/>
                    <a:pt x="468" y="62"/>
                  </a:cubicBezTo>
                  <a:cubicBezTo>
                    <a:pt x="142" y="212"/>
                    <a:pt x="1" y="599"/>
                    <a:pt x="151" y="926"/>
                  </a:cubicBezTo>
                  <a:cubicBezTo>
                    <a:pt x="262" y="1163"/>
                    <a:pt x="497" y="1303"/>
                    <a:pt x="743" y="1303"/>
                  </a:cubicBezTo>
                  <a:cubicBezTo>
                    <a:pt x="834" y="1303"/>
                    <a:pt x="928" y="1283"/>
                    <a:pt x="1016" y="1242"/>
                  </a:cubicBezTo>
                  <a:cubicBezTo>
                    <a:pt x="1343" y="1090"/>
                    <a:pt x="1484" y="704"/>
                    <a:pt x="1333" y="378"/>
                  </a:cubicBezTo>
                  <a:cubicBezTo>
                    <a:pt x="1222" y="141"/>
                    <a:pt x="987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4"/>
            <p:cNvSpPr/>
            <p:nvPr/>
          </p:nvSpPr>
          <p:spPr>
            <a:xfrm>
              <a:off x="6863820" y="-967778"/>
              <a:ext cx="91090" cy="39053"/>
            </a:xfrm>
            <a:custGeom>
              <a:avLst/>
              <a:gdLst/>
              <a:ahLst/>
              <a:cxnLst/>
              <a:rect l="l" t="t" r="r" b="b"/>
              <a:pathLst>
                <a:path w="1754" h="752" extrusionOk="0">
                  <a:moveTo>
                    <a:pt x="1" y="0"/>
                  </a:moveTo>
                  <a:lnTo>
                    <a:pt x="1" y="752"/>
                  </a:lnTo>
                  <a:lnTo>
                    <a:pt x="1753" y="752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4"/>
            <p:cNvSpPr/>
            <p:nvPr/>
          </p:nvSpPr>
          <p:spPr>
            <a:xfrm>
              <a:off x="6827519" y="-978164"/>
              <a:ext cx="67616" cy="67668"/>
            </a:xfrm>
            <a:custGeom>
              <a:avLst/>
              <a:gdLst/>
              <a:ahLst/>
              <a:cxnLst/>
              <a:rect l="l" t="t" r="r" b="b"/>
              <a:pathLst>
                <a:path w="1302" h="1303" extrusionOk="0">
                  <a:moveTo>
                    <a:pt x="651" y="0"/>
                  </a:moveTo>
                  <a:cubicBezTo>
                    <a:pt x="291" y="0"/>
                    <a:pt x="0" y="292"/>
                    <a:pt x="0" y="652"/>
                  </a:cubicBezTo>
                  <a:cubicBezTo>
                    <a:pt x="0" y="1011"/>
                    <a:pt x="291" y="1303"/>
                    <a:pt x="651" y="1303"/>
                  </a:cubicBezTo>
                  <a:cubicBezTo>
                    <a:pt x="1010" y="1303"/>
                    <a:pt x="1302" y="1011"/>
                    <a:pt x="1302" y="652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4"/>
            <p:cNvSpPr/>
            <p:nvPr/>
          </p:nvSpPr>
          <p:spPr>
            <a:xfrm>
              <a:off x="7537125" y="-523184"/>
              <a:ext cx="91038" cy="39001"/>
            </a:xfrm>
            <a:custGeom>
              <a:avLst/>
              <a:gdLst/>
              <a:ahLst/>
              <a:cxnLst/>
              <a:rect l="l" t="t" r="r" b="b"/>
              <a:pathLst>
                <a:path w="1753" h="751" extrusionOk="0">
                  <a:moveTo>
                    <a:pt x="0" y="0"/>
                  </a:moveTo>
                  <a:lnTo>
                    <a:pt x="0" y="751"/>
                  </a:lnTo>
                  <a:lnTo>
                    <a:pt x="1753" y="751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4"/>
            <p:cNvSpPr/>
            <p:nvPr/>
          </p:nvSpPr>
          <p:spPr>
            <a:xfrm>
              <a:off x="7596951" y="-533622"/>
              <a:ext cx="67668" cy="67668"/>
            </a:xfrm>
            <a:custGeom>
              <a:avLst/>
              <a:gdLst/>
              <a:ahLst/>
              <a:cxnLst/>
              <a:rect l="l" t="t" r="r" b="b"/>
              <a:pathLst>
                <a:path w="1303" h="1303" extrusionOk="0">
                  <a:moveTo>
                    <a:pt x="652" y="0"/>
                  </a:moveTo>
                  <a:cubicBezTo>
                    <a:pt x="292" y="0"/>
                    <a:pt x="1" y="292"/>
                    <a:pt x="1" y="651"/>
                  </a:cubicBezTo>
                  <a:cubicBezTo>
                    <a:pt x="1" y="1011"/>
                    <a:pt x="292" y="1303"/>
                    <a:pt x="652" y="1303"/>
                  </a:cubicBezTo>
                  <a:cubicBezTo>
                    <a:pt x="1011" y="1303"/>
                    <a:pt x="1302" y="1011"/>
                    <a:pt x="1302" y="651"/>
                  </a:cubicBezTo>
                  <a:cubicBezTo>
                    <a:pt x="1302" y="292"/>
                    <a:pt x="1011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4"/>
            <p:cNvSpPr/>
            <p:nvPr/>
          </p:nvSpPr>
          <p:spPr>
            <a:xfrm>
              <a:off x="7539773" y="-642784"/>
              <a:ext cx="90986" cy="39053"/>
            </a:xfrm>
            <a:custGeom>
              <a:avLst/>
              <a:gdLst/>
              <a:ahLst/>
              <a:cxnLst/>
              <a:rect l="l" t="t" r="r" b="b"/>
              <a:pathLst>
                <a:path w="1752" h="752" extrusionOk="0">
                  <a:moveTo>
                    <a:pt x="0" y="1"/>
                  </a:moveTo>
                  <a:lnTo>
                    <a:pt x="0" y="752"/>
                  </a:lnTo>
                  <a:lnTo>
                    <a:pt x="1752" y="752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4"/>
            <p:cNvSpPr/>
            <p:nvPr/>
          </p:nvSpPr>
          <p:spPr>
            <a:xfrm>
              <a:off x="7594874" y="-652911"/>
              <a:ext cx="76964" cy="67668"/>
            </a:xfrm>
            <a:custGeom>
              <a:avLst/>
              <a:gdLst/>
              <a:ahLst/>
              <a:cxnLst/>
              <a:rect l="l" t="t" r="r" b="b"/>
              <a:pathLst>
                <a:path w="1482" h="1303" extrusionOk="0">
                  <a:moveTo>
                    <a:pt x="741" y="0"/>
                  </a:moveTo>
                  <a:cubicBezTo>
                    <a:pt x="492" y="0"/>
                    <a:pt x="254" y="144"/>
                    <a:pt x="146" y="386"/>
                  </a:cubicBezTo>
                  <a:cubicBezTo>
                    <a:pt x="0" y="715"/>
                    <a:pt x="148" y="1100"/>
                    <a:pt x="476" y="1246"/>
                  </a:cubicBezTo>
                  <a:cubicBezTo>
                    <a:pt x="562" y="1284"/>
                    <a:pt x="652" y="1303"/>
                    <a:pt x="741" y="1303"/>
                  </a:cubicBezTo>
                  <a:cubicBezTo>
                    <a:pt x="990" y="1303"/>
                    <a:pt x="1227" y="1159"/>
                    <a:pt x="1335" y="917"/>
                  </a:cubicBezTo>
                  <a:cubicBezTo>
                    <a:pt x="1481" y="588"/>
                    <a:pt x="1334" y="203"/>
                    <a:pt x="1005" y="57"/>
                  </a:cubicBezTo>
                  <a:cubicBezTo>
                    <a:pt x="919" y="19"/>
                    <a:pt x="829" y="0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4"/>
            <p:cNvSpPr/>
            <p:nvPr/>
          </p:nvSpPr>
          <p:spPr>
            <a:xfrm>
              <a:off x="7542318" y="-754595"/>
              <a:ext cx="91038" cy="39105"/>
            </a:xfrm>
            <a:custGeom>
              <a:avLst/>
              <a:gdLst/>
              <a:ahLst/>
              <a:cxnLst/>
              <a:rect l="l" t="t" r="r" b="b"/>
              <a:pathLst>
                <a:path w="1753" h="753" extrusionOk="0">
                  <a:moveTo>
                    <a:pt x="1" y="0"/>
                  </a:moveTo>
                  <a:lnTo>
                    <a:pt x="1" y="752"/>
                  </a:lnTo>
                  <a:lnTo>
                    <a:pt x="1752" y="75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4"/>
            <p:cNvSpPr/>
            <p:nvPr/>
          </p:nvSpPr>
          <p:spPr>
            <a:xfrm>
              <a:off x="7597834" y="-764929"/>
              <a:ext cx="76133" cy="67720"/>
            </a:xfrm>
            <a:custGeom>
              <a:avLst/>
              <a:gdLst/>
              <a:ahLst/>
              <a:cxnLst/>
              <a:rect l="l" t="t" r="r" b="b"/>
              <a:pathLst>
                <a:path w="1466" h="1304" extrusionOk="0">
                  <a:moveTo>
                    <a:pt x="732" y="1"/>
                  </a:moveTo>
                  <a:cubicBezTo>
                    <a:pt x="462" y="1"/>
                    <a:pt x="210" y="170"/>
                    <a:pt x="118" y="440"/>
                  </a:cubicBezTo>
                  <a:cubicBezTo>
                    <a:pt x="1" y="780"/>
                    <a:pt x="182" y="1151"/>
                    <a:pt x="522" y="1268"/>
                  </a:cubicBezTo>
                  <a:cubicBezTo>
                    <a:pt x="592" y="1292"/>
                    <a:pt x="663" y="1303"/>
                    <a:pt x="733" y="1303"/>
                  </a:cubicBezTo>
                  <a:cubicBezTo>
                    <a:pt x="1003" y="1303"/>
                    <a:pt x="1256" y="1133"/>
                    <a:pt x="1349" y="863"/>
                  </a:cubicBezTo>
                  <a:cubicBezTo>
                    <a:pt x="1466" y="523"/>
                    <a:pt x="1285" y="153"/>
                    <a:pt x="945" y="37"/>
                  </a:cubicBezTo>
                  <a:cubicBezTo>
                    <a:pt x="875" y="12"/>
                    <a:pt x="803" y="1"/>
                    <a:pt x="7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4"/>
            <p:cNvSpPr/>
            <p:nvPr/>
          </p:nvSpPr>
          <p:spPr>
            <a:xfrm>
              <a:off x="7547563" y="-861212"/>
              <a:ext cx="91038" cy="39105"/>
            </a:xfrm>
            <a:custGeom>
              <a:avLst/>
              <a:gdLst/>
              <a:ahLst/>
              <a:cxnLst/>
              <a:rect l="l" t="t" r="r" b="b"/>
              <a:pathLst>
                <a:path w="1753" h="753" extrusionOk="0">
                  <a:moveTo>
                    <a:pt x="0" y="0"/>
                  </a:moveTo>
                  <a:lnTo>
                    <a:pt x="0" y="752"/>
                  </a:lnTo>
                  <a:lnTo>
                    <a:pt x="1753" y="752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4"/>
            <p:cNvSpPr/>
            <p:nvPr/>
          </p:nvSpPr>
          <p:spPr>
            <a:xfrm>
              <a:off x="7607338" y="-871547"/>
              <a:ext cx="67720" cy="67616"/>
            </a:xfrm>
            <a:custGeom>
              <a:avLst/>
              <a:gdLst/>
              <a:ahLst/>
              <a:cxnLst/>
              <a:rect l="l" t="t" r="r" b="b"/>
              <a:pathLst>
                <a:path w="1304" h="1302" extrusionOk="0">
                  <a:moveTo>
                    <a:pt x="652" y="0"/>
                  </a:moveTo>
                  <a:cubicBezTo>
                    <a:pt x="293" y="0"/>
                    <a:pt x="1" y="292"/>
                    <a:pt x="1" y="652"/>
                  </a:cubicBezTo>
                  <a:cubicBezTo>
                    <a:pt x="1" y="1011"/>
                    <a:pt x="293" y="1302"/>
                    <a:pt x="652" y="1302"/>
                  </a:cubicBezTo>
                  <a:cubicBezTo>
                    <a:pt x="1011" y="1302"/>
                    <a:pt x="1303" y="1011"/>
                    <a:pt x="1303" y="652"/>
                  </a:cubicBezTo>
                  <a:cubicBezTo>
                    <a:pt x="1303" y="292"/>
                    <a:pt x="1011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4"/>
            <p:cNvSpPr/>
            <p:nvPr/>
          </p:nvSpPr>
          <p:spPr>
            <a:xfrm>
              <a:off x="7544915" y="-962585"/>
              <a:ext cx="91090" cy="39105"/>
            </a:xfrm>
            <a:custGeom>
              <a:avLst/>
              <a:gdLst/>
              <a:ahLst/>
              <a:cxnLst/>
              <a:rect l="l" t="t" r="r" b="b"/>
              <a:pathLst>
                <a:path w="1754" h="753" extrusionOk="0">
                  <a:moveTo>
                    <a:pt x="1" y="1"/>
                  </a:moveTo>
                  <a:lnTo>
                    <a:pt x="1" y="752"/>
                  </a:lnTo>
                  <a:lnTo>
                    <a:pt x="1754" y="752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4"/>
            <p:cNvSpPr/>
            <p:nvPr/>
          </p:nvSpPr>
          <p:spPr>
            <a:xfrm>
              <a:off x="7604741" y="-972971"/>
              <a:ext cx="67616" cy="67668"/>
            </a:xfrm>
            <a:custGeom>
              <a:avLst/>
              <a:gdLst/>
              <a:ahLst/>
              <a:cxnLst/>
              <a:rect l="l" t="t" r="r" b="b"/>
              <a:pathLst>
                <a:path w="1302" h="1303" extrusionOk="0">
                  <a:moveTo>
                    <a:pt x="651" y="1"/>
                  </a:moveTo>
                  <a:cubicBezTo>
                    <a:pt x="291" y="1"/>
                    <a:pt x="1" y="292"/>
                    <a:pt x="1" y="652"/>
                  </a:cubicBezTo>
                  <a:cubicBezTo>
                    <a:pt x="1" y="1011"/>
                    <a:pt x="291" y="1302"/>
                    <a:pt x="651" y="1302"/>
                  </a:cubicBezTo>
                  <a:cubicBezTo>
                    <a:pt x="1011" y="1302"/>
                    <a:pt x="1302" y="1011"/>
                    <a:pt x="1302" y="652"/>
                  </a:cubicBezTo>
                  <a:cubicBezTo>
                    <a:pt x="1302" y="292"/>
                    <a:pt x="1011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4"/>
            <p:cNvSpPr/>
            <p:nvPr/>
          </p:nvSpPr>
          <p:spPr>
            <a:xfrm>
              <a:off x="7446139" y="-1071747"/>
              <a:ext cx="39053" cy="91090"/>
            </a:xfrm>
            <a:custGeom>
              <a:avLst/>
              <a:gdLst/>
              <a:ahLst/>
              <a:cxnLst/>
              <a:rect l="l" t="t" r="r" b="b"/>
              <a:pathLst>
                <a:path w="752" h="1754" extrusionOk="0">
                  <a:moveTo>
                    <a:pt x="1" y="0"/>
                  </a:moveTo>
                  <a:lnTo>
                    <a:pt x="1" y="1753"/>
                  </a:lnTo>
                  <a:lnTo>
                    <a:pt x="751" y="1753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4"/>
            <p:cNvSpPr/>
            <p:nvPr/>
          </p:nvSpPr>
          <p:spPr>
            <a:xfrm>
              <a:off x="7435753" y="-1108099"/>
              <a:ext cx="67720" cy="67616"/>
            </a:xfrm>
            <a:custGeom>
              <a:avLst/>
              <a:gdLst/>
              <a:ahLst/>
              <a:cxnLst/>
              <a:rect l="l" t="t" r="r" b="b"/>
              <a:pathLst>
                <a:path w="1304" h="1302" extrusionOk="0">
                  <a:moveTo>
                    <a:pt x="652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11"/>
                    <a:pt x="293" y="1301"/>
                    <a:pt x="652" y="1301"/>
                  </a:cubicBezTo>
                  <a:cubicBezTo>
                    <a:pt x="1011" y="1301"/>
                    <a:pt x="1303" y="1011"/>
                    <a:pt x="1303" y="651"/>
                  </a:cubicBezTo>
                  <a:cubicBezTo>
                    <a:pt x="1303" y="292"/>
                    <a:pt x="1011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4"/>
            <p:cNvSpPr/>
            <p:nvPr/>
          </p:nvSpPr>
          <p:spPr>
            <a:xfrm>
              <a:off x="7326590" y="-1074291"/>
              <a:ext cx="39105" cy="91038"/>
            </a:xfrm>
            <a:custGeom>
              <a:avLst/>
              <a:gdLst/>
              <a:ahLst/>
              <a:cxnLst/>
              <a:rect l="l" t="t" r="r" b="b"/>
              <a:pathLst>
                <a:path w="753" h="1753" extrusionOk="0">
                  <a:moveTo>
                    <a:pt x="0" y="0"/>
                  </a:moveTo>
                  <a:lnTo>
                    <a:pt x="0" y="1753"/>
                  </a:lnTo>
                  <a:lnTo>
                    <a:pt x="752" y="1753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4"/>
            <p:cNvSpPr/>
            <p:nvPr/>
          </p:nvSpPr>
          <p:spPr>
            <a:xfrm>
              <a:off x="7315840" y="-1110696"/>
              <a:ext cx="68862" cy="67668"/>
            </a:xfrm>
            <a:custGeom>
              <a:avLst/>
              <a:gdLst/>
              <a:ahLst/>
              <a:cxnLst/>
              <a:rect l="l" t="t" r="r" b="b"/>
              <a:pathLst>
                <a:path w="1326" h="1303" extrusionOk="0">
                  <a:moveTo>
                    <a:pt x="663" y="1"/>
                  </a:moveTo>
                  <a:cubicBezTo>
                    <a:pt x="656" y="1"/>
                    <a:pt x="649" y="1"/>
                    <a:pt x="642" y="1"/>
                  </a:cubicBezTo>
                  <a:cubicBezTo>
                    <a:pt x="282" y="13"/>
                    <a:pt x="1" y="313"/>
                    <a:pt x="13" y="672"/>
                  </a:cubicBezTo>
                  <a:cubicBezTo>
                    <a:pt x="24" y="1024"/>
                    <a:pt x="313" y="1303"/>
                    <a:pt x="663" y="1303"/>
                  </a:cubicBezTo>
                  <a:cubicBezTo>
                    <a:pt x="670" y="1303"/>
                    <a:pt x="677" y="1302"/>
                    <a:pt x="684" y="1302"/>
                  </a:cubicBezTo>
                  <a:cubicBezTo>
                    <a:pt x="1044" y="1290"/>
                    <a:pt x="1326" y="989"/>
                    <a:pt x="1314" y="630"/>
                  </a:cubicBezTo>
                  <a:cubicBezTo>
                    <a:pt x="1303" y="278"/>
                    <a:pt x="1013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74"/>
            <p:cNvSpPr/>
            <p:nvPr/>
          </p:nvSpPr>
          <p:spPr>
            <a:xfrm>
              <a:off x="7214780" y="-1076992"/>
              <a:ext cx="39053" cy="91090"/>
            </a:xfrm>
            <a:custGeom>
              <a:avLst/>
              <a:gdLst/>
              <a:ahLst/>
              <a:cxnLst/>
              <a:rect l="l" t="t" r="r" b="b"/>
              <a:pathLst>
                <a:path w="752" h="1754" extrusionOk="0">
                  <a:moveTo>
                    <a:pt x="1" y="1"/>
                  </a:moveTo>
                  <a:lnTo>
                    <a:pt x="1" y="1754"/>
                  </a:lnTo>
                  <a:lnTo>
                    <a:pt x="751" y="1754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4"/>
            <p:cNvSpPr/>
            <p:nvPr/>
          </p:nvSpPr>
          <p:spPr>
            <a:xfrm>
              <a:off x="7204393" y="-1113345"/>
              <a:ext cx="67720" cy="67668"/>
            </a:xfrm>
            <a:custGeom>
              <a:avLst/>
              <a:gdLst/>
              <a:ahLst/>
              <a:cxnLst/>
              <a:rect l="l" t="t" r="r" b="b"/>
              <a:pathLst>
                <a:path w="1304" h="1303" extrusionOk="0">
                  <a:moveTo>
                    <a:pt x="652" y="1"/>
                  </a:moveTo>
                  <a:cubicBezTo>
                    <a:pt x="293" y="1"/>
                    <a:pt x="1" y="292"/>
                    <a:pt x="1" y="652"/>
                  </a:cubicBezTo>
                  <a:cubicBezTo>
                    <a:pt x="1" y="1011"/>
                    <a:pt x="293" y="1303"/>
                    <a:pt x="652" y="1303"/>
                  </a:cubicBezTo>
                  <a:cubicBezTo>
                    <a:pt x="1011" y="1303"/>
                    <a:pt x="1303" y="1011"/>
                    <a:pt x="1303" y="652"/>
                  </a:cubicBezTo>
                  <a:cubicBezTo>
                    <a:pt x="1303" y="292"/>
                    <a:pt x="1011" y="1"/>
                    <a:pt x="6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4"/>
            <p:cNvSpPr/>
            <p:nvPr/>
          </p:nvSpPr>
          <p:spPr>
            <a:xfrm>
              <a:off x="7108214" y="-1082133"/>
              <a:ext cx="39053" cy="91090"/>
            </a:xfrm>
            <a:custGeom>
              <a:avLst/>
              <a:gdLst/>
              <a:ahLst/>
              <a:cxnLst/>
              <a:rect l="l" t="t" r="r" b="b"/>
              <a:pathLst>
                <a:path w="752" h="1754" extrusionOk="0">
                  <a:moveTo>
                    <a:pt x="1" y="1"/>
                  </a:moveTo>
                  <a:lnTo>
                    <a:pt x="1" y="1753"/>
                  </a:lnTo>
                  <a:lnTo>
                    <a:pt x="751" y="1753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4"/>
            <p:cNvSpPr/>
            <p:nvPr/>
          </p:nvSpPr>
          <p:spPr>
            <a:xfrm>
              <a:off x="7094452" y="-1118486"/>
              <a:ext cx="74263" cy="67720"/>
            </a:xfrm>
            <a:custGeom>
              <a:avLst/>
              <a:gdLst/>
              <a:ahLst/>
              <a:cxnLst/>
              <a:rect l="l" t="t" r="r" b="b"/>
              <a:pathLst>
                <a:path w="1430" h="1304" extrusionOk="0">
                  <a:moveTo>
                    <a:pt x="714" y="1"/>
                  </a:moveTo>
                  <a:cubicBezTo>
                    <a:pt x="548" y="1"/>
                    <a:pt x="381" y="64"/>
                    <a:pt x="254" y="192"/>
                  </a:cubicBezTo>
                  <a:cubicBezTo>
                    <a:pt x="1" y="446"/>
                    <a:pt x="1" y="858"/>
                    <a:pt x="254" y="1112"/>
                  </a:cubicBezTo>
                  <a:cubicBezTo>
                    <a:pt x="381" y="1239"/>
                    <a:pt x="548" y="1303"/>
                    <a:pt x="714" y="1303"/>
                  </a:cubicBezTo>
                  <a:cubicBezTo>
                    <a:pt x="881" y="1303"/>
                    <a:pt x="1047" y="1239"/>
                    <a:pt x="1175" y="1112"/>
                  </a:cubicBezTo>
                  <a:cubicBezTo>
                    <a:pt x="1429" y="858"/>
                    <a:pt x="1429" y="446"/>
                    <a:pt x="1175" y="192"/>
                  </a:cubicBezTo>
                  <a:cubicBezTo>
                    <a:pt x="1047" y="64"/>
                    <a:pt x="881" y="1"/>
                    <a:pt x="7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4"/>
            <p:cNvSpPr/>
            <p:nvPr/>
          </p:nvSpPr>
          <p:spPr>
            <a:xfrm>
              <a:off x="7006842" y="-1079588"/>
              <a:ext cx="39053" cy="91090"/>
            </a:xfrm>
            <a:custGeom>
              <a:avLst/>
              <a:gdLst/>
              <a:ahLst/>
              <a:cxnLst/>
              <a:rect l="l" t="t" r="r" b="b"/>
              <a:pathLst>
                <a:path w="752" h="1754" extrusionOk="0">
                  <a:moveTo>
                    <a:pt x="0" y="1"/>
                  </a:moveTo>
                  <a:lnTo>
                    <a:pt x="0" y="1753"/>
                  </a:lnTo>
                  <a:lnTo>
                    <a:pt x="752" y="1753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4"/>
            <p:cNvSpPr/>
            <p:nvPr/>
          </p:nvSpPr>
          <p:spPr>
            <a:xfrm>
              <a:off x="6993859" y="-1116305"/>
              <a:ext cx="72446" cy="67668"/>
            </a:xfrm>
            <a:custGeom>
              <a:avLst/>
              <a:gdLst/>
              <a:ahLst/>
              <a:cxnLst/>
              <a:rect l="l" t="t" r="r" b="b"/>
              <a:pathLst>
                <a:path w="1395" h="1303" extrusionOk="0">
                  <a:moveTo>
                    <a:pt x="698" y="0"/>
                  </a:moveTo>
                  <a:cubicBezTo>
                    <a:pt x="666" y="0"/>
                    <a:pt x="634" y="2"/>
                    <a:pt x="601" y="7"/>
                  </a:cubicBezTo>
                  <a:cubicBezTo>
                    <a:pt x="245" y="61"/>
                    <a:pt x="0" y="392"/>
                    <a:pt x="53" y="748"/>
                  </a:cubicBezTo>
                  <a:cubicBezTo>
                    <a:pt x="102" y="1071"/>
                    <a:pt x="380" y="1302"/>
                    <a:pt x="696" y="1302"/>
                  </a:cubicBezTo>
                  <a:cubicBezTo>
                    <a:pt x="728" y="1302"/>
                    <a:pt x="761" y="1300"/>
                    <a:pt x="793" y="1295"/>
                  </a:cubicBezTo>
                  <a:cubicBezTo>
                    <a:pt x="1150" y="1241"/>
                    <a:pt x="1394" y="911"/>
                    <a:pt x="1341" y="555"/>
                  </a:cubicBezTo>
                  <a:cubicBezTo>
                    <a:pt x="1292" y="232"/>
                    <a:pt x="1015" y="0"/>
                    <a:pt x="6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4"/>
            <p:cNvSpPr/>
            <p:nvPr/>
          </p:nvSpPr>
          <p:spPr>
            <a:xfrm>
              <a:off x="7017280" y="-406232"/>
              <a:ext cx="39001" cy="91038"/>
            </a:xfrm>
            <a:custGeom>
              <a:avLst/>
              <a:gdLst/>
              <a:ahLst/>
              <a:cxnLst/>
              <a:rect l="l" t="t" r="r" b="b"/>
              <a:pathLst>
                <a:path w="751" h="1753" extrusionOk="0">
                  <a:moveTo>
                    <a:pt x="0" y="0"/>
                  </a:moveTo>
                  <a:lnTo>
                    <a:pt x="0" y="1753"/>
                  </a:lnTo>
                  <a:lnTo>
                    <a:pt x="751" y="1753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4"/>
            <p:cNvSpPr/>
            <p:nvPr/>
          </p:nvSpPr>
          <p:spPr>
            <a:xfrm>
              <a:off x="6995469" y="-346405"/>
              <a:ext cx="74367" cy="67668"/>
            </a:xfrm>
            <a:custGeom>
              <a:avLst/>
              <a:gdLst/>
              <a:ahLst/>
              <a:cxnLst/>
              <a:rect l="l" t="t" r="r" b="b"/>
              <a:pathLst>
                <a:path w="1432" h="1303" extrusionOk="0">
                  <a:moveTo>
                    <a:pt x="716" y="1"/>
                  </a:moveTo>
                  <a:cubicBezTo>
                    <a:pt x="667" y="1"/>
                    <a:pt x="617" y="6"/>
                    <a:pt x="567" y="18"/>
                  </a:cubicBezTo>
                  <a:cubicBezTo>
                    <a:pt x="217" y="100"/>
                    <a:pt x="0" y="451"/>
                    <a:pt x="82" y="801"/>
                  </a:cubicBezTo>
                  <a:cubicBezTo>
                    <a:pt x="153" y="1100"/>
                    <a:pt x="420" y="1303"/>
                    <a:pt x="715" y="1303"/>
                  </a:cubicBezTo>
                  <a:cubicBezTo>
                    <a:pt x="765" y="1303"/>
                    <a:pt x="815" y="1297"/>
                    <a:pt x="865" y="1285"/>
                  </a:cubicBezTo>
                  <a:cubicBezTo>
                    <a:pt x="1215" y="1203"/>
                    <a:pt x="1432" y="852"/>
                    <a:pt x="1350" y="502"/>
                  </a:cubicBezTo>
                  <a:cubicBezTo>
                    <a:pt x="1279" y="203"/>
                    <a:pt x="1011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4"/>
            <p:cNvSpPr/>
            <p:nvPr/>
          </p:nvSpPr>
          <p:spPr>
            <a:xfrm>
              <a:off x="7136777" y="-403687"/>
              <a:ext cx="39105" cy="91038"/>
            </a:xfrm>
            <a:custGeom>
              <a:avLst/>
              <a:gdLst/>
              <a:ahLst/>
              <a:cxnLst/>
              <a:rect l="l" t="t" r="r" b="b"/>
              <a:pathLst>
                <a:path w="753" h="1753" extrusionOk="0">
                  <a:moveTo>
                    <a:pt x="0" y="0"/>
                  </a:moveTo>
                  <a:lnTo>
                    <a:pt x="0" y="1753"/>
                  </a:lnTo>
                  <a:lnTo>
                    <a:pt x="752" y="1753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4"/>
            <p:cNvSpPr/>
            <p:nvPr/>
          </p:nvSpPr>
          <p:spPr>
            <a:xfrm>
              <a:off x="7118601" y="-343861"/>
              <a:ext cx="67668" cy="67668"/>
            </a:xfrm>
            <a:custGeom>
              <a:avLst/>
              <a:gdLst/>
              <a:ahLst/>
              <a:cxnLst/>
              <a:rect l="l" t="t" r="r" b="b"/>
              <a:pathLst>
                <a:path w="1303" h="1303" extrusionOk="0">
                  <a:moveTo>
                    <a:pt x="652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11"/>
                    <a:pt x="293" y="1302"/>
                    <a:pt x="652" y="1302"/>
                  </a:cubicBezTo>
                  <a:cubicBezTo>
                    <a:pt x="1011" y="1302"/>
                    <a:pt x="1302" y="1011"/>
                    <a:pt x="1302" y="651"/>
                  </a:cubicBezTo>
                  <a:cubicBezTo>
                    <a:pt x="1302" y="292"/>
                    <a:pt x="1011" y="0"/>
                    <a:pt x="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4"/>
            <p:cNvSpPr/>
            <p:nvPr/>
          </p:nvSpPr>
          <p:spPr>
            <a:xfrm>
              <a:off x="7248640" y="-401038"/>
              <a:ext cx="39053" cy="91038"/>
            </a:xfrm>
            <a:custGeom>
              <a:avLst/>
              <a:gdLst/>
              <a:ahLst/>
              <a:cxnLst/>
              <a:rect l="l" t="t" r="r" b="b"/>
              <a:pathLst>
                <a:path w="752" h="1753" extrusionOk="0">
                  <a:moveTo>
                    <a:pt x="0" y="1"/>
                  </a:moveTo>
                  <a:lnTo>
                    <a:pt x="0" y="1752"/>
                  </a:lnTo>
                  <a:lnTo>
                    <a:pt x="752" y="1752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4"/>
            <p:cNvSpPr/>
            <p:nvPr/>
          </p:nvSpPr>
          <p:spPr>
            <a:xfrm>
              <a:off x="7230360" y="-341264"/>
              <a:ext cx="67668" cy="67616"/>
            </a:xfrm>
            <a:custGeom>
              <a:avLst/>
              <a:gdLst/>
              <a:ahLst/>
              <a:cxnLst/>
              <a:rect l="l" t="t" r="r" b="b"/>
              <a:pathLst>
                <a:path w="1303" h="1302" extrusionOk="0">
                  <a:moveTo>
                    <a:pt x="651" y="0"/>
                  </a:moveTo>
                  <a:cubicBezTo>
                    <a:pt x="292" y="0"/>
                    <a:pt x="0" y="291"/>
                    <a:pt x="0" y="652"/>
                  </a:cubicBezTo>
                  <a:cubicBezTo>
                    <a:pt x="0" y="1011"/>
                    <a:pt x="292" y="1302"/>
                    <a:pt x="651" y="1302"/>
                  </a:cubicBezTo>
                  <a:cubicBezTo>
                    <a:pt x="1011" y="1302"/>
                    <a:pt x="1303" y="1011"/>
                    <a:pt x="1303" y="652"/>
                  </a:cubicBezTo>
                  <a:cubicBezTo>
                    <a:pt x="1303" y="291"/>
                    <a:pt x="1011" y="0"/>
                    <a:pt x="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4"/>
            <p:cNvSpPr/>
            <p:nvPr/>
          </p:nvSpPr>
          <p:spPr>
            <a:xfrm>
              <a:off x="7355257" y="-395845"/>
              <a:ext cx="39001" cy="90986"/>
            </a:xfrm>
            <a:custGeom>
              <a:avLst/>
              <a:gdLst/>
              <a:ahLst/>
              <a:cxnLst/>
              <a:rect l="l" t="t" r="r" b="b"/>
              <a:pathLst>
                <a:path w="751" h="1752" extrusionOk="0">
                  <a:moveTo>
                    <a:pt x="0" y="0"/>
                  </a:moveTo>
                  <a:lnTo>
                    <a:pt x="0" y="1752"/>
                  </a:lnTo>
                  <a:lnTo>
                    <a:pt x="751" y="175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4"/>
            <p:cNvSpPr/>
            <p:nvPr/>
          </p:nvSpPr>
          <p:spPr>
            <a:xfrm>
              <a:off x="7334276" y="-335863"/>
              <a:ext cx="72342" cy="67668"/>
            </a:xfrm>
            <a:custGeom>
              <a:avLst/>
              <a:gdLst/>
              <a:ahLst/>
              <a:cxnLst/>
              <a:rect l="l" t="t" r="r" b="b"/>
              <a:pathLst>
                <a:path w="1393" h="1303" extrusionOk="0">
                  <a:moveTo>
                    <a:pt x="698" y="1"/>
                  </a:moveTo>
                  <a:cubicBezTo>
                    <a:pt x="667" y="1"/>
                    <a:pt x="636" y="3"/>
                    <a:pt x="604" y="8"/>
                  </a:cubicBezTo>
                  <a:cubicBezTo>
                    <a:pt x="248" y="59"/>
                    <a:pt x="1" y="389"/>
                    <a:pt x="52" y="745"/>
                  </a:cubicBezTo>
                  <a:cubicBezTo>
                    <a:pt x="99" y="1069"/>
                    <a:pt x="378" y="1303"/>
                    <a:pt x="696" y="1303"/>
                  </a:cubicBezTo>
                  <a:cubicBezTo>
                    <a:pt x="727" y="1303"/>
                    <a:pt x="759" y="1301"/>
                    <a:pt x="790" y="1296"/>
                  </a:cubicBezTo>
                  <a:cubicBezTo>
                    <a:pt x="1145" y="1245"/>
                    <a:pt x="1392" y="914"/>
                    <a:pt x="1341" y="559"/>
                  </a:cubicBezTo>
                  <a:cubicBezTo>
                    <a:pt x="1294" y="235"/>
                    <a:pt x="1015" y="1"/>
                    <a:pt x="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4"/>
            <p:cNvSpPr/>
            <p:nvPr/>
          </p:nvSpPr>
          <p:spPr>
            <a:xfrm>
              <a:off x="7456577" y="-398442"/>
              <a:ext cx="39053" cy="91038"/>
            </a:xfrm>
            <a:custGeom>
              <a:avLst/>
              <a:gdLst/>
              <a:ahLst/>
              <a:cxnLst/>
              <a:rect l="l" t="t" r="r" b="b"/>
              <a:pathLst>
                <a:path w="752" h="1753" extrusionOk="0">
                  <a:moveTo>
                    <a:pt x="1" y="1"/>
                  </a:moveTo>
                  <a:lnTo>
                    <a:pt x="1" y="1753"/>
                  </a:lnTo>
                  <a:lnTo>
                    <a:pt x="751" y="1753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74"/>
            <p:cNvSpPr/>
            <p:nvPr/>
          </p:nvSpPr>
          <p:spPr>
            <a:xfrm>
              <a:off x="7438349" y="-338667"/>
              <a:ext cx="67668" cy="67668"/>
            </a:xfrm>
            <a:custGeom>
              <a:avLst/>
              <a:gdLst/>
              <a:ahLst/>
              <a:cxnLst/>
              <a:rect l="l" t="t" r="r" b="b"/>
              <a:pathLst>
                <a:path w="1303" h="1303" extrusionOk="0">
                  <a:moveTo>
                    <a:pt x="651" y="1"/>
                  </a:moveTo>
                  <a:cubicBezTo>
                    <a:pt x="292" y="1"/>
                    <a:pt x="1" y="292"/>
                    <a:pt x="1" y="652"/>
                  </a:cubicBezTo>
                  <a:cubicBezTo>
                    <a:pt x="1" y="1011"/>
                    <a:pt x="292" y="1303"/>
                    <a:pt x="651" y="1303"/>
                  </a:cubicBezTo>
                  <a:cubicBezTo>
                    <a:pt x="1010" y="1303"/>
                    <a:pt x="1302" y="1011"/>
                    <a:pt x="1302" y="652"/>
                  </a:cubicBezTo>
                  <a:cubicBezTo>
                    <a:pt x="1302" y="292"/>
                    <a:pt x="1010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74"/>
            <p:cNvSpPr/>
            <p:nvPr/>
          </p:nvSpPr>
          <p:spPr>
            <a:xfrm>
              <a:off x="7265726" y="-967051"/>
              <a:ext cx="108591" cy="393441"/>
            </a:xfrm>
            <a:custGeom>
              <a:avLst/>
              <a:gdLst/>
              <a:ahLst/>
              <a:cxnLst/>
              <a:rect l="l" t="t" r="r" b="b"/>
              <a:pathLst>
                <a:path w="2091" h="7576" extrusionOk="0">
                  <a:moveTo>
                    <a:pt x="131" y="0"/>
                  </a:moveTo>
                  <a:cubicBezTo>
                    <a:pt x="59" y="0"/>
                    <a:pt x="0" y="59"/>
                    <a:pt x="0" y="131"/>
                  </a:cubicBezTo>
                  <a:lnTo>
                    <a:pt x="0" y="3962"/>
                  </a:lnTo>
                  <a:cubicBezTo>
                    <a:pt x="0" y="3999"/>
                    <a:pt x="16" y="4036"/>
                    <a:pt x="45" y="4060"/>
                  </a:cubicBezTo>
                  <a:lnTo>
                    <a:pt x="1829" y="5588"/>
                  </a:lnTo>
                  <a:lnTo>
                    <a:pt x="1829" y="7444"/>
                  </a:lnTo>
                  <a:cubicBezTo>
                    <a:pt x="1829" y="7516"/>
                    <a:pt x="1888" y="7575"/>
                    <a:pt x="1959" y="7575"/>
                  </a:cubicBezTo>
                  <a:cubicBezTo>
                    <a:pt x="2032" y="7575"/>
                    <a:pt x="2091" y="7517"/>
                    <a:pt x="2091" y="7444"/>
                  </a:cubicBezTo>
                  <a:lnTo>
                    <a:pt x="2091" y="5529"/>
                  </a:lnTo>
                  <a:cubicBezTo>
                    <a:pt x="2091" y="5491"/>
                    <a:pt x="2075" y="5455"/>
                    <a:pt x="2045" y="5429"/>
                  </a:cubicBezTo>
                  <a:lnTo>
                    <a:pt x="262" y="3902"/>
                  </a:lnTo>
                  <a:lnTo>
                    <a:pt x="262" y="131"/>
                  </a:lnTo>
                  <a:cubicBezTo>
                    <a:pt x="262" y="59"/>
                    <a:pt x="204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4"/>
            <p:cNvSpPr/>
            <p:nvPr/>
          </p:nvSpPr>
          <p:spPr>
            <a:xfrm>
              <a:off x="7343261" y="-584983"/>
              <a:ext cx="53490" cy="53490"/>
            </a:xfrm>
            <a:custGeom>
              <a:avLst/>
              <a:gdLst/>
              <a:ahLst/>
              <a:cxnLst/>
              <a:rect l="l" t="t" r="r" b="b"/>
              <a:pathLst>
                <a:path w="1030" h="1030" extrusionOk="0">
                  <a:moveTo>
                    <a:pt x="514" y="0"/>
                  </a:moveTo>
                  <a:cubicBezTo>
                    <a:pt x="230" y="0"/>
                    <a:pt x="0" y="230"/>
                    <a:pt x="0" y="514"/>
                  </a:cubicBezTo>
                  <a:cubicBezTo>
                    <a:pt x="0" y="800"/>
                    <a:pt x="230" y="1030"/>
                    <a:pt x="514" y="1030"/>
                  </a:cubicBezTo>
                  <a:cubicBezTo>
                    <a:pt x="800" y="1030"/>
                    <a:pt x="1030" y="800"/>
                    <a:pt x="1030" y="514"/>
                  </a:cubicBezTo>
                  <a:cubicBezTo>
                    <a:pt x="1030" y="231"/>
                    <a:pt x="800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4"/>
            <p:cNvSpPr/>
            <p:nvPr/>
          </p:nvSpPr>
          <p:spPr>
            <a:xfrm>
              <a:off x="7334380" y="-593916"/>
              <a:ext cx="71251" cy="71303"/>
            </a:xfrm>
            <a:custGeom>
              <a:avLst/>
              <a:gdLst/>
              <a:ahLst/>
              <a:cxnLst/>
              <a:rect l="l" t="t" r="r" b="b"/>
              <a:pathLst>
                <a:path w="1372" h="1373" extrusionOk="0">
                  <a:moveTo>
                    <a:pt x="685" y="344"/>
                  </a:moveTo>
                  <a:cubicBezTo>
                    <a:pt x="875" y="344"/>
                    <a:pt x="1030" y="498"/>
                    <a:pt x="1030" y="687"/>
                  </a:cubicBezTo>
                  <a:cubicBezTo>
                    <a:pt x="1030" y="878"/>
                    <a:pt x="876" y="1032"/>
                    <a:pt x="685" y="1032"/>
                  </a:cubicBezTo>
                  <a:cubicBezTo>
                    <a:pt x="496" y="1032"/>
                    <a:pt x="342" y="878"/>
                    <a:pt x="342" y="687"/>
                  </a:cubicBezTo>
                  <a:cubicBezTo>
                    <a:pt x="342" y="498"/>
                    <a:pt x="497" y="344"/>
                    <a:pt x="685" y="344"/>
                  </a:cubicBezTo>
                  <a:close/>
                  <a:moveTo>
                    <a:pt x="685" y="1"/>
                  </a:moveTo>
                  <a:cubicBezTo>
                    <a:pt x="308" y="1"/>
                    <a:pt x="0" y="308"/>
                    <a:pt x="0" y="686"/>
                  </a:cubicBezTo>
                  <a:cubicBezTo>
                    <a:pt x="0" y="1065"/>
                    <a:pt x="308" y="1373"/>
                    <a:pt x="685" y="1373"/>
                  </a:cubicBezTo>
                  <a:cubicBezTo>
                    <a:pt x="1064" y="1373"/>
                    <a:pt x="1372" y="1065"/>
                    <a:pt x="1372" y="686"/>
                  </a:cubicBezTo>
                  <a:cubicBezTo>
                    <a:pt x="1372" y="308"/>
                    <a:pt x="1064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4"/>
            <p:cNvSpPr/>
            <p:nvPr/>
          </p:nvSpPr>
          <p:spPr>
            <a:xfrm>
              <a:off x="7191306" y="-838050"/>
              <a:ext cx="121938" cy="411253"/>
            </a:xfrm>
            <a:custGeom>
              <a:avLst/>
              <a:gdLst/>
              <a:ahLst/>
              <a:cxnLst/>
              <a:rect l="l" t="t" r="r" b="b"/>
              <a:pathLst>
                <a:path w="2348" h="7919" extrusionOk="0">
                  <a:moveTo>
                    <a:pt x="172" y="0"/>
                  </a:moveTo>
                  <a:cubicBezTo>
                    <a:pt x="76" y="0"/>
                    <a:pt x="1" y="76"/>
                    <a:pt x="1" y="171"/>
                  </a:cubicBezTo>
                  <a:lnTo>
                    <a:pt x="1" y="2347"/>
                  </a:lnTo>
                  <a:cubicBezTo>
                    <a:pt x="1" y="2391"/>
                    <a:pt x="18" y="2434"/>
                    <a:pt x="49" y="2466"/>
                  </a:cubicBezTo>
                  <a:lnTo>
                    <a:pt x="2001" y="4504"/>
                  </a:lnTo>
                  <a:lnTo>
                    <a:pt x="1916" y="7742"/>
                  </a:lnTo>
                  <a:cubicBezTo>
                    <a:pt x="1914" y="7836"/>
                    <a:pt x="1988" y="7915"/>
                    <a:pt x="2082" y="7918"/>
                  </a:cubicBezTo>
                  <a:lnTo>
                    <a:pt x="2087" y="7918"/>
                  </a:lnTo>
                  <a:cubicBezTo>
                    <a:pt x="2179" y="7918"/>
                    <a:pt x="2256" y="7845"/>
                    <a:pt x="2259" y="7750"/>
                  </a:cubicBezTo>
                  <a:lnTo>
                    <a:pt x="2346" y="4441"/>
                  </a:lnTo>
                  <a:cubicBezTo>
                    <a:pt x="2348" y="4396"/>
                    <a:pt x="2329" y="4352"/>
                    <a:pt x="2297" y="4318"/>
                  </a:cubicBezTo>
                  <a:lnTo>
                    <a:pt x="343" y="2279"/>
                  </a:lnTo>
                  <a:lnTo>
                    <a:pt x="343" y="171"/>
                  </a:lnTo>
                  <a:cubicBezTo>
                    <a:pt x="343" y="76"/>
                    <a:pt x="267" y="0"/>
                    <a:pt x="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4"/>
            <p:cNvSpPr/>
            <p:nvPr/>
          </p:nvSpPr>
          <p:spPr>
            <a:xfrm>
              <a:off x="7114446" y="-833532"/>
              <a:ext cx="121938" cy="411305"/>
            </a:xfrm>
            <a:custGeom>
              <a:avLst/>
              <a:gdLst/>
              <a:ahLst/>
              <a:cxnLst/>
              <a:rect l="l" t="t" r="r" b="b"/>
              <a:pathLst>
                <a:path w="2348" h="7920" extrusionOk="0">
                  <a:moveTo>
                    <a:pt x="172" y="1"/>
                  </a:moveTo>
                  <a:cubicBezTo>
                    <a:pt x="76" y="1"/>
                    <a:pt x="1" y="77"/>
                    <a:pt x="1" y="172"/>
                  </a:cubicBezTo>
                  <a:lnTo>
                    <a:pt x="1" y="2348"/>
                  </a:lnTo>
                  <a:cubicBezTo>
                    <a:pt x="1" y="2392"/>
                    <a:pt x="18" y="2435"/>
                    <a:pt x="49" y="2467"/>
                  </a:cubicBezTo>
                  <a:lnTo>
                    <a:pt x="2001" y="4506"/>
                  </a:lnTo>
                  <a:lnTo>
                    <a:pt x="1916" y="7743"/>
                  </a:lnTo>
                  <a:cubicBezTo>
                    <a:pt x="1914" y="7838"/>
                    <a:pt x="1988" y="7917"/>
                    <a:pt x="2084" y="7919"/>
                  </a:cubicBezTo>
                  <a:lnTo>
                    <a:pt x="2087" y="7919"/>
                  </a:lnTo>
                  <a:cubicBezTo>
                    <a:pt x="2180" y="7919"/>
                    <a:pt x="2256" y="7844"/>
                    <a:pt x="2259" y="7750"/>
                  </a:cubicBezTo>
                  <a:lnTo>
                    <a:pt x="2347" y="4443"/>
                  </a:lnTo>
                  <a:cubicBezTo>
                    <a:pt x="2348" y="4397"/>
                    <a:pt x="2331" y="4353"/>
                    <a:pt x="2299" y="4320"/>
                  </a:cubicBezTo>
                  <a:lnTo>
                    <a:pt x="343" y="2280"/>
                  </a:lnTo>
                  <a:lnTo>
                    <a:pt x="343" y="172"/>
                  </a:lnTo>
                  <a:cubicBezTo>
                    <a:pt x="343" y="77"/>
                    <a:pt x="267" y="1"/>
                    <a:pt x="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4"/>
            <p:cNvSpPr/>
            <p:nvPr/>
          </p:nvSpPr>
          <p:spPr>
            <a:xfrm>
              <a:off x="7033016" y="-833532"/>
              <a:ext cx="121989" cy="411305"/>
            </a:xfrm>
            <a:custGeom>
              <a:avLst/>
              <a:gdLst/>
              <a:ahLst/>
              <a:cxnLst/>
              <a:rect l="l" t="t" r="r" b="b"/>
              <a:pathLst>
                <a:path w="2349" h="7920" extrusionOk="0">
                  <a:moveTo>
                    <a:pt x="172" y="1"/>
                  </a:moveTo>
                  <a:cubicBezTo>
                    <a:pt x="77" y="1"/>
                    <a:pt x="1" y="77"/>
                    <a:pt x="1" y="172"/>
                  </a:cubicBezTo>
                  <a:lnTo>
                    <a:pt x="1" y="2348"/>
                  </a:lnTo>
                  <a:cubicBezTo>
                    <a:pt x="1" y="2392"/>
                    <a:pt x="18" y="2435"/>
                    <a:pt x="49" y="2467"/>
                  </a:cubicBezTo>
                  <a:lnTo>
                    <a:pt x="2002" y="4506"/>
                  </a:lnTo>
                  <a:lnTo>
                    <a:pt x="1916" y="7743"/>
                  </a:lnTo>
                  <a:cubicBezTo>
                    <a:pt x="1914" y="7838"/>
                    <a:pt x="1989" y="7917"/>
                    <a:pt x="2083" y="7919"/>
                  </a:cubicBezTo>
                  <a:lnTo>
                    <a:pt x="2087" y="7919"/>
                  </a:lnTo>
                  <a:cubicBezTo>
                    <a:pt x="2179" y="7919"/>
                    <a:pt x="2256" y="7844"/>
                    <a:pt x="2259" y="7750"/>
                  </a:cubicBezTo>
                  <a:lnTo>
                    <a:pt x="2346" y="4443"/>
                  </a:lnTo>
                  <a:cubicBezTo>
                    <a:pt x="2348" y="4397"/>
                    <a:pt x="2330" y="4353"/>
                    <a:pt x="2298" y="4320"/>
                  </a:cubicBezTo>
                  <a:lnTo>
                    <a:pt x="343" y="2280"/>
                  </a:lnTo>
                  <a:lnTo>
                    <a:pt x="343" y="172"/>
                  </a:lnTo>
                  <a:cubicBezTo>
                    <a:pt x="343" y="77"/>
                    <a:pt x="267" y="1"/>
                    <a:pt x="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4"/>
            <p:cNvSpPr/>
            <p:nvPr/>
          </p:nvSpPr>
          <p:spPr>
            <a:xfrm>
              <a:off x="7180452" y="-842724"/>
              <a:ext cx="53490" cy="53490"/>
            </a:xfrm>
            <a:custGeom>
              <a:avLst/>
              <a:gdLst/>
              <a:ahLst/>
              <a:cxnLst/>
              <a:rect l="l" t="t" r="r" b="b"/>
              <a:pathLst>
                <a:path w="1030" h="1030" extrusionOk="0">
                  <a:moveTo>
                    <a:pt x="515" y="0"/>
                  </a:moveTo>
                  <a:cubicBezTo>
                    <a:pt x="231" y="0"/>
                    <a:pt x="1" y="230"/>
                    <a:pt x="1" y="515"/>
                  </a:cubicBezTo>
                  <a:cubicBezTo>
                    <a:pt x="1" y="799"/>
                    <a:pt x="231" y="1029"/>
                    <a:pt x="515" y="1029"/>
                  </a:cubicBezTo>
                  <a:cubicBezTo>
                    <a:pt x="800" y="1029"/>
                    <a:pt x="1030" y="799"/>
                    <a:pt x="1030" y="515"/>
                  </a:cubicBezTo>
                  <a:cubicBezTo>
                    <a:pt x="1030" y="231"/>
                    <a:pt x="799" y="1"/>
                    <a:pt x="5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4"/>
            <p:cNvSpPr/>
            <p:nvPr/>
          </p:nvSpPr>
          <p:spPr>
            <a:xfrm>
              <a:off x="7171572" y="-851553"/>
              <a:ext cx="71251" cy="71303"/>
            </a:xfrm>
            <a:custGeom>
              <a:avLst/>
              <a:gdLst/>
              <a:ahLst/>
              <a:cxnLst/>
              <a:rect l="l" t="t" r="r" b="b"/>
              <a:pathLst>
                <a:path w="1372" h="1373" extrusionOk="0">
                  <a:moveTo>
                    <a:pt x="686" y="343"/>
                  </a:moveTo>
                  <a:cubicBezTo>
                    <a:pt x="875" y="343"/>
                    <a:pt x="1030" y="496"/>
                    <a:pt x="1030" y="686"/>
                  </a:cubicBezTo>
                  <a:cubicBezTo>
                    <a:pt x="1030" y="876"/>
                    <a:pt x="877" y="1030"/>
                    <a:pt x="686" y="1030"/>
                  </a:cubicBezTo>
                  <a:cubicBezTo>
                    <a:pt x="497" y="1030"/>
                    <a:pt x="343" y="876"/>
                    <a:pt x="343" y="686"/>
                  </a:cubicBezTo>
                  <a:cubicBezTo>
                    <a:pt x="343" y="496"/>
                    <a:pt x="498" y="343"/>
                    <a:pt x="686" y="343"/>
                  </a:cubicBezTo>
                  <a:close/>
                  <a:moveTo>
                    <a:pt x="686" y="0"/>
                  </a:moveTo>
                  <a:cubicBezTo>
                    <a:pt x="308" y="0"/>
                    <a:pt x="1" y="308"/>
                    <a:pt x="1" y="686"/>
                  </a:cubicBezTo>
                  <a:cubicBezTo>
                    <a:pt x="1" y="1064"/>
                    <a:pt x="308" y="1372"/>
                    <a:pt x="686" y="1372"/>
                  </a:cubicBezTo>
                  <a:cubicBezTo>
                    <a:pt x="1065" y="1372"/>
                    <a:pt x="1372" y="1064"/>
                    <a:pt x="1372" y="686"/>
                  </a:cubicBezTo>
                  <a:cubicBezTo>
                    <a:pt x="1372" y="308"/>
                    <a:pt x="1065" y="0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4"/>
            <p:cNvSpPr/>
            <p:nvPr/>
          </p:nvSpPr>
          <p:spPr>
            <a:xfrm>
              <a:off x="7017696" y="-887958"/>
              <a:ext cx="53490" cy="53542"/>
            </a:xfrm>
            <a:custGeom>
              <a:avLst/>
              <a:gdLst/>
              <a:ahLst/>
              <a:cxnLst/>
              <a:rect l="l" t="t" r="r" b="b"/>
              <a:pathLst>
                <a:path w="1030" h="1031" extrusionOk="0">
                  <a:moveTo>
                    <a:pt x="515" y="1"/>
                  </a:moveTo>
                  <a:cubicBezTo>
                    <a:pt x="231" y="1"/>
                    <a:pt x="1" y="231"/>
                    <a:pt x="1" y="515"/>
                  </a:cubicBezTo>
                  <a:cubicBezTo>
                    <a:pt x="1" y="801"/>
                    <a:pt x="231" y="1031"/>
                    <a:pt x="515" y="1031"/>
                  </a:cubicBezTo>
                  <a:cubicBezTo>
                    <a:pt x="800" y="1031"/>
                    <a:pt x="1030" y="801"/>
                    <a:pt x="1030" y="515"/>
                  </a:cubicBezTo>
                  <a:cubicBezTo>
                    <a:pt x="1030" y="232"/>
                    <a:pt x="800" y="1"/>
                    <a:pt x="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4"/>
            <p:cNvSpPr/>
            <p:nvPr/>
          </p:nvSpPr>
          <p:spPr>
            <a:xfrm>
              <a:off x="7008815" y="-896838"/>
              <a:ext cx="71251" cy="71303"/>
            </a:xfrm>
            <a:custGeom>
              <a:avLst/>
              <a:gdLst/>
              <a:ahLst/>
              <a:cxnLst/>
              <a:rect l="l" t="t" r="r" b="b"/>
              <a:pathLst>
                <a:path w="1372" h="1373" extrusionOk="0">
                  <a:moveTo>
                    <a:pt x="686" y="343"/>
                  </a:moveTo>
                  <a:cubicBezTo>
                    <a:pt x="874" y="343"/>
                    <a:pt x="1028" y="498"/>
                    <a:pt x="1029" y="686"/>
                  </a:cubicBezTo>
                  <a:cubicBezTo>
                    <a:pt x="1029" y="877"/>
                    <a:pt x="875" y="1030"/>
                    <a:pt x="686" y="1030"/>
                  </a:cubicBezTo>
                  <a:cubicBezTo>
                    <a:pt x="496" y="1030"/>
                    <a:pt x="343" y="874"/>
                    <a:pt x="343" y="686"/>
                  </a:cubicBezTo>
                  <a:cubicBezTo>
                    <a:pt x="343" y="497"/>
                    <a:pt x="498" y="343"/>
                    <a:pt x="686" y="343"/>
                  </a:cubicBezTo>
                  <a:close/>
                  <a:moveTo>
                    <a:pt x="686" y="1"/>
                  </a:moveTo>
                  <a:cubicBezTo>
                    <a:pt x="308" y="1"/>
                    <a:pt x="1" y="308"/>
                    <a:pt x="1" y="686"/>
                  </a:cubicBezTo>
                  <a:cubicBezTo>
                    <a:pt x="1" y="1065"/>
                    <a:pt x="308" y="1373"/>
                    <a:pt x="686" y="1373"/>
                  </a:cubicBezTo>
                  <a:cubicBezTo>
                    <a:pt x="1065" y="1373"/>
                    <a:pt x="1372" y="1065"/>
                    <a:pt x="1372" y="686"/>
                  </a:cubicBezTo>
                  <a:cubicBezTo>
                    <a:pt x="1372" y="308"/>
                    <a:pt x="1065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74"/>
            <p:cNvSpPr/>
            <p:nvPr/>
          </p:nvSpPr>
          <p:spPr>
            <a:xfrm>
              <a:off x="7099074" y="-869833"/>
              <a:ext cx="53490" cy="53542"/>
            </a:xfrm>
            <a:custGeom>
              <a:avLst/>
              <a:gdLst/>
              <a:ahLst/>
              <a:cxnLst/>
              <a:rect l="l" t="t" r="r" b="b"/>
              <a:pathLst>
                <a:path w="1030" h="1031" extrusionOk="0">
                  <a:moveTo>
                    <a:pt x="515" y="1"/>
                  </a:moveTo>
                  <a:cubicBezTo>
                    <a:pt x="230" y="1"/>
                    <a:pt x="0" y="230"/>
                    <a:pt x="0" y="516"/>
                  </a:cubicBezTo>
                  <a:cubicBezTo>
                    <a:pt x="0" y="800"/>
                    <a:pt x="230" y="1030"/>
                    <a:pt x="515" y="1030"/>
                  </a:cubicBezTo>
                  <a:cubicBezTo>
                    <a:pt x="799" y="1030"/>
                    <a:pt x="1029" y="800"/>
                    <a:pt x="1029" y="516"/>
                  </a:cubicBezTo>
                  <a:cubicBezTo>
                    <a:pt x="1029" y="230"/>
                    <a:pt x="799" y="1"/>
                    <a:pt x="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4"/>
            <p:cNvSpPr/>
            <p:nvPr/>
          </p:nvSpPr>
          <p:spPr>
            <a:xfrm>
              <a:off x="7090194" y="-878714"/>
              <a:ext cx="71251" cy="71303"/>
            </a:xfrm>
            <a:custGeom>
              <a:avLst/>
              <a:gdLst/>
              <a:ahLst/>
              <a:cxnLst/>
              <a:rect l="l" t="t" r="r" b="b"/>
              <a:pathLst>
                <a:path w="1372" h="1373" extrusionOk="0">
                  <a:moveTo>
                    <a:pt x="686" y="343"/>
                  </a:moveTo>
                  <a:cubicBezTo>
                    <a:pt x="875" y="343"/>
                    <a:pt x="1029" y="497"/>
                    <a:pt x="1029" y="687"/>
                  </a:cubicBezTo>
                  <a:cubicBezTo>
                    <a:pt x="1029" y="876"/>
                    <a:pt x="874" y="1030"/>
                    <a:pt x="686" y="1030"/>
                  </a:cubicBezTo>
                  <a:cubicBezTo>
                    <a:pt x="495" y="1030"/>
                    <a:pt x="342" y="876"/>
                    <a:pt x="342" y="687"/>
                  </a:cubicBezTo>
                  <a:cubicBezTo>
                    <a:pt x="342" y="497"/>
                    <a:pt x="498" y="343"/>
                    <a:pt x="686" y="343"/>
                  </a:cubicBezTo>
                  <a:close/>
                  <a:moveTo>
                    <a:pt x="686" y="0"/>
                  </a:moveTo>
                  <a:cubicBezTo>
                    <a:pt x="307" y="0"/>
                    <a:pt x="0" y="308"/>
                    <a:pt x="0" y="687"/>
                  </a:cubicBezTo>
                  <a:cubicBezTo>
                    <a:pt x="0" y="1064"/>
                    <a:pt x="307" y="1372"/>
                    <a:pt x="686" y="1372"/>
                  </a:cubicBezTo>
                  <a:cubicBezTo>
                    <a:pt x="1064" y="1372"/>
                    <a:pt x="1371" y="1064"/>
                    <a:pt x="1371" y="687"/>
                  </a:cubicBezTo>
                  <a:cubicBezTo>
                    <a:pt x="1371" y="308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4"/>
            <p:cNvSpPr/>
            <p:nvPr/>
          </p:nvSpPr>
          <p:spPr>
            <a:xfrm>
              <a:off x="7313400" y="-957080"/>
              <a:ext cx="122976" cy="227360"/>
            </a:xfrm>
            <a:custGeom>
              <a:avLst/>
              <a:gdLst/>
              <a:ahLst/>
              <a:cxnLst/>
              <a:rect l="l" t="t" r="r" b="b"/>
              <a:pathLst>
                <a:path w="2368" h="4378" extrusionOk="0">
                  <a:moveTo>
                    <a:pt x="171" y="1"/>
                  </a:moveTo>
                  <a:cubicBezTo>
                    <a:pt x="77" y="1"/>
                    <a:pt x="1" y="77"/>
                    <a:pt x="1" y="172"/>
                  </a:cubicBezTo>
                  <a:lnTo>
                    <a:pt x="1" y="2726"/>
                  </a:lnTo>
                  <a:cubicBezTo>
                    <a:pt x="1" y="2781"/>
                    <a:pt x="26" y="2832"/>
                    <a:pt x="70" y="2864"/>
                  </a:cubicBezTo>
                  <a:lnTo>
                    <a:pt x="2072" y="4343"/>
                  </a:lnTo>
                  <a:cubicBezTo>
                    <a:pt x="2103" y="4366"/>
                    <a:pt x="2137" y="4377"/>
                    <a:pt x="2174" y="4377"/>
                  </a:cubicBezTo>
                  <a:cubicBezTo>
                    <a:pt x="2226" y="4377"/>
                    <a:pt x="2279" y="4353"/>
                    <a:pt x="2312" y="4308"/>
                  </a:cubicBezTo>
                  <a:cubicBezTo>
                    <a:pt x="2367" y="4231"/>
                    <a:pt x="2351" y="4124"/>
                    <a:pt x="2275" y="4068"/>
                  </a:cubicBezTo>
                  <a:lnTo>
                    <a:pt x="342" y="2640"/>
                  </a:lnTo>
                  <a:lnTo>
                    <a:pt x="342" y="172"/>
                  </a:lnTo>
                  <a:cubicBezTo>
                    <a:pt x="342" y="77"/>
                    <a:pt x="266" y="1"/>
                    <a:pt x="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4"/>
            <p:cNvSpPr/>
            <p:nvPr/>
          </p:nvSpPr>
          <p:spPr>
            <a:xfrm>
              <a:off x="7392960" y="-761346"/>
              <a:ext cx="53490" cy="53542"/>
            </a:xfrm>
            <a:custGeom>
              <a:avLst/>
              <a:gdLst/>
              <a:ahLst/>
              <a:cxnLst/>
              <a:rect l="l" t="t" r="r" b="b"/>
              <a:pathLst>
                <a:path w="1030" h="1031" extrusionOk="0">
                  <a:moveTo>
                    <a:pt x="515" y="1"/>
                  </a:moveTo>
                  <a:cubicBezTo>
                    <a:pt x="230" y="1"/>
                    <a:pt x="0" y="231"/>
                    <a:pt x="0" y="515"/>
                  </a:cubicBezTo>
                  <a:cubicBezTo>
                    <a:pt x="0" y="801"/>
                    <a:pt x="230" y="1031"/>
                    <a:pt x="515" y="1031"/>
                  </a:cubicBezTo>
                  <a:cubicBezTo>
                    <a:pt x="799" y="1031"/>
                    <a:pt x="1030" y="801"/>
                    <a:pt x="1030" y="515"/>
                  </a:cubicBezTo>
                  <a:cubicBezTo>
                    <a:pt x="1030" y="231"/>
                    <a:pt x="800" y="1"/>
                    <a:pt x="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4"/>
            <p:cNvSpPr/>
            <p:nvPr/>
          </p:nvSpPr>
          <p:spPr>
            <a:xfrm>
              <a:off x="7384080" y="-770227"/>
              <a:ext cx="71199" cy="71303"/>
            </a:xfrm>
            <a:custGeom>
              <a:avLst/>
              <a:gdLst/>
              <a:ahLst/>
              <a:cxnLst/>
              <a:rect l="l" t="t" r="r" b="b"/>
              <a:pathLst>
                <a:path w="1371" h="1373" extrusionOk="0">
                  <a:moveTo>
                    <a:pt x="686" y="343"/>
                  </a:moveTo>
                  <a:cubicBezTo>
                    <a:pt x="876" y="343"/>
                    <a:pt x="1030" y="497"/>
                    <a:pt x="1030" y="686"/>
                  </a:cubicBezTo>
                  <a:cubicBezTo>
                    <a:pt x="1030" y="877"/>
                    <a:pt x="875" y="1030"/>
                    <a:pt x="686" y="1030"/>
                  </a:cubicBezTo>
                  <a:cubicBezTo>
                    <a:pt x="496" y="1030"/>
                    <a:pt x="342" y="877"/>
                    <a:pt x="342" y="686"/>
                  </a:cubicBezTo>
                  <a:cubicBezTo>
                    <a:pt x="342" y="497"/>
                    <a:pt x="497" y="343"/>
                    <a:pt x="686" y="343"/>
                  </a:cubicBezTo>
                  <a:close/>
                  <a:moveTo>
                    <a:pt x="686" y="1"/>
                  </a:moveTo>
                  <a:cubicBezTo>
                    <a:pt x="308" y="1"/>
                    <a:pt x="0" y="308"/>
                    <a:pt x="0" y="686"/>
                  </a:cubicBezTo>
                  <a:cubicBezTo>
                    <a:pt x="0" y="1065"/>
                    <a:pt x="308" y="1373"/>
                    <a:pt x="686" y="1373"/>
                  </a:cubicBezTo>
                  <a:cubicBezTo>
                    <a:pt x="1064" y="1373"/>
                    <a:pt x="1371" y="1065"/>
                    <a:pt x="1371" y="686"/>
                  </a:cubicBezTo>
                  <a:cubicBezTo>
                    <a:pt x="1371" y="308"/>
                    <a:pt x="1064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74349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oup of people sitting at a table&#10;&#10;AI-generated content may be incorrect.">
            <a:extLst>
              <a:ext uri="{FF2B5EF4-FFF2-40B4-BE49-F238E27FC236}">
                <a16:creationId xmlns:a16="http://schemas.microsoft.com/office/drawing/2014/main" id="{B965E7A0-B17D-26C5-A952-30AB703ED5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3" r="-1" b="23299"/>
          <a:stretch/>
        </p:blipFill>
        <p:spPr>
          <a:xfrm>
            <a:off x="2360824" y="2330484"/>
            <a:ext cx="4422351" cy="254762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34500E-38AF-D1FA-80CD-FB5AB17CEA19}"/>
              </a:ext>
            </a:extLst>
          </p:cNvPr>
          <p:cNvSpPr/>
          <p:nvPr/>
        </p:nvSpPr>
        <p:spPr>
          <a:xfrm>
            <a:off x="2816921" y="696875"/>
            <a:ext cx="3574483" cy="1361128"/>
          </a:xfrm>
          <a:prstGeom prst="round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08" name="Google Shape;1308;p49"/>
          <p:cNvSpPr txBox="1">
            <a:spLocks noGrp="1"/>
          </p:cNvSpPr>
          <p:nvPr>
            <p:ph type="title"/>
          </p:nvPr>
        </p:nvSpPr>
        <p:spPr>
          <a:xfrm>
            <a:off x="2081112" y="969356"/>
            <a:ext cx="508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  <p:grpSp>
        <p:nvGrpSpPr>
          <p:cNvPr id="1311" name="Google Shape;1311;p49"/>
          <p:cNvGrpSpPr/>
          <p:nvPr/>
        </p:nvGrpSpPr>
        <p:grpSpPr>
          <a:xfrm rot="-5400000">
            <a:off x="7882983" y="-760111"/>
            <a:ext cx="1874150" cy="4474369"/>
            <a:chOff x="-2568497" y="-1058389"/>
            <a:chExt cx="1189634" cy="2840148"/>
          </a:xfrm>
        </p:grpSpPr>
        <p:sp>
          <p:nvSpPr>
            <p:cNvPr id="1312" name="Google Shape;1312;p49"/>
            <p:cNvSpPr/>
            <p:nvPr/>
          </p:nvSpPr>
          <p:spPr>
            <a:xfrm>
              <a:off x="-2261631" y="-998084"/>
              <a:ext cx="404555" cy="1021858"/>
            </a:xfrm>
            <a:custGeom>
              <a:avLst/>
              <a:gdLst/>
              <a:ahLst/>
              <a:cxnLst/>
              <a:rect l="l" t="t" r="r" b="b"/>
              <a:pathLst>
                <a:path w="1818" h="4592" extrusionOk="0">
                  <a:moveTo>
                    <a:pt x="1469" y="1"/>
                  </a:moveTo>
                  <a:cubicBezTo>
                    <a:pt x="658" y="1"/>
                    <a:pt x="1" y="656"/>
                    <a:pt x="1" y="1468"/>
                  </a:cubicBezTo>
                  <a:lnTo>
                    <a:pt x="1" y="4592"/>
                  </a:lnTo>
                  <a:lnTo>
                    <a:pt x="113" y="4592"/>
                  </a:lnTo>
                  <a:lnTo>
                    <a:pt x="113" y="1469"/>
                  </a:lnTo>
                  <a:cubicBezTo>
                    <a:pt x="113" y="721"/>
                    <a:pt x="720" y="114"/>
                    <a:pt x="1469" y="114"/>
                  </a:cubicBezTo>
                  <a:lnTo>
                    <a:pt x="1817" y="114"/>
                  </a:lnTo>
                  <a:lnTo>
                    <a:pt x="18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-1872429" y="-1031686"/>
              <a:ext cx="121500" cy="26926"/>
            </a:xfrm>
            <a:custGeom>
              <a:avLst/>
              <a:gdLst/>
              <a:ahLst/>
              <a:cxnLst/>
              <a:rect l="l" t="t" r="r" b="b"/>
              <a:pathLst>
                <a:path w="546" h="121" extrusionOk="0">
                  <a:moveTo>
                    <a:pt x="62" y="0"/>
                  </a:moveTo>
                  <a:cubicBezTo>
                    <a:pt x="28" y="0"/>
                    <a:pt x="1" y="27"/>
                    <a:pt x="1" y="61"/>
                  </a:cubicBezTo>
                  <a:cubicBezTo>
                    <a:pt x="1" y="94"/>
                    <a:pt x="28" y="121"/>
                    <a:pt x="62" y="121"/>
                  </a:cubicBezTo>
                  <a:lnTo>
                    <a:pt x="485" y="121"/>
                  </a:lnTo>
                  <a:cubicBezTo>
                    <a:pt x="519" y="121"/>
                    <a:pt x="545" y="94"/>
                    <a:pt x="545" y="61"/>
                  </a:cubicBezTo>
                  <a:cubicBezTo>
                    <a:pt x="545" y="27"/>
                    <a:pt x="519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-1872429" y="-966707"/>
              <a:ext cx="121500" cy="26704"/>
            </a:xfrm>
            <a:custGeom>
              <a:avLst/>
              <a:gdLst/>
              <a:ahLst/>
              <a:cxnLst/>
              <a:rect l="l" t="t" r="r" b="b"/>
              <a:pathLst>
                <a:path w="546" h="120" extrusionOk="0">
                  <a:moveTo>
                    <a:pt x="62" y="0"/>
                  </a:moveTo>
                  <a:cubicBezTo>
                    <a:pt x="28" y="0"/>
                    <a:pt x="1" y="27"/>
                    <a:pt x="1" y="60"/>
                  </a:cubicBezTo>
                  <a:cubicBezTo>
                    <a:pt x="1" y="93"/>
                    <a:pt x="28" y="120"/>
                    <a:pt x="62" y="120"/>
                  </a:cubicBezTo>
                  <a:lnTo>
                    <a:pt x="485" y="120"/>
                  </a:lnTo>
                  <a:cubicBezTo>
                    <a:pt x="519" y="120"/>
                    <a:pt x="545" y="93"/>
                    <a:pt x="545" y="60"/>
                  </a:cubicBezTo>
                  <a:cubicBezTo>
                    <a:pt x="545" y="27"/>
                    <a:pt x="519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-1946531" y="-1058389"/>
              <a:ext cx="134852" cy="145312"/>
            </a:xfrm>
            <a:custGeom>
              <a:avLst/>
              <a:gdLst/>
              <a:ahLst/>
              <a:cxnLst/>
              <a:rect l="l" t="t" r="r" b="b"/>
              <a:pathLst>
                <a:path w="606" h="653" extrusionOk="0">
                  <a:moveTo>
                    <a:pt x="326" y="0"/>
                  </a:moveTo>
                  <a:cubicBezTo>
                    <a:pt x="146" y="0"/>
                    <a:pt x="0" y="146"/>
                    <a:pt x="0" y="326"/>
                  </a:cubicBezTo>
                  <a:cubicBezTo>
                    <a:pt x="0" y="507"/>
                    <a:pt x="146" y="653"/>
                    <a:pt x="326" y="653"/>
                  </a:cubicBezTo>
                  <a:lnTo>
                    <a:pt x="606" y="65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-1857297" y="-1058389"/>
              <a:ext cx="45618" cy="145312"/>
            </a:xfrm>
            <a:custGeom>
              <a:avLst/>
              <a:gdLst/>
              <a:ahLst/>
              <a:cxnLst/>
              <a:rect l="l" t="t" r="r" b="b"/>
              <a:pathLst>
                <a:path w="205" h="653" extrusionOk="0">
                  <a:moveTo>
                    <a:pt x="0" y="0"/>
                  </a:moveTo>
                  <a:lnTo>
                    <a:pt x="0" y="653"/>
                  </a:lnTo>
                  <a:lnTo>
                    <a:pt x="205" y="65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-1754044" y="205356"/>
              <a:ext cx="25368" cy="1357656"/>
            </a:xfrm>
            <a:custGeom>
              <a:avLst/>
              <a:gdLst/>
              <a:ahLst/>
              <a:cxnLst/>
              <a:rect l="l" t="t" r="r" b="b"/>
              <a:pathLst>
                <a:path w="114" h="6101" extrusionOk="0">
                  <a:moveTo>
                    <a:pt x="0" y="0"/>
                  </a:moveTo>
                  <a:lnTo>
                    <a:pt x="0" y="6101"/>
                  </a:lnTo>
                  <a:lnTo>
                    <a:pt x="114" y="610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-2373785" y="2631"/>
              <a:ext cx="461967" cy="1779127"/>
            </a:xfrm>
            <a:custGeom>
              <a:avLst/>
              <a:gdLst/>
              <a:ahLst/>
              <a:cxnLst/>
              <a:rect l="l" t="t" r="r" b="b"/>
              <a:pathLst>
                <a:path w="2076" h="7995" extrusionOk="0">
                  <a:moveTo>
                    <a:pt x="1" y="0"/>
                  </a:moveTo>
                  <a:lnTo>
                    <a:pt x="1" y="114"/>
                  </a:lnTo>
                  <a:lnTo>
                    <a:pt x="608" y="114"/>
                  </a:lnTo>
                  <a:cubicBezTo>
                    <a:pt x="1357" y="114"/>
                    <a:pt x="1963" y="720"/>
                    <a:pt x="1963" y="1469"/>
                  </a:cubicBezTo>
                  <a:lnTo>
                    <a:pt x="1963" y="7995"/>
                  </a:lnTo>
                  <a:lnTo>
                    <a:pt x="2075" y="7995"/>
                  </a:lnTo>
                  <a:lnTo>
                    <a:pt x="2075" y="1468"/>
                  </a:lnTo>
                  <a:cubicBezTo>
                    <a:pt x="2075" y="658"/>
                    <a:pt x="1419" y="0"/>
                    <a:pt x="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-1889564" y="-151359"/>
              <a:ext cx="404555" cy="1778905"/>
            </a:xfrm>
            <a:custGeom>
              <a:avLst/>
              <a:gdLst/>
              <a:ahLst/>
              <a:cxnLst/>
              <a:rect l="l" t="t" r="r" b="b"/>
              <a:pathLst>
                <a:path w="1818" h="7994" extrusionOk="0">
                  <a:moveTo>
                    <a:pt x="1468" y="1"/>
                  </a:moveTo>
                  <a:cubicBezTo>
                    <a:pt x="659" y="1"/>
                    <a:pt x="1" y="657"/>
                    <a:pt x="1" y="1469"/>
                  </a:cubicBezTo>
                  <a:lnTo>
                    <a:pt x="1" y="7994"/>
                  </a:lnTo>
                  <a:lnTo>
                    <a:pt x="113" y="7994"/>
                  </a:lnTo>
                  <a:lnTo>
                    <a:pt x="113" y="1470"/>
                  </a:lnTo>
                  <a:cubicBezTo>
                    <a:pt x="113" y="721"/>
                    <a:pt x="720" y="115"/>
                    <a:pt x="1468" y="115"/>
                  </a:cubicBezTo>
                  <a:lnTo>
                    <a:pt x="1818" y="115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-1500140" y="-184961"/>
              <a:ext cx="121277" cy="27149"/>
            </a:xfrm>
            <a:custGeom>
              <a:avLst/>
              <a:gdLst/>
              <a:ahLst/>
              <a:cxnLst/>
              <a:rect l="l" t="t" r="r" b="b"/>
              <a:pathLst>
                <a:path w="545" h="122" extrusionOk="0">
                  <a:moveTo>
                    <a:pt x="61" y="1"/>
                  </a:moveTo>
                  <a:cubicBezTo>
                    <a:pt x="27" y="1"/>
                    <a:pt x="0" y="28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lnTo>
                    <a:pt x="485" y="122"/>
                  </a:lnTo>
                  <a:cubicBezTo>
                    <a:pt x="518" y="122"/>
                    <a:pt x="545" y="95"/>
                    <a:pt x="545" y="61"/>
                  </a:cubicBezTo>
                  <a:cubicBezTo>
                    <a:pt x="545" y="29"/>
                    <a:pt x="518" y="2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-1500140" y="-119982"/>
              <a:ext cx="121277" cy="26926"/>
            </a:xfrm>
            <a:custGeom>
              <a:avLst/>
              <a:gdLst/>
              <a:ahLst/>
              <a:cxnLst/>
              <a:rect l="l" t="t" r="r" b="b"/>
              <a:pathLst>
                <a:path w="545" h="121" extrusionOk="0">
                  <a:moveTo>
                    <a:pt x="61" y="1"/>
                  </a:moveTo>
                  <a:cubicBezTo>
                    <a:pt x="27" y="1"/>
                    <a:pt x="0" y="27"/>
                    <a:pt x="0" y="61"/>
                  </a:cubicBezTo>
                  <a:cubicBezTo>
                    <a:pt x="0" y="94"/>
                    <a:pt x="27" y="120"/>
                    <a:pt x="61" y="120"/>
                  </a:cubicBezTo>
                  <a:lnTo>
                    <a:pt x="485" y="120"/>
                  </a:lnTo>
                  <a:cubicBezTo>
                    <a:pt x="518" y="120"/>
                    <a:pt x="545" y="94"/>
                    <a:pt x="545" y="61"/>
                  </a:cubicBezTo>
                  <a:cubicBezTo>
                    <a:pt x="545" y="29"/>
                    <a:pt x="518" y="2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-1574242" y="-211442"/>
              <a:ext cx="135074" cy="145312"/>
            </a:xfrm>
            <a:custGeom>
              <a:avLst/>
              <a:gdLst/>
              <a:ahLst/>
              <a:cxnLst/>
              <a:rect l="l" t="t" r="r" b="b"/>
              <a:pathLst>
                <a:path w="607" h="653" extrusionOk="0">
                  <a:moveTo>
                    <a:pt x="327" y="0"/>
                  </a:moveTo>
                  <a:cubicBezTo>
                    <a:pt x="146" y="0"/>
                    <a:pt x="1" y="145"/>
                    <a:pt x="1" y="326"/>
                  </a:cubicBezTo>
                  <a:cubicBezTo>
                    <a:pt x="1" y="506"/>
                    <a:pt x="146" y="652"/>
                    <a:pt x="327" y="652"/>
                  </a:cubicBezTo>
                  <a:lnTo>
                    <a:pt x="606" y="652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-1485231" y="-211220"/>
              <a:ext cx="45618" cy="145312"/>
            </a:xfrm>
            <a:custGeom>
              <a:avLst/>
              <a:gdLst/>
              <a:ahLst/>
              <a:cxnLst/>
              <a:rect l="l" t="t" r="r" b="b"/>
              <a:pathLst>
                <a:path w="205" h="653" extrusionOk="0">
                  <a:moveTo>
                    <a:pt x="1" y="0"/>
                  </a:moveTo>
                  <a:lnTo>
                    <a:pt x="1" y="652"/>
                  </a:lnTo>
                  <a:lnTo>
                    <a:pt x="205" y="65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-1787424" y="58486"/>
              <a:ext cx="26926" cy="121056"/>
            </a:xfrm>
            <a:custGeom>
              <a:avLst/>
              <a:gdLst/>
              <a:ahLst/>
              <a:cxnLst/>
              <a:rect l="l" t="t" r="r" b="b"/>
              <a:pathLst>
                <a:path w="121" h="544" extrusionOk="0">
                  <a:moveTo>
                    <a:pt x="61" y="1"/>
                  </a:moveTo>
                  <a:cubicBezTo>
                    <a:pt x="27" y="1"/>
                    <a:pt x="1" y="27"/>
                    <a:pt x="1" y="61"/>
                  </a:cubicBezTo>
                  <a:lnTo>
                    <a:pt x="1" y="484"/>
                  </a:lnTo>
                  <a:cubicBezTo>
                    <a:pt x="1" y="517"/>
                    <a:pt x="27" y="544"/>
                    <a:pt x="61" y="544"/>
                  </a:cubicBezTo>
                  <a:cubicBezTo>
                    <a:pt x="94" y="544"/>
                    <a:pt x="120" y="517"/>
                    <a:pt x="120" y="484"/>
                  </a:cubicBezTo>
                  <a:lnTo>
                    <a:pt x="120" y="61"/>
                  </a:lnTo>
                  <a:cubicBezTo>
                    <a:pt x="120" y="27"/>
                    <a:pt x="94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-1722668" y="58486"/>
              <a:ext cx="27148" cy="121056"/>
            </a:xfrm>
            <a:custGeom>
              <a:avLst/>
              <a:gdLst/>
              <a:ahLst/>
              <a:cxnLst/>
              <a:rect l="l" t="t" r="r" b="b"/>
              <a:pathLst>
                <a:path w="122" h="544" extrusionOk="0">
                  <a:moveTo>
                    <a:pt x="62" y="1"/>
                  </a:moveTo>
                  <a:cubicBezTo>
                    <a:pt x="27" y="1"/>
                    <a:pt x="1" y="27"/>
                    <a:pt x="1" y="61"/>
                  </a:cubicBezTo>
                  <a:lnTo>
                    <a:pt x="1" y="484"/>
                  </a:lnTo>
                  <a:cubicBezTo>
                    <a:pt x="1" y="517"/>
                    <a:pt x="27" y="544"/>
                    <a:pt x="62" y="544"/>
                  </a:cubicBezTo>
                  <a:cubicBezTo>
                    <a:pt x="95" y="544"/>
                    <a:pt x="121" y="517"/>
                    <a:pt x="121" y="484"/>
                  </a:cubicBezTo>
                  <a:lnTo>
                    <a:pt x="121" y="61"/>
                  </a:lnTo>
                  <a:cubicBezTo>
                    <a:pt x="121" y="27"/>
                    <a:pt x="95" y="1"/>
                    <a:pt x="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-1814350" y="118792"/>
              <a:ext cx="145533" cy="134853"/>
            </a:xfrm>
            <a:custGeom>
              <a:avLst/>
              <a:gdLst/>
              <a:ahLst/>
              <a:cxnLst/>
              <a:rect l="l" t="t" r="r" b="b"/>
              <a:pathLst>
                <a:path w="654" h="606" extrusionOk="0">
                  <a:moveTo>
                    <a:pt x="1" y="0"/>
                  </a:moveTo>
                  <a:lnTo>
                    <a:pt x="1" y="280"/>
                  </a:lnTo>
                  <a:cubicBezTo>
                    <a:pt x="1" y="460"/>
                    <a:pt x="147" y="605"/>
                    <a:pt x="327" y="605"/>
                  </a:cubicBezTo>
                  <a:cubicBezTo>
                    <a:pt x="508" y="605"/>
                    <a:pt x="653" y="460"/>
                    <a:pt x="653" y="280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-1814127" y="118792"/>
              <a:ext cx="145533" cy="45619"/>
            </a:xfrm>
            <a:custGeom>
              <a:avLst/>
              <a:gdLst/>
              <a:ahLst/>
              <a:cxnLst/>
              <a:rect l="l" t="t" r="r" b="b"/>
              <a:pathLst>
                <a:path w="654" h="205" extrusionOk="0">
                  <a:moveTo>
                    <a:pt x="1" y="0"/>
                  </a:moveTo>
                  <a:lnTo>
                    <a:pt x="1" y="204"/>
                  </a:lnTo>
                  <a:lnTo>
                    <a:pt x="653" y="20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-2568497" y="34230"/>
              <a:ext cx="121277" cy="27149"/>
            </a:xfrm>
            <a:custGeom>
              <a:avLst/>
              <a:gdLst/>
              <a:ahLst/>
              <a:cxnLst/>
              <a:rect l="l" t="t" r="r" b="b"/>
              <a:pathLst>
                <a:path w="545" h="122" extrusionOk="0">
                  <a:moveTo>
                    <a:pt x="61" y="1"/>
                  </a:moveTo>
                  <a:cubicBezTo>
                    <a:pt x="27" y="1"/>
                    <a:pt x="0" y="27"/>
                    <a:pt x="0" y="62"/>
                  </a:cubicBezTo>
                  <a:cubicBezTo>
                    <a:pt x="0" y="95"/>
                    <a:pt x="27" y="121"/>
                    <a:pt x="61" y="121"/>
                  </a:cubicBezTo>
                  <a:lnTo>
                    <a:pt x="485" y="121"/>
                  </a:lnTo>
                  <a:cubicBezTo>
                    <a:pt x="518" y="121"/>
                    <a:pt x="544" y="95"/>
                    <a:pt x="544" y="62"/>
                  </a:cubicBezTo>
                  <a:cubicBezTo>
                    <a:pt x="544" y="27"/>
                    <a:pt x="518" y="1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-2568497" y="-30526"/>
              <a:ext cx="121277" cy="26926"/>
            </a:xfrm>
            <a:custGeom>
              <a:avLst/>
              <a:gdLst/>
              <a:ahLst/>
              <a:cxnLst/>
              <a:rect l="l" t="t" r="r" b="b"/>
              <a:pathLst>
                <a:path w="545" h="121" extrusionOk="0">
                  <a:moveTo>
                    <a:pt x="61" y="1"/>
                  </a:moveTo>
                  <a:cubicBezTo>
                    <a:pt x="27" y="1"/>
                    <a:pt x="0" y="28"/>
                    <a:pt x="0" y="61"/>
                  </a:cubicBezTo>
                  <a:cubicBezTo>
                    <a:pt x="0" y="94"/>
                    <a:pt x="27" y="121"/>
                    <a:pt x="61" y="121"/>
                  </a:cubicBezTo>
                  <a:lnTo>
                    <a:pt x="485" y="121"/>
                  </a:lnTo>
                  <a:cubicBezTo>
                    <a:pt x="518" y="121"/>
                    <a:pt x="544" y="94"/>
                    <a:pt x="544" y="61"/>
                  </a:cubicBezTo>
                  <a:cubicBezTo>
                    <a:pt x="544" y="28"/>
                    <a:pt x="518" y="1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-2508192" y="-57452"/>
              <a:ext cx="134852" cy="145535"/>
            </a:xfrm>
            <a:custGeom>
              <a:avLst/>
              <a:gdLst/>
              <a:ahLst/>
              <a:cxnLst/>
              <a:rect l="l" t="t" r="r" b="b"/>
              <a:pathLst>
                <a:path w="606" h="654" extrusionOk="0">
                  <a:moveTo>
                    <a:pt x="1" y="1"/>
                  </a:moveTo>
                  <a:lnTo>
                    <a:pt x="1" y="653"/>
                  </a:lnTo>
                  <a:lnTo>
                    <a:pt x="280" y="653"/>
                  </a:lnTo>
                  <a:cubicBezTo>
                    <a:pt x="461" y="653"/>
                    <a:pt x="606" y="508"/>
                    <a:pt x="606" y="327"/>
                  </a:cubicBezTo>
                  <a:cubicBezTo>
                    <a:pt x="606" y="147"/>
                    <a:pt x="461" y="1"/>
                    <a:pt x="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-2507969" y="-57452"/>
              <a:ext cx="45841" cy="145535"/>
            </a:xfrm>
            <a:custGeom>
              <a:avLst/>
              <a:gdLst/>
              <a:ahLst/>
              <a:cxnLst/>
              <a:rect l="l" t="t" r="r" b="b"/>
              <a:pathLst>
                <a:path w="206" h="654" extrusionOk="0">
                  <a:moveTo>
                    <a:pt x="1" y="1"/>
                  </a:moveTo>
                  <a:lnTo>
                    <a:pt x="1" y="653"/>
                  </a:lnTo>
                  <a:lnTo>
                    <a:pt x="205" y="653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49"/>
          <p:cNvGrpSpPr/>
          <p:nvPr/>
        </p:nvGrpSpPr>
        <p:grpSpPr>
          <a:xfrm rot="5400000" flipH="1">
            <a:off x="-613317" y="-760111"/>
            <a:ext cx="1874150" cy="4474369"/>
            <a:chOff x="-2568497" y="-1058389"/>
            <a:chExt cx="1189634" cy="2840148"/>
          </a:xfrm>
        </p:grpSpPr>
        <p:sp>
          <p:nvSpPr>
            <p:cNvPr id="1333" name="Google Shape;1333;p49"/>
            <p:cNvSpPr/>
            <p:nvPr/>
          </p:nvSpPr>
          <p:spPr>
            <a:xfrm>
              <a:off x="-2261631" y="-998084"/>
              <a:ext cx="404555" cy="1021858"/>
            </a:xfrm>
            <a:custGeom>
              <a:avLst/>
              <a:gdLst/>
              <a:ahLst/>
              <a:cxnLst/>
              <a:rect l="l" t="t" r="r" b="b"/>
              <a:pathLst>
                <a:path w="1818" h="4592" extrusionOk="0">
                  <a:moveTo>
                    <a:pt x="1469" y="1"/>
                  </a:moveTo>
                  <a:cubicBezTo>
                    <a:pt x="658" y="1"/>
                    <a:pt x="1" y="656"/>
                    <a:pt x="1" y="1468"/>
                  </a:cubicBezTo>
                  <a:lnTo>
                    <a:pt x="1" y="4592"/>
                  </a:lnTo>
                  <a:lnTo>
                    <a:pt x="113" y="4592"/>
                  </a:lnTo>
                  <a:lnTo>
                    <a:pt x="113" y="1469"/>
                  </a:lnTo>
                  <a:cubicBezTo>
                    <a:pt x="113" y="721"/>
                    <a:pt x="720" y="114"/>
                    <a:pt x="1469" y="114"/>
                  </a:cubicBezTo>
                  <a:lnTo>
                    <a:pt x="1817" y="114"/>
                  </a:lnTo>
                  <a:lnTo>
                    <a:pt x="18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-1872429" y="-1031686"/>
              <a:ext cx="121500" cy="26926"/>
            </a:xfrm>
            <a:custGeom>
              <a:avLst/>
              <a:gdLst/>
              <a:ahLst/>
              <a:cxnLst/>
              <a:rect l="l" t="t" r="r" b="b"/>
              <a:pathLst>
                <a:path w="546" h="121" extrusionOk="0">
                  <a:moveTo>
                    <a:pt x="62" y="0"/>
                  </a:moveTo>
                  <a:cubicBezTo>
                    <a:pt x="28" y="0"/>
                    <a:pt x="1" y="27"/>
                    <a:pt x="1" y="61"/>
                  </a:cubicBezTo>
                  <a:cubicBezTo>
                    <a:pt x="1" y="94"/>
                    <a:pt x="28" y="121"/>
                    <a:pt x="62" y="121"/>
                  </a:cubicBezTo>
                  <a:lnTo>
                    <a:pt x="485" y="121"/>
                  </a:lnTo>
                  <a:cubicBezTo>
                    <a:pt x="519" y="121"/>
                    <a:pt x="545" y="94"/>
                    <a:pt x="545" y="61"/>
                  </a:cubicBezTo>
                  <a:cubicBezTo>
                    <a:pt x="545" y="27"/>
                    <a:pt x="519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-1872429" y="-966707"/>
              <a:ext cx="121500" cy="26704"/>
            </a:xfrm>
            <a:custGeom>
              <a:avLst/>
              <a:gdLst/>
              <a:ahLst/>
              <a:cxnLst/>
              <a:rect l="l" t="t" r="r" b="b"/>
              <a:pathLst>
                <a:path w="546" h="120" extrusionOk="0">
                  <a:moveTo>
                    <a:pt x="62" y="0"/>
                  </a:moveTo>
                  <a:cubicBezTo>
                    <a:pt x="28" y="0"/>
                    <a:pt x="1" y="27"/>
                    <a:pt x="1" y="60"/>
                  </a:cubicBezTo>
                  <a:cubicBezTo>
                    <a:pt x="1" y="93"/>
                    <a:pt x="28" y="120"/>
                    <a:pt x="62" y="120"/>
                  </a:cubicBezTo>
                  <a:lnTo>
                    <a:pt x="485" y="120"/>
                  </a:lnTo>
                  <a:cubicBezTo>
                    <a:pt x="519" y="120"/>
                    <a:pt x="545" y="93"/>
                    <a:pt x="545" y="60"/>
                  </a:cubicBezTo>
                  <a:cubicBezTo>
                    <a:pt x="545" y="27"/>
                    <a:pt x="519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-1946531" y="-1058389"/>
              <a:ext cx="134852" cy="145312"/>
            </a:xfrm>
            <a:custGeom>
              <a:avLst/>
              <a:gdLst/>
              <a:ahLst/>
              <a:cxnLst/>
              <a:rect l="l" t="t" r="r" b="b"/>
              <a:pathLst>
                <a:path w="606" h="653" extrusionOk="0">
                  <a:moveTo>
                    <a:pt x="326" y="0"/>
                  </a:moveTo>
                  <a:cubicBezTo>
                    <a:pt x="146" y="0"/>
                    <a:pt x="0" y="146"/>
                    <a:pt x="0" y="326"/>
                  </a:cubicBezTo>
                  <a:cubicBezTo>
                    <a:pt x="0" y="507"/>
                    <a:pt x="146" y="653"/>
                    <a:pt x="326" y="653"/>
                  </a:cubicBezTo>
                  <a:lnTo>
                    <a:pt x="606" y="653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-1857297" y="-1058389"/>
              <a:ext cx="45618" cy="145312"/>
            </a:xfrm>
            <a:custGeom>
              <a:avLst/>
              <a:gdLst/>
              <a:ahLst/>
              <a:cxnLst/>
              <a:rect l="l" t="t" r="r" b="b"/>
              <a:pathLst>
                <a:path w="205" h="653" extrusionOk="0">
                  <a:moveTo>
                    <a:pt x="0" y="0"/>
                  </a:moveTo>
                  <a:lnTo>
                    <a:pt x="0" y="653"/>
                  </a:lnTo>
                  <a:lnTo>
                    <a:pt x="205" y="65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-1754044" y="205356"/>
              <a:ext cx="25368" cy="1357656"/>
            </a:xfrm>
            <a:custGeom>
              <a:avLst/>
              <a:gdLst/>
              <a:ahLst/>
              <a:cxnLst/>
              <a:rect l="l" t="t" r="r" b="b"/>
              <a:pathLst>
                <a:path w="114" h="6101" extrusionOk="0">
                  <a:moveTo>
                    <a:pt x="0" y="0"/>
                  </a:moveTo>
                  <a:lnTo>
                    <a:pt x="0" y="6101"/>
                  </a:lnTo>
                  <a:lnTo>
                    <a:pt x="114" y="610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-2373785" y="2631"/>
              <a:ext cx="461967" cy="1779127"/>
            </a:xfrm>
            <a:custGeom>
              <a:avLst/>
              <a:gdLst/>
              <a:ahLst/>
              <a:cxnLst/>
              <a:rect l="l" t="t" r="r" b="b"/>
              <a:pathLst>
                <a:path w="2076" h="7995" extrusionOk="0">
                  <a:moveTo>
                    <a:pt x="1" y="0"/>
                  </a:moveTo>
                  <a:lnTo>
                    <a:pt x="1" y="114"/>
                  </a:lnTo>
                  <a:lnTo>
                    <a:pt x="608" y="114"/>
                  </a:lnTo>
                  <a:cubicBezTo>
                    <a:pt x="1357" y="114"/>
                    <a:pt x="1963" y="720"/>
                    <a:pt x="1963" y="1469"/>
                  </a:cubicBezTo>
                  <a:lnTo>
                    <a:pt x="1963" y="7995"/>
                  </a:lnTo>
                  <a:lnTo>
                    <a:pt x="2075" y="7995"/>
                  </a:lnTo>
                  <a:lnTo>
                    <a:pt x="2075" y="1468"/>
                  </a:lnTo>
                  <a:cubicBezTo>
                    <a:pt x="2075" y="658"/>
                    <a:pt x="1419" y="0"/>
                    <a:pt x="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-1889564" y="-151359"/>
              <a:ext cx="404555" cy="1778905"/>
            </a:xfrm>
            <a:custGeom>
              <a:avLst/>
              <a:gdLst/>
              <a:ahLst/>
              <a:cxnLst/>
              <a:rect l="l" t="t" r="r" b="b"/>
              <a:pathLst>
                <a:path w="1818" h="7994" extrusionOk="0">
                  <a:moveTo>
                    <a:pt x="1468" y="1"/>
                  </a:moveTo>
                  <a:cubicBezTo>
                    <a:pt x="659" y="1"/>
                    <a:pt x="1" y="657"/>
                    <a:pt x="1" y="1469"/>
                  </a:cubicBezTo>
                  <a:lnTo>
                    <a:pt x="1" y="7994"/>
                  </a:lnTo>
                  <a:lnTo>
                    <a:pt x="113" y="7994"/>
                  </a:lnTo>
                  <a:lnTo>
                    <a:pt x="113" y="1470"/>
                  </a:lnTo>
                  <a:cubicBezTo>
                    <a:pt x="113" y="721"/>
                    <a:pt x="720" y="115"/>
                    <a:pt x="1468" y="115"/>
                  </a:cubicBezTo>
                  <a:lnTo>
                    <a:pt x="1818" y="115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-1500140" y="-184961"/>
              <a:ext cx="121277" cy="27149"/>
            </a:xfrm>
            <a:custGeom>
              <a:avLst/>
              <a:gdLst/>
              <a:ahLst/>
              <a:cxnLst/>
              <a:rect l="l" t="t" r="r" b="b"/>
              <a:pathLst>
                <a:path w="545" h="122" extrusionOk="0">
                  <a:moveTo>
                    <a:pt x="61" y="1"/>
                  </a:moveTo>
                  <a:cubicBezTo>
                    <a:pt x="27" y="1"/>
                    <a:pt x="0" y="28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lnTo>
                    <a:pt x="485" y="122"/>
                  </a:lnTo>
                  <a:cubicBezTo>
                    <a:pt x="518" y="122"/>
                    <a:pt x="545" y="95"/>
                    <a:pt x="545" y="61"/>
                  </a:cubicBezTo>
                  <a:cubicBezTo>
                    <a:pt x="545" y="29"/>
                    <a:pt x="518" y="2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-1500140" y="-119982"/>
              <a:ext cx="121277" cy="26926"/>
            </a:xfrm>
            <a:custGeom>
              <a:avLst/>
              <a:gdLst/>
              <a:ahLst/>
              <a:cxnLst/>
              <a:rect l="l" t="t" r="r" b="b"/>
              <a:pathLst>
                <a:path w="545" h="121" extrusionOk="0">
                  <a:moveTo>
                    <a:pt x="61" y="1"/>
                  </a:moveTo>
                  <a:cubicBezTo>
                    <a:pt x="27" y="1"/>
                    <a:pt x="0" y="27"/>
                    <a:pt x="0" y="61"/>
                  </a:cubicBezTo>
                  <a:cubicBezTo>
                    <a:pt x="0" y="94"/>
                    <a:pt x="27" y="120"/>
                    <a:pt x="61" y="120"/>
                  </a:cubicBezTo>
                  <a:lnTo>
                    <a:pt x="485" y="120"/>
                  </a:lnTo>
                  <a:cubicBezTo>
                    <a:pt x="518" y="120"/>
                    <a:pt x="545" y="94"/>
                    <a:pt x="545" y="61"/>
                  </a:cubicBezTo>
                  <a:cubicBezTo>
                    <a:pt x="545" y="29"/>
                    <a:pt x="518" y="2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-1574242" y="-211442"/>
              <a:ext cx="135074" cy="145312"/>
            </a:xfrm>
            <a:custGeom>
              <a:avLst/>
              <a:gdLst/>
              <a:ahLst/>
              <a:cxnLst/>
              <a:rect l="l" t="t" r="r" b="b"/>
              <a:pathLst>
                <a:path w="607" h="653" extrusionOk="0">
                  <a:moveTo>
                    <a:pt x="327" y="0"/>
                  </a:moveTo>
                  <a:cubicBezTo>
                    <a:pt x="146" y="0"/>
                    <a:pt x="1" y="145"/>
                    <a:pt x="1" y="326"/>
                  </a:cubicBezTo>
                  <a:cubicBezTo>
                    <a:pt x="1" y="506"/>
                    <a:pt x="146" y="652"/>
                    <a:pt x="327" y="652"/>
                  </a:cubicBezTo>
                  <a:lnTo>
                    <a:pt x="606" y="652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-1485231" y="-211220"/>
              <a:ext cx="45618" cy="145312"/>
            </a:xfrm>
            <a:custGeom>
              <a:avLst/>
              <a:gdLst/>
              <a:ahLst/>
              <a:cxnLst/>
              <a:rect l="l" t="t" r="r" b="b"/>
              <a:pathLst>
                <a:path w="205" h="653" extrusionOk="0">
                  <a:moveTo>
                    <a:pt x="1" y="0"/>
                  </a:moveTo>
                  <a:lnTo>
                    <a:pt x="1" y="652"/>
                  </a:lnTo>
                  <a:lnTo>
                    <a:pt x="205" y="65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-1787424" y="58486"/>
              <a:ext cx="26926" cy="121056"/>
            </a:xfrm>
            <a:custGeom>
              <a:avLst/>
              <a:gdLst/>
              <a:ahLst/>
              <a:cxnLst/>
              <a:rect l="l" t="t" r="r" b="b"/>
              <a:pathLst>
                <a:path w="121" h="544" extrusionOk="0">
                  <a:moveTo>
                    <a:pt x="61" y="1"/>
                  </a:moveTo>
                  <a:cubicBezTo>
                    <a:pt x="27" y="1"/>
                    <a:pt x="1" y="27"/>
                    <a:pt x="1" y="61"/>
                  </a:cubicBezTo>
                  <a:lnTo>
                    <a:pt x="1" y="484"/>
                  </a:lnTo>
                  <a:cubicBezTo>
                    <a:pt x="1" y="517"/>
                    <a:pt x="27" y="544"/>
                    <a:pt x="61" y="544"/>
                  </a:cubicBezTo>
                  <a:cubicBezTo>
                    <a:pt x="94" y="544"/>
                    <a:pt x="120" y="517"/>
                    <a:pt x="120" y="484"/>
                  </a:cubicBezTo>
                  <a:lnTo>
                    <a:pt x="120" y="61"/>
                  </a:lnTo>
                  <a:cubicBezTo>
                    <a:pt x="120" y="27"/>
                    <a:pt x="94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-1722668" y="58486"/>
              <a:ext cx="27148" cy="121056"/>
            </a:xfrm>
            <a:custGeom>
              <a:avLst/>
              <a:gdLst/>
              <a:ahLst/>
              <a:cxnLst/>
              <a:rect l="l" t="t" r="r" b="b"/>
              <a:pathLst>
                <a:path w="122" h="544" extrusionOk="0">
                  <a:moveTo>
                    <a:pt x="62" y="1"/>
                  </a:moveTo>
                  <a:cubicBezTo>
                    <a:pt x="27" y="1"/>
                    <a:pt x="1" y="27"/>
                    <a:pt x="1" y="61"/>
                  </a:cubicBezTo>
                  <a:lnTo>
                    <a:pt x="1" y="484"/>
                  </a:lnTo>
                  <a:cubicBezTo>
                    <a:pt x="1" y="517"/>
                    <a:pt x="27" y="544"/>
                    <a:pt x="62" y="544"/>
                  </a:cubicBezTo>
                  <a:cubicBezTo>
                    <a:pt x="95" y="544"/>
                    <a:pt x="121" y="517"/>
                    <a:pt x="121" y="484"/>
                  </a:cubicBezTo>
                  <a:lnTo>
                    <a:pt x="121" y="61"/>
                  </a:lnTo>
                  <a:cubicBezTo>
                    <a:pt x="121" y="27"/>
                    <a:pt x="95" y="1"/>
                    <a:pt x="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-1814350" y="118792"/>
              <a:ext cx="145533" cy="134853"/>
            </a:xfrm>
            <a:custGeom>
              <a:avLst/>
              <a:gdLst/>
              <a:ahLst/>
              <a:cxnLst/>
              <a:rect l="l" t="t" r="r" b="b"/>
              <a:pathLst>
                <a:path w="654" h="606" extrusionOk="0">
                  <a:moveTo>
                    <a:pt x="1" y="0"/>
                  </a:moveTo>
                  <a:lnTo>
                    <a:pt x="1" y="280"/>
                  </a:lnTo>
                  <a:cubicBezTo>
                    <a:pt x="1" y="460"/>
                    <a:pt x="147" y="605"/>
                    <a:pt x="327" y="605"/>
                  </a:cubicBezTo>
                  <a:cubicBezTo>
                    <a:pt x="508" y="605"/>
                    <a:pt x="653" y="460"/>
                    <a:pt x="653" y="280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-1814127" y="118792"/>
              <a:ext cx="145533" cy="45619"/>
            </a:xfrm>
            <a:custGeom>
              <a:avLst/>
              <a:gdLst/>
              <a:ahLst/>
              <a:cxnLst/>
              <a:rect l="l" t="t" r="r" b="b"/>
              <a:pathLst>
                <a:path w="654" h="205" extrusionOk="0">
                  <a:moveTo>
                    <a:pt x="1" y="0"/>
                  </a:moveTo>
                  <a:lnTo>
                    <a:pt x="1" y="204"/>
                  </a:lnTo>
                  <a:lnTo>
                    <a:pt x="653" y="20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-2568497" y="34230"/>
              <a:ext cx="121277" cy="27149"/>
            </a:xfrm>
            <a:custGeom>
              <a:avLst/>
              <a:gdLst/>
              <a:ahLst/>
              <a:cxnLst/>
              <a:rect l="l" t="t" r="r" b="b"/>
              <a:pathLst>
                <a:path w="545" h="122" extrusionOk="0">
                  <a:moveTo>
                    <a:pt x="61" y="1"/>
                  </a:moveTo>
                  <a:cubicBezTo>
                    <a:pt x="27" y="1"/>
                    <a:pt x="0" y="27"/>
                    <a:pt x="0" y="62"/>
                  </a:cubicBezTo>
                  <a:cubicBezTo>
                    <a:pt x="0" y="95"/>
                    <a:pt x="27" y="121"/>
                    <a:pt x="61" y="121"/>
                  </a:cubicBezTo>
                  <a:lnTo>
                    <a:pt x="485" y="121"/>
                  </a:lnTo>
                  <a:cubicBezTo>
                    <a:pt x="518" y="121"/>
                    <a:pt x="544" y="95"/>
                    <a:pt x="544" y="62"/>
                  </a:cubicBezTo>
                  <a:cubicBezTo>
                    <a:pt x="544" y="27"/>
                    <a:pt x="518" y="1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-2568497" y="-30526"/>
              <a:ext cx="121277" cy="26926"/>
            </a:xfrm>
            <a:custGeom>
              <a:avLst/>
              <a:gdLst/>
              <a:ahLst/>
              <a:cxnLst/>
              <a:rect l="l" t="t" r="r" b="b"/>
              <a:pathLst>
                <a:path w="545" h="121" extrusionOk="0">
                  <a:moveTo>
                    <a:pt x="61" y="1"/>
                  </a:moveTo>
                  <a:cubicBezTo>
                    <a:pt x="27" y="1"/>
                    <a:pt x="0" y="28"/>
                    <a:pt x="0" y="61"/>
                  </a:cubicBezTo>
                  <a:cubicBezTo>
                    <a:pt x="0" y="94"/>
                    <a:pt x="27" y="121"/>
                    <a:pt x="61" y="121"/>
                  </a:cubicBezTo>
                  <a:lnTo>
                    <a:pt x="485" y="121"/>
                  </a:lnTo>
                  <a:cubicBezTo>
                    <a:pt x="518" y="121"/>
                    <a:pt x="544" y="94"/>
                    <a:pt x="544" y="61"/>
                  </a:cubicBezTo>
                  <a:cubicBezTo>
                    <a:pt x="544" y="28"/>
                    <a:pt x="518" y="1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-2508192" y="-57452"/>
              <a:ext cx="134852" cy="145535"/>
            </a:xfrm>
            <a:custGeom>
              <a:avLst/>
              <a:gdLst/>
              <a:ahLst/>
              <a:cxnLst/>
              <a:rect l="l" t="t" r="r" b="b"/>
              <a:pathLst>
                <a:path w="606" h="654" extrusionOk="0">
                  <a:moveTo>
                    <a:pt x="1" y="1"/>
                  </a:moveTo>
                  <a:lnTo>
                    <a:pt x="1" y="653"/>
                  </a:lnTo>
                  <a:lnTo>
                    <a:pt x="280" y="653"/>
                  </a:lnTo>
                  <a:cubicBezTo>
                    <a:pt x="461" y="653"/>
                    <a:pt x="606" y="508"/>
                    <a:pt x="606" y="327"/>
                  </a:cubicBezTo>
                  <a:cubicBezTo>
                    <a:pt x="606" y="147"/>
                    <a:pt x="461" y="1"/>
                    <a:pt x="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-2507969" y="-57452"/>
              <a:ext cx="45841" cy="145535"/>
            </a:xfrm>
            <a:custGeom>
              <a:avLst/>
              <a:gdLst/>
              <a:ahLst/>
              <a:cxnLst/>
              <a:rect l="l" t="t" r="r" b="b"/>
              <a:pathLst>
                <a:path w="206" h="654" extrusionOk="0">
                  <a:moveTo>
                    <a:pt x="1" y="1"/>
                  </a:moveTo>
                  <a:lnTo>
                    <a:pt x="1" y="653"/>
                  </a:lnTo>
                  <a:lnTo>
                    <a:pt x="205" y="653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139;p60">
            <a:extLst>
              <a:ext uri="{FF2B5EF4-FFF2-40B4-BE49-F238E27FC236}">
                <a16:creationId xmlns:a16="http://schemas.microsoft.com/office/drawing/2014/main" id="{D7677711-75E3-7FD6-77FD-BA001BF08100}"/>
              </a:ext>
            </a:extLst>
          </p:cNvPr>
          <p:cNvSpPr/>
          <p:nvPr/>
        </p:nvSpPr>
        <p:spPr>
          <a:xfrm rot="1359057">
            <a:off x="7706884" y="3053167"/>
            <a:ext cx="304460" cy="674827"/>
          </a:xfrm>
          <a:custGeom>
            <a:avLst/>
            <a:gdLst/>
            <a:ahLst/>
            <a:cxnLst/>
            <a:rect l="l" t="t" r="r" b="b"/>
            <a:pathLst>
              <a:path w="3136" h="6179" extrusionOk="0">
                <a:moveTo>
                  <a:pt x="1075" y="0"/>
                </a:moveTo>
                <a:lnTo>
                  <a:pt x="0" y="3021"/>
                </a:lnTo>
                <a:lnTo>
                  <a:pt x="1357" y="3021"/>
                </a:lnTo>
                <a:lnTo>
                  <a:pt x="564" y="6179"/>
                </a:lnTo>
                <a:lnTo>
                  <a:pt x="564" y="6179"/>
                </a:lnTo>
                <a:lnTo>
                  <a:pt x="3065" y="2424"/>
                </a:lnTo>
                <a:lnTo>
                  <a:pt x="1762" y="2424"/>
                </a:lnTo>
                <a:lnTo>
                  <a:pt x="31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738;p53">
            <a:extLst>
              <a:ext uri="{FF2B5EF4-FFF2-40B4-BE49-F238E27FC236}">
                <a16:creationId xmlns:a16="http://schemas.microsoft.com/office/drawing/2014/main" id="{8C564E9F-4DF7-CB53-4BAD-DE4555C070A1}"/>
              </a:ext>
            </a:extLst>
          </p:cNvPr>
          <p:cNvGrpSpPr/>
          <p:nvPr/>
        </p:nvGrpSpPr>
        <p:grpSpPr>
          <a:xfrm>
            <a:off x="1226313" y="2936838"/>
            <a:ext cx="373915" cy="525059"/>
            <a:chOff x="5663564" y="3254016"/>
            <a:chExt cx="254606" cy="376771"/>
          </a:xfrm>
        </p:grpSpPr>
        <p:sp>
          <p:nvSpPr>
            <p:cNvPr id="20" name="Google Shape;1739;p53">
              <a:extLst>
                <a:ext uri="{FF2B5EF4-FFF2-40B4-BE49-F238E27FC236}">
                  <a16:creationId xmlns:a16="http://schemas.microsoft.com/office/drawing/2014/main" id="{14894BFA-68D5-984C-112C-E7C8143BC980}"/>
                </a:ext>
              </a:extLst>
            </p:cNvPr>
            <p:cNvSpPr/>
            <p:nvPr/>
          </p:nvSpPr>
          <p:spPr>
            <a:xfrm>
              <a:off x="5691403" y="3343143"/>
              <a:ext cx="192827" cy="192786"/>
            </a:xfrm>
            <a:custGeom>
              <a:avLst/>
              <a:gdLst/>
              <a:ahLst/>
              <a:cxnLst/>
              <a:rect l="l" t="t" r="r" b="b"/>
              <a:pathLst>
                <a:path w="4710" h="4709" extrusionOk="0">
                  <a:moveTo>
                    <a:pt x="539" y="0"/>
                  </a:moveTo>
                  <a:cubicBezTo>
                    <a:pt x="242" y="0"/>
                    <a:pt x="0" y="242"/>
                    <a:pt x="0" y="539"/>
                  </a:cubicBezTo>
                  <a:lnTo>
                    <a:pt x="0" y="4314"/>
                  </a:lnTo>
                  <a:cubicBezTo>
                    <a:pt x="0" y="4412"/>
                    <a:pt x="27" y="4504"/>
                    <a:pt x="73" y="4584"/>
                  </a:cubicBezTo>
                  <a:lnTo>
                    <a:pt x="4314" y="4708"/>
                  </a:lnTo>
                  <a:cubicBezTo>
                    <a:pt x="4315" y="4708"/>
                    <a:pt x="4316" y="4708"/>
                    <a:pt x="4316" y="4708"/>
                  </a:cubicBezTo>
                  <a:cubicBezTo>
                    <a:pt x="4533" y="4708"/>
                    <a:pt x="4709" y="4531"/>
                    <a:pt x="4709" y="4314"/>
                  </a:cubicBezTo>
                  <a:lnTo>
                    <a:pt x="4584" y="73"/>
                  </a:lnTo>
                  <a:cubicBezTo>
                    <a:pt x="4504" y="27"/>
                    <a:pt x="4412" y="0"/>
                    <a:pt x="4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40;p53">
              <a:extLst>
                <a:ext uri="{FF2B5EF4-FFF2-40B4-BE49-F238E27FC236}">
                  <a16:creationId xmlns:a16="http://schemas.microsoft.com/office/drawing/2014/main" id="{E6227062-520F-EAB2-3DBD-08E705924E0B}"/>
                </a:ext>
              </a:extLst>
            </p:cNvPr>
            <p:cNvSpPr/>
            <p:nvPr/>
          </p:nvSpPr>
          <p:spPr>
            <a:xfrm>
              <a:off x="5694392" y="3346131"/>
              <a:ext cx="195734" cy="195693"/>
            </a:xfrm>
            <a:custGeom>
              <a:avLst/>
              <a:gdLst/>
              <a:ahLst/>
              <a:cxnLst/>
              <a:rect l="l" t="t" r="r" b="b"/>
              <a:pathLst>
                <a:path w="4781" h="4780" extrusionOk="0">
                  <a:moveTo>
                    <a:pt x="4511" y="0"/>
                  </a:moveTo>
                  <a:lnTo>
                    <a:pt x="4511" y="4241"/>
                  </a:lnTo>
                  <a:cubicBezTo>
                    <a:pt x="4511" y="4390"/>
                    <a:pt x="4389" y="4511"/>
                    <a:pt x="4241" y="4511"/>
                  </a:cubicBezTo>
                  <a:lnTo>
                    <a:pt x="0" y="4511"/>
                  </a:lnTo>
                  <a:cubicBezTo>
                    <a:pt x="94" y="4671"/>
                    <a:pt x="268" y="4780"/>
                    <a:pt x="466" y="4780"/>
                  </a:cubicBezTo>
                  <a:lnTo>
                    <a:pt x="4241" y="4780"/>
                  </a:lnTo>
                  <a:cubicBezTo>
                    <a:pt x="4539" y="4780"/>
                    <a:pt x="4781" y="4538"/>
                    <a:pt x="4781" y="4240"/>
                  </a:cubicBezTo>
                  <a:lnTo>
                    <a:pt x="4781" y="465"/>
                  </a:lnTo>
                  <a:cubicBezTo>
                    <a:pt x="4780" y="268"/>
                    <a:pt x="4671" y="93"/>
                    <a:pt x="4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41;p53">
              <a:extLst>
                <a:ext uri="{FF2B5EF4-FFF2-40B4-BE49-F238E27FC236}">
                  <a16:creationId xmlns:a16="http://schemas.microsoft.com/office/drawing/2014/main" id="{19C7B199-36AC-973E-9D5D-EC3D858841E8}"/>
                </a:ext>
              </a:extLst>
            </p:cNvPr>
            <p:cNvSpPr/>
            <p:nvPr/>
          </p:nvSpPr>
          <p:spPr>
            <a:xfrm>
              <a:off x="5724524" y="3376222"/>
              <a:ext cx="126586" cy="126546"/>
            </a:xfrm>
            <a:custGeom>
              <a:avLst/>
              <a:gdLst/>
              <a:ahLst/>
              <a:cxnLst/>
              <a:rect l="l" t="t" r="r" b="b"/>
              <a:pathLst>
                <a:path w="3092" h="3091" extrusionOk="0">
                  <a:moveTo>
                    <a:pt x="136" y="0"/>
                  </a:moveTo>
                  <a:cubicBezTo>
                    <a:pt x="62" y="0"/>
                    <a:pt x="1" y="62"/>
                    <a:pt x="1" y="136"/>
                  </a:cubicBezTo>
                  <a:lnTo>
                    <a:pt x="1" y="2965"/>
                  </a:lnTo>
                  <a:lnTo>
                    <a:pt x="3092" y="3091"/>
                  </a:lnTo>
                  <a:lnTo>
                    <a:pt x="3092" y="3091"/>
                  </a:lnTo>
                  <a:lnTo>
                    <a:pt x="29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42;p53">
              <a:extLst>
                <a:ext uri="{FF2B5EF4-FFF2-40B4-BE49-F238E27FC236}">
                  <a16:creationId xmlns:a16="http://schemas.microsoft.com/office/drawing/2014/main" id="{4FEE2D72-B2F5-C60F-1059-F8D048FF8B85}"/>
                </a:ext>
              </a:extLst>
            </p:cNvPr>
            <p:cNvSpPr/>
            <p:nvPr/>
          </p:nvSpPr>
          <p:spPr>
            <a:xfrm>
              <a:off x="5724565" y="3376222"/>
              <a:ext cx="132441" cy="132441"/>
            </a:xfrm>
            <a:custGeom>
              <a:avLst/>
              <a:gdLst/>
              <a:ahLst/>
              <a:cxnLst/>
              <a:rect l="l" t="t" r="r" b="b"/>
              <a:pathLst>
                <a:path w="3235" h="3235" extrusionOk="0">
                  <a:moveTo>
                    <a:pt x="2965" y="0"/>
                  </a:moveTo>
                  <a:lnTo>
                    <a:pt x="2965" y="2965"/>
                  </a:lnTo>
                  <a:lnTo>
                    <a:pt x="1" y="2965"/>
                  </a:lnTo>
                  <a:lnTo>
                    <a:pt x="1" y="3100"/>
                  </a:lnTo>
                  <a:cubicBezTo>
                    <a:pt x="1" y="3174"/>
                    <a:pt x="61" y="3234"/>
                    <a:pt x="135" y="3234"/>
                  </a:cubicBezTo>
                  <a:lnTo>
                    <a:pt x="3099" y="3234"/>
                  </a:lnTo>
                  <a:cubicBezTo>
                    <a:pt x="3173" y="3234"/>
                    <a:pt x="3234" y="3174"/>
                    <a:pt x="3234" y="3100"/>
                  </a:cubicBezTo>
                  <a:lnTo>
                    <a:pt x="3234" y="136"/>
                  </a:lnTo>
                  <a:cubicBezTo>
                    <a:pt x="3234" y="62"/>
                    <a:pt x="3173" y="0"/>
                    <a:pt x="3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43;p53">
              <a:extLst>
                <a:ext uri="{FF2B5EF4-FFF2-40B4-BE49-F238E27FC236}">
                  <a16:creationId xmlns:a16="http://schemas.microsoft.com/office/drawing/2014/main" id="{3B65C7B4-F35C-81AC-C8F1-7C993AA24486}"/>
                </a:ext>
              </a:extLst>
            </p:cNvPr>
            <p:cNvSpPr/>
            <p:nvPr/>
          </p:nvSpPr>
          <p:spPr>
            <a:xfrm>
              <a:off x="5675191" y="3254057"/>
              <a:ext cx="55597" cy="70990"/>
            </a:xfrm>
            <a:custGeom>
              <a:avLst/>
              <a:gdLst/>
              <a:ahLst/>
              <a:cxnLst/>
              <a:rect l="l" t="t" r="r" b="b"/>
              <a:pathLst>
                <a:path w="1358" h="1734" extrusionOk="0">
                  <a:moveTo>
                    <a:pt x="135" y="1"/>
                  </a:moveTo>
                  <a:cubicBezTo>
                    <a:pt x="130" y="1"/>
                    <a:pt x="124" y="1"/>
                    <a:pt x="118" y="2"/>
                  </a:cubicBezTo>
                  <a:cubicBezTo>
                    <a:pt x="51" y="9"/>
                    <a:pt x="1" y="71"/>
                    <a:pt x="1" y="140"/>
                  </a:cubicBezTo>
                  <a:lnTo>
                    <a:pt x="1" y="557"/>
                  </a:lnTo>
                  <a:cubicBezTo>
                    <a:pt x="1" y="593"/>
                    <a:pt x="15" y="626"/>
                    <a:pt x="41" y="652"/>
                  </a:cubicBezTo>
                  <a:lnTo>
                    <a:pt x="1119" y="1731"/>
                  </a:lnTo>
                  <a:cubicBezTo>
                    <a:pt x="1121" y="1733"/>
                    <a:pt x="1124" y="1734"/>
                    <a:pt x="1128" y="1734"/>
                  </a:cubicBezTo>
                  <a:cubicBezTo>
                    <a:pt x="1176" y="1734"/>
                    <a:pt x="1358" y="1588"/>
                    <a:pt x="1309" y="1540"/>
                  </a:cubicBezTo>
                  <a:lnTo>
                    <a:pt x="270" y="501"/>
                  </a:lnTo>
                  <a:lnTo>
                    <a:pt x="270" y="135"/>
                  </a:lnTo>
                  <a:cubicBezTo>
                    <a:pt x="270" y="61"/>
                    <a:pt x="210" y="1"/>
                    <a:pt x="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44;p53">
              <a:extLst>
                <a:ext uri="{FF2B5EF4-FFF2-40B4-BE49-F238E27FC236}">
                  <a16:creationId xmlns:a16="http://schemas.microsoft.com/office/drawing/2014/main" id="{2F40EB0D-A50D-0EC3-D935-5D762EA958AA}"/>
                </a:ext>
              </a:extLst>
            </p:cNvPr>
            <p:cNvSpPr/>
            <p:nvPr/>
          </p:nvSpPr>
          <p:spPr>
            <a:xfrm>
              <a:off x="5851438" y="3254016"/>
              <a:ext cx="55597" cy="70990"/>
            </a:xfrm>
            <a:custGeom>
              <a:avLst/>
              <a:gdLst/>
              <a:ahLst/>
              <a:cxnLst/>
              <a:rect l="l" t="t" r="r" b="b"/>
              <a:pathLst>
                <a:path w="1358" h="1734" extrusionOk="0">
                  <a:moveTo>
                    <a:pt x="1223" y="1"/>
                  </a:moveTo>
                  <a:cubicBezTo>
                    <a:pt x="1217" y="1"/>
                    <a:pt x="1211" y="1"/>
                    <a:pt x="1205" y="2"/>
                  </a:cubicBezTo>
                  <a:cubicBezTo>
                    <a:pt x="1139" y="9"/>
                    <a:pt x="1088" y="71"/>
                    <a:pt x="1088" y="140"/>
                  </a:cubicBezTo>
                  <a:lnTo>
                    <a:pt x="1088" y="501"/>
                  </a:lnTo>
                  <a:lnTo>
                    <a:pt x="49" y="1540"/>
                  </a:lnTo>
                  <a:cubicBezTo>
                    <a:pt x="0" y="1589"/>
                    <a:pt x="180" y="1733"/>
                    <a:pt x="229" y="1733"/>
                  </a:cubicBezTo>
                  <a:cubicBezTo>
                    <a:pt x="234" y="1733"/>
                    <a:pt x="237" y="1732"/>
                    <a:pt x="239" y="1730"/>
                  </a:cubicBezTo>
                  <a:lnTo>
                    <a:pt x="1318" y="652"/>
                  </a:lnTo>
                  <a:cubicBezTo>
                    <a:pt x="1342" y="626"/>
                    <a:pt x="1357" y="593"/>
                    <a:pt x="1357" y="557"/>
                  </a:cubicBezTo>
                  <a:lnTo>
                    <a:pt x="1357" y="135"/>
                  </a:lnTo>
                  <a:cubicBezTo>
                    <a:pt x="1357" y="61"/>
                    <a:pt x="1297" y="1"/>
                    <a:pt x="1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45;p53">
              <a:extLst>
                <a:ext uri="{FF2B5EF4-FFF2-40B4-BE49-F238E27FC236}">
                  <a16:creationId xmlns:a16="http://schemas.microsoft.com/office/drawing/2014/main" id="{A867CCD3-ADD8-3BA2-ADB5-A99DE59A4E36}"/>
                </a:ext>
              </a:extLst>
            </p:cNvPr>
            <p:cNvSpPr/>
            <p:nvPr/>
          </p:nvSpPr>
          <p:spPr>
            <a:xfrm>
              <a:off x="5818440" y="3254057"/>
              <a:ext cx="37051" cy="71277"/>
            </a:xfrm>
            <a:custGeom>
              <a:avLst/>
              <a:gdLst/>
              <a:ahLst/>
              <a:cxnLst/>
              <a:rect l="l" t="t" r="r" b="b"/>
              <a:pathLst>
                <a:path w="905" h="1741" extrusionOk="0">
                  <a:moveTo>
                    <a:pt x="770" y="1"/>
                  </a:moveTo>
                  <a:cubicBezTo>
                    <a:pt x="764" y="1"/>
                    <a:pt x="758" y="1"/>
                    <a:pt x="753" y="2"/>
                  </a:cubicBezTo>
                  <a:cubicBezTo>
                    <a:pt x="685" y="9"/>
                    <a:pt x="635" y="71"/>
                    <a:pt x="635" y="140"/>
                  </a:cubicBezTo>
                  <a:lnTo>
                    <a:pt x="635" y="1035"/>
                  </a:lnTo>
                  <a:lnTo>
                    <a:pt x="53" y="1533"/>
                  </a:lnTo>
                  <a:cubicBezTo>
                    <a:pt x="0" y="1579"/>
                    <a:pt x="182" y="1740"/>
                    <a:pt x="222" y="1740"/>
                  </a:cubicBezTo>
                  <a:cubicBezTo>
                    <a:pt x="224" y="1740"/>
                    <a:pt x="226" y="1740"/>
                    <a:pt x="227" y="1738"/>
                  </a:cubicBezTo>
                  <a:lnTo>
                    <a:pt x="857" y="1199"/>
                  </a:lnTo>
                  <a:cubicBezTo>
                    <a:pt x="887" y="1173"/>
                    <a:pt x="904" y="1136"/>
                    <a:pt x="904" y="1096"/>
                  </a:cubicBezTo>
                  <a:lnTo>
                    <a:pt x="904" y="135"/>
                  </a:lnTo>
                  <a:cubicBezTo>
                    <a:pt x="904" y="61"/>
                    <a:pt x="844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6;p53">
              <a:extLst>
                <a:ext uri="{FF2B5EF4-FFF2-40B4-BE49-F238E27FC236}">
                  <a16:creationId xmlns:a16="http://schemas.microsoft.com/office/drawing/2014/main" id="{928F46EE-5F2F-1AEF-7711-F23CA7214230}"/>
                </a:ext>
              </a:extLst>
            </p:cNvPr>
            <p:cNvSpPr/>
            <p:nvPr/>
          </p:nvSpPr>
          <p:spPr>
            <a:xfrm>
              <a:off x="5763499" y="3254057"/>
              <a:ext cx="33571" cy="70990"/>
            </a:xfrm>
            <a:custGeom>
              <a:avLst/>
              <a:gdLst/>
              <a:ahLst/>
              <a:cxnLst/>
              <a:rect l="l" t="t" r="r" b="b"/>
              <a:pathLst>
                <a:path w="820" h="1734" extrusionOk="0">
                  <a:moveTo>
                    <a:pt x="135" y="1"/>
                  </a:moveTo>
                  <a:cubicBezTo>
                    <a:pt x="129" y="1"/>
                    <a:pt x="123" y="1"/>
                    <a:pt x="117" y="2"/>
                  </a:cubicBezTo>
                  <a:cubicBezTo>
                    <a:pt x="50" y="9"/>
                    <a:pt x="0" y="71"/>
                    <a:pt x="0" y="140"/>
                  </a:cubicBezTo>
                  <a:lnTo>
                    <a:pt x="0" y="1096"/>
                  </a:lnTo>
                  <a:cubicBezTo>
                    <a:pt x="0" y="1132"/>
                    <a:pt x="15" y="1167"/>
                    <a:pt x="39" y="1191"/>
                  </a:cubicBezTo>
                  <a:lnTo>
                    <a:pt x="579" y="1731"/>
                  </a:lnTo>
                  <a:cubicBezTo>
                    <a:pt x="581" y="1733"/>
                    <a:pt x="584" y="1734"/>
                    <a:pt x="588" y="1734"/>
                  </a:cubicBezTo>
                  <a:cubicBezTo>
                    <a:pt x="636" y="1734"/>
                    <a:pt x="819" y="1588"/>
                    <a:pt x="769" y="1541"/>
                  </a:cubicBezTo>
                  <a:lnTo>
                    <a:pt x="269" y="1041"/>
                  </a:lnTo>
                  <a:lnTo>
                    <a:pt x="269" y="135"/>
                  </a:lnTo>
                  <a:cubicBezTo>
                    <a:pt x="269" y="61"/>
                    <a:pt x="209" y="1"/>
                    <a:pt x="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47;p53">
              <a:extLst>
                <a:ext uri="{FF2B5EF4-FFF2-40B4-BE49-F238E27FC236}">
                  <a16:creationId xmlns:a16="http://schemas.microsoft.com/office/drawing/2014/main" id="{5D052C20-5A2D-7ECC-5299-AFD566539D45}"/>
                </a:ext>
              </a:extLst>
            </p:cNvPr>
            <p:cNvSpPr/>
            <p:nvPr/>
          </p:nvSpPr>
          <p:spPr>
            <a:xfrm>
              <a:off x="5730419" y="3254057"/>
              <a:ext cx="33489" cy="70990"/>
            </a:xfrm>
            <a:custGeom>
              <a:avLst/>
              <a:gdLst/>
              <a:ahLst/>
              <a:cxnLst/>
              <a:rect l="l" t="t" r="r" b="b"/>
              <a:pathLst>
                <a:path w="818" h="1734" extrusionOk="0">
                  <a:moveTo>
                    <a:pt x="135" y="1"/>
                  </a:moveTo>
                  <a:cubicBezTo>
                    <a:pt x="129" y="1"/>
                    <a:pt x="123" y="1"/>
                    <a:pt x="117" y="2"/>
                  </a:cubicBezTo>
                  <a:cubicBezTo>
                    <a:pt x="50" y="9"/>
                    <a:pt x="0" y="71"/>
                    <a:pt x="0" y="140"/>
                  </a:cubicBezTo>
                  <a:lnTo>
                    <a:pt x="0" y="1096"/>
                  </a:lnTo>
                  <a:cubicBezTo>
                    <a:pt x="0" y="1132"/>
                    <a:pt x="14" y="1167"/>
                    <a:pt x="39" y="1191"/>
                  </a:cubicBezTo>
                  <a:lnTo>
                    <a:pt x="578" y="1731"/>
                  </a:lnTo>
                  <a:cubicBezTo>
                    <a:pt x="580" y="1733"/>
                    <a:pt x="583" y="1734"/>
                    <a:pt x="587" y="1734"/>
                  </a:cubicBezTo>
                  <a:cubicBezTo>
                    <a:pt x="635" y="1734"/>
                    <a:pt x="817" y="1588"/>
                    <a:pt x="768" y="1541"/>
                  </a:cubicBezTo>
                  <a:lnTo>
                    <a:pt x="268" y="1041"/>
                  </a:lnTo>
                  <a:lnTo>
                    <a:pt x="268" y="135"/>
                  </a:lnTo>
                  <a:cubicBezTo>
                    <a:pt x="268" y="61"/>
                    <a:pt x="208" y="1"/>
                    <a:pt x="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48;p53">
              <a:extLst>
                <a:ext uri="{FF2B5EF4-FFF2-40B4-BE49-F238E27FC236}">
                  <a16:creationId xmlns:a16="http://schemas.microsoft.com/office/drawing/2014/main" id="{071C3F67-7BF2-D0C8-7FB8-295B7A4EA26A}"/>
                </a:ext>
              </a:extLst>
            </p:cNvPr>
            <p:cNvSpPr/>
            <p:nvPr/>
          </p:nvSpPr>
          <p:spPr>
            <a:xfrm>
              <a:off x="5851397" y="3559756"/>
              <a:ext cx="55637" cy="70949"/>
            </a:xfrm>
            <a:custGeom>
              <a:avLst/>
              <a:gdLst/>
              <a:ahLst/>
              <a:cxnLst/>
              <a:rect l="l" t="t" r="r" b="b"/>
              <a:pathLst>
                <a:path w="1359" h="1733" extrusionOk="0">
                  <a:moveTo>
                    <a:pt x="231" y="1"/>
                  </a:moveTo>
                  <a:cubicBezTo>
                    <a:pt x="183" y="1"/>
                    <a:pt x="1" y="146"/>
                    <a:pt x="50" y="194"/>
                  </a:cubicBezTo>
                  <a:lnTo>
                    <a:pt x="1089" y="1233"/>
                  </a:lnTo>
                  <a:lnTo>
                    <a:pt x="1089" y="1599"/>
                  </a:lnTo>
                  <a:cubicBezTo>
                    <a:pt x="1089" y="1672"/>
                    <a:pt x="1150" y="1733"/>
                    <a:pt x="1224" y="1733"/>
                  </a:cubicBezTo>
                  <a:cubicBezTo>
                    <a:pt x="1229" y="1733"/>
                    <a:pt x="1235" y="1733"/>
                    <a:pt x="1241" y="1732"/>
                  </a:cubicBezTo>
                  <a:cubicBezTo>
                    <a:pt x="1309" y="1724"/>
                    <a:pt x="1358" y="1662"/>
                    <a:pt x="1358" y="1594"/>
                  </a:cubicBezTo>
                  <a:lnTo>
                    <a:pt x="1358" y="1177"/>
                  </a:lnTo>
                  <a:cubicBezTo>
                    <a:pt x="1358" y="1141"/>
                    <a:pt x="1344" y="1107"/>
                    <a:pt x="1319" y="1082"/>
                  </a:cubicBezTo>
                  <a:lnTo>
                    <a:pt x="240" y="4"/>
                  </a:lnTo>
                  <a:cubicBezTo>
                    <a:pt x="238" y="2"/>
                    <a:pt x="235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49;p53">
              <a:extLst>
                <a:ext uri="{FF2B5EF4-FFF2-40B4-BE49-F238E27FC236}">
                  <a16:creationId xmlns:a16="http://schemas.microsoft.com/office/drawing/2014/main" id="{DF18D5E3-059C-ADED-0F9F-2BC63A2DF12C}"/>
                </a:ext>
              </a:extLst>
            </p:cNvPr>
            <p:cNvSpPr/>
            <p:nvPr/>
          </p:nvSpPr>
          <p:spPr>
            <a:xfrm>
              <a:off x="5675191" y="3559797"/>
              <a:ext cx="55597" cy="70990"/>
            </a:xfrm>
            <a:custGeom>
              <a:avLst/>
              <a:gdLst/>
              <a:ahLst/>
              <a:cxnLst/>
              <a:rect l="l" t="t" r="r" b="b"/>
              <a:pathLst>
                <a:path w="1358" h="1734" extrusionOk="0">
                  <a:moveTo>
                    <a:pt x="1128" y="1"/>
                  </a:moveTo>
                  <a:cubicBezTo>
                    <a:pt x="1124" y="1"/>
                    <a:pt x="1121" y="2"/>
                    <a:pt x="1119" y="4"/>
                  </a:cubicBezTo>
                  <a:lnTo>
                    <a:pt x="41" y="1082"/>
                  </a:lnTo>
                  <a:cubicBezTo>
                    <a:pt x="15" y="1107"/>
                    <a:pt x="1" y="1141"/>
                    <a:pt x="1" y="1177"/>
                  </a:cubicBezTo>
                  <a:lnTo>
                    <a:pt x="1" y="1599"/>
                  </a:lnTo>
                  <a:cubicBezTo>
                    <a:pt x="1" y="1672"/>
                    <a:pt x="61" y="1733"/>
                    <a:pt x="135" y="1733"/>
                  </a:cubicBezTo>
                  <a:cubicBezTo>
                    <a:pt x="141" y="1733"/>
                    <a:pt x="147" y="1733"/>
                    <a:pt x="153" y="1732"/>
                  </a:cubicBezTo>
                  <a:cubicBezTo>
                    <a:pt x="220" y="1725"/>
                    <a:pt x="270" y="1662"/>
                    <a:pt x="270" y="1594"/>
                  </a:cubicBezTo>
                  <a:lnTo>
                    <a:pt x="270" y="1233"/>
                  </a:lnTo>
                  <a:lnTo>
                    <a:pt x="1309" y="194"/>
                  </a:lnTo>
                  <a:cubicBezTo>
                    <a:pt x="1358" y="145"/>
                    <a:pt x="1177" y="1"/>
                    <a:pt x="1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50;p53">
              <a:extLst>
                <a:ext uri="{FF2B5EF4-FFF2-40B4-BE49-F238E27FC236}">
                  <a16:creationId xmlns:a16="http://schemas.microsoft.com/office/drawing/2014/main" id="{913C7270-C3DA-AE92-8D56-D05029565F34}"/>
                </a:ext>
              </a:extLst>
            </p:cNvPr>
            <p:cNvSpPr/>
            <p:nvPr/>
          </p:nvSpPr>
          <p:spPr>
            <a:xfrm>
              <a:off x="5726776" y="3559470"/>
              <a:ext cx="37051" cy="71236"/>
            </a:xfrm>
            <a:custGeom>
              <a:avLst/>
              <a:gdLst/>
              <a:ahLst/>
              <a:cxnLst/>
              <a:rect l="l" t="t" r="r" b="b"/>
              <a:pathLst>
                <a:path w="905" h="1740" extrusionOk="0">
                  <a:moveTo>
                    <a:pt x="682" y="0"/>
                  </a:moveTo>
                  <a:cubicBezTo>
                    <a:pt x="680" y="0"/>
                    <a:pt x="678" y="1"/>
                    <a:pt x="677" y="2"/>
                  </a:cubicBezTo>
                  <a:lnTo>
                    <a:pt x="48" y="541"/>
                  </a:lnTo>
                  <a:cubicBezTo>
                    <a:pt x="17" y="568"/>
                    <a:pt x="0" y="605"/>
                    <a:pt x="0" y="645"/>
                  </a:cubicBezTo>
                  <a:lnTo>
                    <a:pt x="0" y="1606"/>
                  </a:lnTo>
                  <a:cubicBezTo>
                    <a:pt x="0" y="1679"/>
                    <a:pt x="60" y="1740"/>
                    <a:pt x="135" y="1740"/>
                  </a:cubicBezTo>
                  <a:cubicBezTo>
                    <a:pt x="140" y="1740"/>
                    <a:pt x="146" y="1740"/>
                    <a:pt x="152" y="1739"/>
                  </a:cubicBezTo>
                  <a:cubicBezTo>
                    <a:pt x="219" y="1731"/>
                    <a:pt x="269" y="1669"/>
                    <a:pt x="269" y="1601"/>
                  </a:cubicBezTo>
                  <a:lnTo>
                    <a:pt x="269" y="707"/>
                  </a:lnTo>
                  <a:lnTo>
                    <a:pt x="851" y="208"/>
                  </a:lnTo>
                  <a:cubicBezTo>
                    <a:pt x="905" y="162"/>
                    <a:pt x="722" y="0"/>
                    <a:pt x="6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1;p53">
              <a:extLst>
                <a:ext uri="{FF2B5EF4-FFF2-40B4-BE49-F238E27FC236}">
                  <a16:creationId xmlns:a16="http://schemas.microsoft.com/office/drawing/2014/main" id="{0883A199-5FBD-2A03-C7B7-D9B27AEDDA6D}"/>
                </a:ext>
              </a:extLst>
            </p:cNvPr>
            <p:cNvSpPr/>
            <p:nvPr/>
          </p:nvSpPr>
          <p:spPr>
            <a:xfrm>
              <a:off x="5785197" y="3559756"/>
              <a:ext cx="33571" cy="70949"/>
            </a:xfrm>
            <a:custGeom>
              <a:avLst/>
              <a:gdLst/>
              <a:ahLst/>
              <a:cxnLst/>
              <a:rect l="l" t="t" r="r" b="b"/>
              <a:pathLst>
                <a:path w="820" h="1733" extrusionOk="0">
                  <a:moveTo>
                    <a:pt x="232" y="1"/>
                  </a:moveTo>
                  <a:cubicBezTo>
                    <a:pt x="184" y="1"/>
                    <a:pt x="1" y="146"/>
                    <a:pt x="51" y="195"/>
                  </a:cubicBezTo>
                  <a:lnTo>
                    <a:pt x="551" y="695"/>
                  </a:lnTo>
                  <a:lnTo>
                    <a:pt x="551" y="1599"/>
                  </a:lnTo>
                  <a:cubicBezTo>
                    <a:pt x="551" y="1672"/>
                    <a:pt x="611" y="1733"/>
                    <a:pt x="684" y="1733"/>
                  </a:cubicBezTo>
                  <a:cubicBezTo>
                    <a:pt x="690" y="1733"/>
                    <a:pt x="696" y="1733"/>
                    <a:pt x="701" y="1732"/>
                  </a:cubicBezTo>
                  <a:cubicBezTo>
                    <a:pt x="769" y="1724"/>
                    <a:pt x="820" y="1662"/>
                    <a:pt x="820" y="1594"/>
                  </a:cubicBezTo>
                  <a:lnTo>
                    <a:pt x="820" y="638"/>
                  </a:lnTo>
                  <a:cubicBezTo>
                    <a:pt x="820" y="602"/>
                    <a:pt x="805" y="568"/>
                    <a:pt x="780" y="543"/>
                  </a:cubicBezTo>
                  <a:lnTo>
                    <a:pt x="240" y="4"/>
                  </a:lnTo>
                  <a:cubicBezTo>
                    <a:pt x="238" y="2"/>
                    <a:pt x="236" y="1"/>
                    <a:pt x="2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2;p53">
              <a:extLst>
                <a:ext uri="{FF2B5EF4-FFF2-40B4-BE49-F238E27FC236}">
                  <a16:creationId xmlns:a16="http://schemas.microsoft.com/office/drawing/2014/main" id="{47BFEB01-0F96-B3C4-1CB8-08D5F83D30F0}"/>
                </a:ext>
              </a:extLst>
            </p:cNvPr>
            <p:cNvSpPr/>
            <p:nvPr/>
          </p:nvSpPr>
          <p:spPr>
            <a:xfrm>
              <a:off x="5818277" y="3559756"/>
              <a:ext cx="33571" cy="70949"/>
            </a:xfrm>
            <a:custGeom>
              <a:avLst/>
              <a:gdLst/>
              <a:ahLst/>
              <a:cxnLst/>
              <a:rect l="l" t="t" r="r" b="b"/>
              <a:pathLst>
                <a:path w="820" h="1733" extrusionOk="0">
                  <a:moveTo>
                    <a:pt x="232" y="1"/>
                  </a:moveTo>
                  <a:cubicBezTo>
                    <a:pt x="184" y="1"/>
                    <a:pt x="1" y="146"/>
                    <a:pt x="51" y="195"/>
                  </a:cubicBezTo>
                  <a:lnTo>
                    <a:pt x="551" y="695"/>
                  </a:lnTo>
                  <a:lnTo>
                    <a:pt x="551" y="1599"/>
                  </a:lnTo>
                  <a:cubicBezTo>
                    <a:pt x="551" y="1672"/>
                    <a:pt x="611" y="1733"/>
                    <a:pt x="685" y="1733"/>
                  </a:cubicBezTo>
                  <a:cubicBezTo>
                    <a:pt x="691" y="1733"/>
                    <a:pt x="697" y="1733"/>
                    <a:pt x="703" y="1732"/>
                  </a:cubicBezTo>
                  <a:cubicBezTo>
                    <a:pt x="769" y="1724"/>
                    <a:pt x="820" y="1662"/>
                    <a:pt x="820" y="1594"/>
                  </a:cubicBezTo>
                  <a:lnTo>
                    <a:pt x="820" y="638"/>
                  </a:lnTo>
                  <a:cubicBezTo>
                    <a:pt x="820" y="602"/>
                    <a:pt x="805" y="568"/>
                    <a:pt x="780" y="543"/>
                  </a:cubicBezTo>
                  <a:lnTo>
                    <a:pt x="241" y="4"/>
                  </a:lnTo>
                  <a:cubicBezTo>
                    <a:pt x="239" y="2"/>
                    <a:pt x="236" y="1"/>
                    <a:pt x="2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53;p53">
              <a:extLst>
                <a:ext uri="{FF2B5EF4-FFF2-40B4-BE49-F238E27FC236}">
                  <a16:creationId xmlns:a16="http://schemas.microsoft.com/office/drawing/2014/main" id="{52D1675E-ADF4-791B-CE55-33869DA1D6D5}"/>
                </a:ext>
              </a:extLst>
            </p:cNvPr>
            <p:cNvSpPr/>
            <p:nvPr/>
          </p:nvSpPr>
          <p:spPr>
            <a:xfrm>
              <a:off x="5663564" y="3502850"/>
              <a:ext cx="44952" cy="11054"/>
            </a:xfrm>
            <a:custGeom>
              <a:avLst/>
              <a:gdLst/>
              <a:ahLst/>
              <a:cxnLst/>
              <a:rect l="l" t="t" r="r" b="b"/>
              <a:pathLst>
                <a:path w="1098" h="270" extrusionOk="0">
                  <a:moveTo>
                    <a:pt x="145" y="1"/>
                  </a:moveTo>
                  <a:cubicBezTo>
                    <a:pt x="66" y="1"/>
                    <a:pt x="1" y="71"/>
                    <a:pt x="11" y="152"/>
                  </a:cubicBezTo>
                  <a:cubicBezTo>
                    <a:pt x="20" y="219"/>
                    <a:pt x="81" y="270"/>
                    <a:pt x="151" y="270"/>
                  </a:cubicBezTo>
                  <a:lnTo>
                    <a:pt x="954" y="270"/>
                  </a:lnTo>
                  <a:cubicBezTo>
                    <a:pt x="1033" y="270"/>
                    <a:pt x="1097" y="199"/>
                    <a:pt x="1087" y="118"/>
                  </a:cubicBezTo>
                  <a:cubicBezTo>
                    <a:pt x="1079" y="51"/>
                    <a:pt x="1017" y="1"/>
                    <a:pt x="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54;p53">
              <a:extLst>
                <a:ext uri="{FF2B5EF4-FFF2-40B4-BE49-F238E27FC236}">
                  <a16:creationId xmlns:a16="http://schemas.microsoft.com/office/drawing/2014/main" id="{92A80E9D-1359-6557-5543-6F27A36B82DD}"/>
                </a:ext>
              </a:extLst>
            </p:cNvPr>
            <p:cNvSpPr/>
            <p:nvPr/>
          </p:nvSpPr>
          <p:spPr>
            <a:xfrm>
              <a:off x="5663564" y="3469688"/>
              <a:ext cx="44952" cy="11054"/>
            </a:xfrm>
            <a:custGeom>
              <a:avLst/>
              <a:gdLst/>
              <a:ahLst/>
              <a:cxnLst/>
              <a:rect l="l" t="t" r="r" b="b"/>
              <a:pathLst>
                <a:path w="1098" h="270" extrusionOk="0">
                  <a:moveTo>
                    <a:pt x="145" y="1"/>
                  </a:moveTo>
                  <a:cubicBezTo>
                    <a:pt x="66" y="1"/>
                    <a:pt x="1" y="70"/>
                    <a:pt x="11" y="153"/>
                  </a:cubicBezTo>
                  <a:cubicBezTo>
                    <a:pt x="20" y="220"/>
                    <a:pt x="81" y="270"/>
                    <a:pt x="151" y="270"/>
                  </a:cubicBezTo>
                  <a:lnTo>
                    <a:pt x="954" y="270"/>
                  </a:lnTo>
                  <a:cubicBezTo>
                    <a:pt x="1033" y="270"/>
                    <a:pt x="1097" y="201"/>
                    <a:pt x="1087" y="118"/>
                  </a:cubicBezTo>
                  <a:cubicBezTo>
                    <a:pt x="1079" y="51"/>
                    <a:pt x="1017" y="1"/>
                    <a:pt x="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55;p53">
              <a:extLst>
                <a:ext uri="{FF2B5EF4-FFF2-40B4-BE49-F238E27FC236}">
                  <a16:creationId xmlns:a16="http://schemas.microsoft.com/office/drawing/2014/main" id="{B11C096A-9594-ED7D-E6ED-67FF2AA9EDF7}"/>
                </a:ext>
              </a:extLst>
            </p:cNvPr>
            <p:cNvSpPr/>
            <p:nvPr/>
          </p:nvSpPr>
          <p:spPr>
            <a:xfrm>
              <a:off x="5663564" y="3436609"/>
              <a:ext cx="44952" cy="11054"/>
            </a:xfrm>
            <a:custGeom>
              <a:avLst/>
              <a:gdLst/>
              <a:ahLst/>
              <a:cxnLst/>
              <a:rect l="l" t="t" r="r" b="b"/>
              <a:pathLst>
                <a:path w="1098" h="270" extrusionOk="0">
                  <a:moveTo>
                    <a:pt x="145" y="0"/>
                  </a:moveTo>
                  <a:cubicBezTo>
                    <a:pt x="66" y="0"/>
                    <a:pt x="1" y="70"/>
                    <a:pt x="11" y="152"/>
                  </a:cubicBezTo>
                  <a:cubicBezTo>
                    <a:pt x="20" y="219"/>
                    <a:pt x="81" y="269"/>
                    <a:pt x="151" y="269"/>
                  </a:cubicBezTo>
                  <a:lnTo>
                    <a:pt x="954" y="269"/>
                  </a:lnTo>
                  <a:cubicBezTo>
                    <a:pt x="1033" y="269"/>
                    <a:pt x="1097" y="200"/>
                    <a:pt x="1087" y="118"/>
                  </a:cubicBezTo>
                  <a:cubicBezTo>
                    <a:pt x="1079" y="50"/>
                    <a:pt x="1017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56;p53">
              <a:extLst>
                <a:ext uri="{FF2B5EF4-FFF2-40B4-BE49-F238E27FC236}">
                  <a16:creationId xmlns:a16="http://schemas.microsoft.com/office/drawing/2014/main" id="{531383E6-35E1-047A-694E-4AB5F63065E8}"/>
                </a:ext>
              </a:extLst>
            </p:cNvPr>
            <p:cNvSpPr/>
            <p:nvPr/>
          </p:nvSpPr>
          <p:spPr>
            <a:xfrm>
              <a:off x="5663564" y="3370409"/>
              <a:ext cx="44952" cy="11054"/>
            </a:xfrm>
            <a:custGeom>
              <a:avLst/>
              <a:gdLst/>
              <a:ahLst/>
              <a:cxnLst/>
              <a:rect l="l" t="t" r="r" b="b"/>
              <a:pathLst>
                <a:path w="1098" h="270" extrusionOk="0">
                  <a:moveTo>
                    <a:pt x="145" y="0"/>
                  </a:moveTo>
                  <a:cubicBezTo>
                    <a:pt x="66" y="0"/>
                    <a:pt x="1" y="71"/>
                    <a:pt x="11" y="152"/>
                  </a:cubicBezTo>
                  <a:cubicBezTo>
                    <a:pt x="20" y="219"/>
                    <a:pt x="81" y="269"/>
                    <a:pt x="151" y="269"/>
                  </a:cubicBezTo>
                  <a:lnTo>
                    <a:pt x="954" y="269"/>
                  </a:lnTo>
                  <a:cubicBezTo>
                    <a:pt x="1033" y="269"/>
                    <a:pt x="1097" y="199"/>
                    <a:pt x="1087" y="118"/>
                  </a:cubicBezTo>
                  <a:cubicBezTo>
                    <a:pt x="1079" y="51"/>
                    <a:pt x="1017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57;p53">
              <a:extLst>
                <a:ext uri="{FF2B5EF4-FFF2-40B4-BE49-F238E27FC236}">
                  <a16:creationId xmlns:a16="http://schemas.microsoft.com/office/drawing/2014/main" id="{EFDC8DB4-E219-03F5-A72A-DEFA811AF55A}"/>
                </a:ext>
              </a:extLst>
            </p:cNvPr>
            <p:cNvSpPr/>
            <p:nvPr/>
          </p:nvSpPr>
          <p:spPr>
            <a:xfrm>
              <a:off x="5663564" y="3403529"/>
              <a:ext cx="44952" cy="11054"/>
            </a:xfrm>
            <a:custGeom>
              <a:avLst/>
              <a:gdLst/>
              <a:ahLst/>
              <a:cxnLst/>
              <a:rect l="l" t="t" r="r" b="b"/>
              <a:pathLst>
                <a:path w="1098" h="270" extrusionOk="0">
                  <a:moveTo>
                    <a:pt x="145" y="0"/>
                  </a:moveTo>
                  <a:cubicBezTo>
                    <a:pt x="66" y="0"/>
                    <a:pt x="1" y="70"/>
                    <a:pt x="11" y="151"/>
                  </a:cubicBezTo>
                  <a:cubicBezTo>
                    <a:pt x="20" y="219"/>
                    <a:pt x="81" y="269"/>
                    <a:pt x="151" y="269"/>
                  </a:cubicBezTo>
                  <a:lnTo>
                    <a:pt x="954" y="269"/>
                  </a:lnTo>
                  <a:cubicBezTo>
                    <a:pt x="1033" y="269"/>
                    <a:pt x="1097" y="199"/>
                    <a:pt x="1087" y="117"/>
                  </a:cubicBezTo>
                  <a:cubicBezTo>
                    <a:pt x="1079" y="50"/>
                    <a:pt x="1017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58;p53">
              <a:extLst>
                <a:ext uri="{FF2B5EF4-FFF2-40B4-BE49-F238E27FC236}">
                  <a16:creationId xmlns:a16="http://schemas.microsoft.com/office/drawing/2014/main" id="{4170FBAF-32C4-BF3F-74A6-548960C2DAEA}"/>
                </a:ext>
              </a:extLst>
            </p:cNvPr>
            <p:cNvSpPr/>
            <p:nvPr/>
          </p:nvSpPr>
          <p:spPr>
            <a:xfrm>
              <a:off x="5873259" y="3502850"/>
              <a:ext cx="44911" cy="11054"/>
            </a:xfrm>
            <a:custGeom>
              <a:avLst/>
              <a:gdLst/>
              <a:ahLst/>
              <a:cxnLst/>
              <a:rect l="l" t="t" r="r" b="b"/>
              <a:pathLst>
                <a:path w="1097" h="270" extrusionOk="0">
                  <a:moveTo>
                    <a:pt x="144" y="1"/>
                  </a:moveTo>
                  <a:cubicBezTo>
                    <a:pt x="65" y="1"/>
                    <a:pt x="0" y="71"/>
                    <a:pt x="11" y="152"/>
                  </a:cubicBezTo>
                  <a:cubicBezTo>
                    <a:pt x="19" y="219"/>
                    <a:pt x="80" y="270"/>
                    <a:pt x="149" y="270"/>
                  </a:cubicBezTo>
                  <a:lnTo>
                    <a:pt x="953" y="270"/>
                  </a:lnTo>
                  <a:cubicBezTo>
                    <a:pt x="1033" y="270"/>
                    <a:pt x="1096" y="199"/>
                    <a:pt x="1086" y="118"/>
                  </a:cubicBezTo>
                  <a:cubicBezTo>
                    <a:pt x="1077" y="51"/>
                    <a:pt x="1016" y="1"/>
                    <a:pt x="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59;p53">
              <a:extLst>
                <a:ext uri="{FF2B5EF4-FFF2-40B4-BE49-F238E27FC236}">
                  <a16:creationId xmlns:a16="http://schemas.microsoft.com/office/drawing/2014/main" id="{32D9E09F-4429-B3EB-4E7A-CB7D186E9679}"/>
                </a:ext>
              </a:extLst>
            </p:cNvPr>
            <p:cNvSpPr/>
            <p:nvPr/>
          </p:nvSpPr>
          <p:spPr>
            <a:xfrm>
              <a:off x="5873259" y="3469688"/>
              <a:ext cx="44911" cy="11054"/>
            </a:xfrm>
            <a:custGeom>
              <a:avLst/>
              <a:gdLst/>
              <a:ahLst/>
              <a:cxnLst/>
              <a:rect l="l" t="t" r="r" b="b"/>
              <a:pathLst>
                <a:path w="1097" h="270" extrusionOk="0">
                  <a:moveTo>
                    <a:pt x="144" y="1"/>
                  </a:moveTo>
                  <a:cubicBezTo>
                    <a:pt x="65" y="1"/>
                    <a:pt x="0" y="70"/>
                    <a:pt x="11" y="153"/>
                  </a:cubicBezTo>
                  <a:cubicBezTo>
                    <a:pt x="19" y="220"/>
                    <a:pt x="80" y="270"/>
                    <a:pt x="149" y="270"/>
                  </a:cubicBezTo>
                  <a:lnTo>
                    <a:pt x="953" y="270"/>
                  </a:lnTo>
                  <a:cubicBezTo>
                    <a:pt x="1033" y="270"/>
                    <a:pt x="1096" y="201"/>
                    <a:pt x="1086" y="118"/>
                  </a:cubicBezTo>
                  <a:cubicBezTo>
                    <a:pt x="1077" y="51"/>
                    <a:pt x="1016" y="1"/>
                    <a:pt x="9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0;p53">
              <a:extLst>
                <a:ext uri="{FF2B5EF4-FFF2-40B4-BE49-F238E27FC236}">
                  <a16:creationId xmlns:a16="http://schemas.microsoft.com/office/drawing/2014/main" id="{16B06DF4-A2A0-6222-0D5C-3467BA5F0692}"/>
                </a:ext>
              </a:extLst>
            </p:cNvPr>
            <p:cNvSpPr/>
            <p:nvPr/>
          </p:nvSpPr>
          <p:spPr>
            <a:xfrm>
              <a:off x="5873259" y="3436609"/>
              <a:ext cx="44911" cy="11054"/>
            </a:xfrm>
            <a:custGeom>
              <a:avLst/>
              <a:gdLst/>
              <a:ahLst/>
              <a:cxnLst/>
              <a:rect l="l" t="t" r="r" b="b"/>
              <a:pathLst>
                <a:path w="1097" h="270" extrusionOk="0">
                  <a:moveTo>
                    <a:pt x="144" y="0"/>
                  </a:moveTo>
                  <a:cubicBezTo>
                    <a:pt x="65" y="0"/>
                    <a:pt x="0" y="70"/>
                    <a:pt x="11" y="152"/>
                  </a:cubicBezTo>
                  <a:cubicBezTo>
                    <a:pt x="19" y="219"/>
                    <a:pt x="80" y="269"/>
                    <a:pt x="149" y="269"/>
                  </a:cubicBezTo>
                  <a:lnTo>
                    <a:pt x="953" y="269"/>
                  </a:lnTo>
                  <a:cubicBezTo>
                    <a:pt x="1033" y="269"/>
                    <a:pt x="1096" y="200"/>
                    <a:pt x="1086" y="118"/>
                  </a:cubicBezTo>
                  <a:cubicBezTo>
                    <a:pt x="1077" y="50"/>
                    <a:pt x="1016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1;p53">
              <a:extLst>
                <a:ext uri="{FF2B5EF4-FFF2-40B4-BE49-F238E27FC236}">
                  <a16:creationId xmlns:a16="http://schemas.microsoft.com/office/drawing/2014/main" id="{DFF9B5D8-1A49-7299-6BB0-5ECBD2F2C37F}"/>
                </a:ext>
              </a:extLst>
            </p:cNvPr>
            <p:cNvSpPr/>
            <p:nvPr/>
          </p:nvSpPr>
          <p:spPr>
            <a:xfrm>
              <a:off x="5873259" y="3370409"/>
              <a:ext cx="44911" cy="11054"/>
            </a:xfrm>
            <a:custGeom>
              <a:avLst/>
              <a:gdLst/>
              <a:ahLst/>
              <a:cxnLst/>
              <a:rect l="l" t="t" r="r" b="b"/>
              <a:pathLst>
                <a:path w="1097" h="270" extrusionOk="0">
                  <a:moveTo>
                    <a:pt x="144" y="0"/>
                  </a:moveTo>
                  <a:cubicBezTo>
                    <a:pt x="65" y="0"/>
                    <a:pt x="0" y="71"/>
                    <a:pt x="11" y="152"/>
                  </a:cubicBezTo>
                  <a:cubicBezTo>
                    <a:pt x="19" y="219"/>
                    <a:pt x="80" y="269"/>
                    <a:pt x="149" y="269"/>
                  </a:cubicBezTo>
                  <a:lnTo>
                    <a:pt x="953" y="269"/>
                  </a:lnTo>
                  <a:cubicBezTo>
                    <a:pt x="1033" y="269"/>
                    <a:pt x="1096" y="199"/>
                    <a:pt x="1086" y="118"/>
                  </a:cubicBezTo>
                  <a:cubicBezTo>
                    <a:pt x="1077" y="51"/>
                    <a:pt x="1016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62;p53">
              <a:extLst>
                <a:ext uri="{FF2B5EF4-FFF2-40B4-BE49-F238E27FC236}">
                  <a16:creationId xmlns:a16="http://schemas.microsoft.com/office/drawing/2014/main" id="{E97D5DEF-4A3A-CFE1-93AF-AAC0D47F2D9A}"/>
                </a:ext>
              </a:extLst>
            </p:cNvPr>
            <p:cNvSpPr/>
            <p:nvPr/>
          </p:nvSpPr>
          <p:spPr>
            <a:xfrm>
              <a:off x="5873259" y="3403529"/>
              <a:ext cx="44911" cy="11054"/>
            </a:xfrm>
            <a:custGeom>
              <a:avLst/>
              <a:gdLst/>
              <a:ahLst/>
              <a:cxnLst/>
              <a:rect l="l" t="t" r="r" b="b"/>
              <a:pathLst>
                <a:path w="1097" h="270" extrusionOk="0">
                  <a:moveTo>
                    <a:pt x="144" y="0"/>
                  </a:moveTo>
                  <a:cubicBezTo>
                    <a:pt x="65" y="0"/>
                    <a:pt x="0" y="70"/>
                    <a:pt x="11" y="151"/>
                  </a:cubicBezTo>
                  <a:cubicBezTo>
                    <a:pt x="19" y="219"/>
                    <a:pt x="80" y="269"/>
                    <a:pt x="149" y="269"/>
                  </a:cubicBezTo>
                  <a:lnTo>
                    <a:pt x="953" y="269"/>
                  </a:lnTo>
                  <a:cubicBezTo>
                    <a:pt x="1033" y="269"/>
                    <a:pt x="1096" y="199"/>
                    <a:pt x="1086" y="117"/>
                  </a:cubicBezTo>
                  <a:cubicBezTo>
                    <a:pt x="1077" y="50"/>
                    <a:pt x="1016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63;p53">
              <a:extLst>
                <a:ext uri="{FF2B5EF4-FFF2-40B4-BE49-F238E27FC236}">
                  <a16:creationId xmlns:a16="http://schemas.microsoft.com/office/drawing/2014/main" id="{FDE58CED-E358-1449-8797-E5F2AFAFF27A}"/>
                </a:ext>
              </a:extLst>
            </p:cNvPr>
            <p:cNvSpPr/>
            <p:nvPr/>
          </p:nvSpPr>
          <p:spPr>
            <a:xfrm>
              <a:off x="5752486" y="3525203"/>
              <a:ext cx="11054" cy="44133"/>
            </a:xfrm>
            <a:custGeom>
              <a:avLst/>
              <a:gdLst/>
              <a:ahLst/>
              <a:cxnLst/>
              <a:rect l="l" t="t" r="r" b="b"/>
              <a:pathLst>
                <a:path w="270" h="1078" extrusionOk="0">
                  <a:moveTo>
                    <a:pt x="135" y="0"/>
                  </a:moveTo>
                  <a:cubicBezTo>
                    <a:pt x="129" y="0"/>
                    <a:pt x="123" y="1"/>
                    <a:pt x="117" y="1"/>
                  </a:cubicBezTo>
                  <a:cubicBezTo>
                    <a:pt x="50" y="10"/>
                    <a:pt x="0" y="71"/>
                    <a:pt x="0" y="141"/>
                  </a:cubicBezTo>
                  <a:lnTo>
                    <a:pt x="0" y="938"/>
                  </a:lnTo>
                  <a:cubicBezTo>
                    <a:pt x="0" y="1007"/>
                    <a:pt x="50" y="1069"/>
                    <a:pt x="117" y="1077"/>
                  </a:cubicBezTo>
                  <a:cubicBezTo>
                    <a:pt x="123" y="1077"/>
                    <a:pt x="129" y="1078"/>
                    <a:pt x="135" y="1078"/>
                  </a:cubicBezTo>
                  <a:cubicBezTo>
                    <a:pt x="209" y="1078"/>
                    <a:pt x="269" y="1018"/>
                    <a:pt x="269" y="944"/>
                  </a:cubicBezTo>
                  <a:lnTo>
                    <a:pt x="269" y="135"/>
                  </a:lnTo>
                  <a:cubicBezTo>
                    <a:pt x="269" y="62"/>
                    <a:pt x="209" y="0"/>
                    <a:pt x="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64;p53">
              <a:extLst>
                <a:ext uri="{FF2B5EF4-FFF2-40B4-BE49-F238E27FC236}">
                  <a16:creationId xmlns:a16="http://schemas.microsoft.com/office/drawing/2014/main" id="{B0861ED2-5B0C-A2FD-C61F-9184932C5AF0}"/>
                </a:ext>
              </a:extLst>
            </p:cNvPr>
            <p:cNvSpPr/>
            <p:nvPr/>
          </p:nvSpPr>
          <p:spPr>
            <a:xfrm>
              <a:off x="5719406" y="3525203"/>
              <a:ext cx="11054" cy="44133"/>
            </a:xfrm>
            <a:custGeom>
              <a:avLst/>
              <a:gdLst/>
              <a:ahLst/>
              <a:cxnLst/>
              <a:rect l="l" t="t" r="r" b="b"/>
              <a:pathLst>
                <a:path w="270" h="1078" extrusionOk="0">
                  <a:moveTo>
                    <a:pt x="134" y="0"/>
                  </a:moveTo>
                  <a:cubicBezTo>
                    <a:pt x="129" y="0"/>
                    <a:pt x="123" y="1"/>
                    <a:pt x="117" y="1"/>
                  </a:cubicBezTo>
                  <a:cubicBezTo>
                    <a:pt x="50" y="10"/>
                    <a:pt x="0" y="71"/>
                    <a:pt x="0" y="141"/>
                  </a:cubicBezTo>
                  <a:lnTo>
                    <a:pt x="0" y="938"/>
                  </a:lnTo>
                  <a:cubicBezTo>
                    <a:pt x="0" y="1007"/>
                    <a:pt x="49" y="1069"/>
                    <a:pt x="117" y="1077"/>
                  </a:cubicBezTo>
                  <a:cubicBezTo>
                    <a:pt x="123" y="1077"/>
                    <a:pt x="129" y="1078"/>
                    <a:pt x="135" y="1078"/>
                  </a:cubicBezTo>
                  <a:cubicBezTo>
                    <a:pt x="208" y="1078"/>
                    <a:pt x="269" y="1018"/>
                    <a:pt x="269" y="944"/>
                  </a:cubicBezTo>
                  <a:lnTo>
                    <a:pt x="269" y="135"/>
                  </a:lnTo>
                  <a:cubicBezTo>
                    <a:pt x="269" y="62"/>
                    <a:pt x="208" y="0"/>
                    <a:pt x="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65;p53">
              <a:extLst>
                <a:ext uri="{FF2B5EF4-FFF2-40B4-BE49-F238E27FC236}">
                  <a16:creationId xmlns:a16="http://schemas.microsoft.com/office/drawing/2014/main" id="{73429B8E-200B-4167-A067-4353144E4161}"/>
                </a:ext>
              </a:extLst>
            </p:cNvPr>
            <p:cNvSpPr/>
            <p:nvPr/>
          </p:nvSpPr>
          <p:spPr>
            <a:xfrm>
              <a:off x="5818645" y="3525203"/>
              <a:ext cx="11054" cy="44133"/>
            </a:xfrm>
            <a:custGeom>
              <a:avLst/>
              <a:gdLst/>
              <a:ahLst/>
              <a:cxnLst/>
              <a:rect l="l" t="t" r="r" b="b"/>
              <a:pathLst>
                <a:path w="270" h="1078" extrusionOk="0">
                  <a:moveTo>
                    <a:pt x="135" y="0"/>
                  </a:moveTo>
                  <a:cubicBezTo>
                    <a:pt x="129" y="0"/>
                    <a:pt x="124" y="1"/>
                    <a:pt x="118" y="1"/>
                  </a:cubicBezTo>
                  <a:cubicBezTo>
                    <a:pt x="51" y="10"/>
                    <a:pt x="1" y="71"/>
                    <a:pt x="1" y="141"/>
                  </a:cubicBezTo>
                  <a:lnTo>
                    <a:pt x="1" y="938"/>
                  </a:lnTo>
                  <a:cubicBezTo>
                    <a:pt x="1" y="1007"/>
                    <a:pt x="51" y="1069"/>
                    <a:pt x="118" y="1077"/>
                  </a:cubicBezTo>
                  <a:cubicBezTo>
                    <a:pt x="124" y="1077"/>
                    <a:pt x="130" y="1078"/>
                    <a:pt x="136" y="1078"/>
                  </a:cubicBezTo>
                  <a:cubicBezTo>
                    <a:pt x="210" y="1078"/>
                    <a:pt x="270" y="1018"/>
                    <a:pt x="270" y="944"/>
                  </a:cubicBezTo>
                  <a:lnTo>
                    <a:pt x="270" y="135"/>
                  </a:lnTo>
                  <a:cubicBezTo>
                    <a:pt x="270" y="62"/>
                    <a:pt x="210" y="0"/>
                    <a:pt x="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66;p53">
              <a:extLst>
                <a:ext uri="{FF2B5EF4-FFF2-40B4-BE49-F238E27FC236}">
                  <a16:creationId xmlns:a16="http://schemas.microsoft.com/office/drawing/2014/main" id="{A66B2A01-6261-3569-3BC6-6CF12802553D}"/>
                </a:ext>
              </a:extLst>
            </p:cNvPr>
            <p:cNvSpPr/>
            <p:nvPr/>
          </p:nvSpPr>
          <p:spPr>
            <a:xfrm>
              <a:off x="5851806" y="3525203"/>
              <a:ext cx="11054" cy="44133"/>
            </a:xfrm>
            <a:custGeom>
              <a:avLst/>
              <a:gdLst/>
              <a:ahLst/>
              <a:cxnLst/>
              <a:rect l="l" t="t" r="r" b="b"/>
              <a:pathLst>
                <a:path w="270" h="1078" extrusionOk="0">
                  <a:moveTo>
                    <a:pt x="135" y="0"/>
                  </a:moveTo>
                  <a:cubicBezTo>
                    <a:pt x="130" y="0"/>
                    <a:pt x="124" y="1"/>
                    <a:pt x="118" y="1"/>
                  </a:cubicBezTo>
                  <a:cubicBezTo>
                    <a:pt x="50" y="10"/>
                    <a:pt x="1" y="71"/>
                    <a:pt x="1" y="141"/>
                  </a:cubicBezTo>
                  <a:lnTo>
                    <a:pt x="1" y="938"/>
                  </a:lnTo>
                  <a:cubicBezTo>
                    <a:pt x="1" y="1007"/>
                    <a:pt x="49" y="1069"/>
                    <a:pt x="118" y="1077"/>
                  </a:cubicBezTo>
                  <a:cubicBezTo>
                    <a:pt x="124" y="1077"/>
                    <a:pt x="130" y="1078"/>
                    <a:pt x="136" y="1078"/>
                  </a:cubicBezTo>
                  <a:cubicBezTo>
                    <a:pt x="210" y="1078"/>
                    <a:pt x="270" y="1018"/>
                    <a:pt x="270" y="944"/>
                  </a:cubicBezTo>
                  <a:lnTo>
                    <a:pt x="270" y="135"/>
                  </a:lnTo>
                  <a:cubicBezTo>
                    <a:pt x="270" y="62"/>
                    <a:pt x="210" y="0"/>
                    <a:pt x="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67;p53">
              <a:extLst>
                <a:ext uri="{FF2B5EF4-FFF2-40B4-BE49-F238E27FC236}">
                  <a16:creationId xmlns:a16="http://schemas.microsoft.com/office/drawing/2014/main" id="{AD2C248F-7C00-78D0-70FE-C4B1BBB78D42}"/>
                </a:ext>
              </a:extLst>
            </p:cNvPr>
            <p:cNvSpPr/>
            <p:nvPr/>
          </p:nvSpPr>
          <p:spPr>
            <a:xfrm>
              <a:off x="5719406" y="3315467"/>
              <a:ext cx="11054" cy="44174"/>
            </a:xfrm>
            <a:custGeom>
              <a:avLst/>
              <a:gdLst/>
              <a:ahLst/>
              <a:cxnLst/>
              <a:rect l="l" t="t" r="r" b="b"/>
              <a:pathLst>
                <a:path w="270" h="1079" extrusionOk="0">
                  <a:moveTo>
                    <a:pt x="134" y="1"/>
                  </a:moveTo>
                  <a:cubicBezTo>
                    <a:pt x="129" y="1"/>
                    <a:pt x="123" y="1"/>
                    <a:pt x="117" y="2"/>
                  </a:cubicBezTo>
                  <a:cubicBezTo>
                    <a:pt x="50" y="11"/>
                    <a:pt x="0" y="73"/>
                    <a:pt x="0" y="141"/>
                  </a:cubicBezTo>
                  <a:lnTo>
                    <a:pt x="0" y="939"/>
                  </a:lnTo>
                  <a:cubicBezTo>
                    <a:pt x="0" y="1008"/>
                    <a:pt x="49" y="1070"/>
                    <a:pt x="117" y="1077"/>
                  </a:cubicBezTo>
                  <a:cubicBezTo>
                    <a:pt x="123" y="1078"/>
                    <a:pt x="129" y="1078"/>
                    <a:pt x="135" y="1078"/>
                  </a:cubicBezTo>
                  <a:cubicBezTo>
                    <a:pt x="208" y="1078"/>
                    <a:pt x="269" y="1019"/>
                    <a:pt x="269" y="944"/>
                  </a:cubicBezTo>
                  <a:lnTo>
                    <a:pt x="269" y="136"/>
                  </a:lnTo>
                  <a:cubicBezTo>
                    <a:pt x="269" y="63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1768;p53">
              <a:extLst>
                <a:ext uri="{FF2B5EF4-FFF2-40B4-BE49-F238E27FC236}">
                  <a16:creationId xmlns:a16="http://schemas.microsoft.com/office/drawing/2014/main" id="{C8B7D9C1-2336-528C-AF23-0DFD00DBB7B3}"/>
                </a:ext>
              </a:extLst>
            </p:cNvPr>
            <p:cNvSpPr/>
            <p:nvPr/>
          </p:nvSpPr>
          <p:spPr>
            <a:xfrm>
              <a:off x="5851806" y="3315467"/>
              <a:ext cx="11054" cy="44174"/>
            </a:xfrm>
            <a:custGeom>
              <a:avLst/>
              <a:gdLst/>
              <a:ahLst/>
              <a:cxnLst/>
              <a:rect l="l" t="t" r="r" b="b"/>
              <a:pathLst>
                <a:path w="270" h="1079" extrusionOk="0">
                  <a:moveTo>
                    <a:pt x="135" y="1"/>
                  </a:moveTo>
                  <a:cubicBezTo>
                    <a:pt x="130" y="1"/>
                    <a:pt x="124" y="1"/>
                    <a:pt x="118" y="2"/>
                  </a:cubicBezTo>
                  <a:cubicBezTo>
                    <a:pt x="50" y="11"/>
                    <a:pt x="1" y="73"/>
                    <a:pt x="1" y="141"/>
                  </a:cubicBezTo>
                  <a:lnTo>
                    <a:pt x="1" y="939"/>
                  </a:lnTo>
                  <a:cubicBezTo>
                    <a:pt x="1" y="1008"/>
                    <a:pt x="49" y="1070"/>
                    <a:pt x="118" y="1077"/>
                  </a:cubicBezTo>
                  <a:cubicBezTo>
                    <a:pt x="124" y="1078"/>
                    <a:pt x="130" y="1078"/>
                    <a:pt x="136" y="1078"/>
                  </a:cubicBezTo>
                  <a:cubicBezTo>
                    <a:pt x="210" y="1078"/>
                    <a:pt x="270" y="1019"/>
                    <a:pt x="270" y="944"/>
                  </a:cubicBezTo>
                  <a:lnTo>
                    <a:pt x="270" y="136"/>
                  </a:lnTo>
                  <a:cubicBezTo>
                    <a:pt x="270" y="63"/>
                    <a:pt x="210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1769;p53">
              <a:extLst>
                <a:ext uri="{FF2B5EF4-FFF2-40B4-BE49-F238E27FC236}">
                  <a16:creationId xmlns:a16="http://schemas.microsoft.com/office/drawing/2014/main" id="{AED1C147-90BC-096A-C822-11B4EB8B1B2D}"/>
                </a:ext>
              </a:extLst>
            </p:cNvPr>
            <p:cNvSpPr/>
            <p:nvPr/>
          </p:nvSpPr>
          <p:spPr>
            <a:xfrm>
              <a:off x="5785565" y="3525203"/>
              <a:ext cx="11054" cy="44133"/>
            </a:xfrm>
            <a:custGeom>
              <a:avLst/>
              <a:gdLst/>
              <a:ahLst/>
              <a:cxnLst/>
              <a:rect l="l" t="t" r="r" b="b"/>
              <a:pathLst>
                <a:path w="270" h="1078" extrusionOk="0">
                  <a:moveTo>
                    <a:pt x="135" y="0"/>
                  </a:moveTo>
                  <a:cubicBezTo>
                    <a:pt x="129" y="0"/>
                    <a:pt x="123" y="1"/>
                    <a:pt x="117" y="1"/>
                  </a:cubicBezTo>
                  <a:cubicBezTo>
                    <a:pt x="51" y="10"/>
                    <a:pt x="0" y="71"/>
                    <a:pt x="0" y="141"/>
                  </a:cubicBezTo>
                  <a:lnTo>
                    <a:pt x="0" y="938"/>
                  </a:lnTo>
                  <a:cubicBezTo>
                    <a:pt x="0" y="1007"/>
                    <a:pt x="51" y="1069"/>
                    <a:pt x="117" y="1077"/>
                  </a:cubicBezTo>
                  <a:cubicBezTo>
                    <a:pt x="124" y="1077"/>
                    <a:pt x="130" y="1078"/>
                    <a:pt x="135" y="1078"/>
                  </a:cubicBezTo>
                  <a:cubicBezTo>
                    <a:pt x="210" y="1078"/>
                    <a:pt x="269" y="1018"/>
                    <a:pt x="269" y="944"/>
                  </a:cubicBezTo>
                  <a:lnTo>
                    <a:pt x="269" y="135"/>
                  </a:lnTo>
                  <a:cubicBezTo>
                    <a:pt x="269" y="62"/>
                    <a:pt x="209" y="0"/>
                    <a:pt x="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1770;p53">
              <a:extLst>
                <a:ext uri="{FF2B5EF4-FFF2-40B4-BE49-F238E27FC236}">
                  <a16:creationId xmlns:a16="http://schemas.microsoft.com/office/drawing/2014/main" id="{F98C8F22-5535-6879-111E-770685B6F7D5}"/>
                </a:ext>
              </a:extLst>
            </p:cNvPr>
            <p:cNvSpPr/>
            <p:nvPr/>
          </p:nvSpPr>
          <p:spPr>
            <a:xfrm>
              <a:off x="5818645" y="3315467"/>
              <a:ext cx="11054" cy="44174"/>
            </a:xfrm>
            <a:custGeom>
              <a:avLst/>
              <a:gdLst/>
              <a:ahLst/>
              <a:cxnLst/>
              <a:rect l="l" t="t" r="r" b="b"/>
              <a:pathLst>
                <a:path w="270" h="1079" extrusionOk="0">
                  <a:moveTo>
                    <a:pt x="135" y="1"/>
                  </a:moveTo>
                  <a:cubicBezTo>
                    <a:pt x="129" y="1"/>
                    <a:pt x="124" y="1"/>
                    <a:pt x="118" y="2"/>
                  </a:cubicBezTo>
                  <a:cubicBezTo>
                    <a:pt x="51" y="11"/>
                    <a:pt x="1" y="73"/>
                    <a:pt x="1" y="141"/>
                  </a:cubicBezTo>
                  <a:lnTo>
                    <a:pt x="1" y="939"/>
                  </a:lnTo>
                  <a:cubicBezTo>
                    <a:pt x="1" y="1008"/>
                    <a:pt x="51" y="1070"/>
                    <a:pt x="118" y="1077"/>
                  </a:cubicBezTo>
                  <a:cubicBezTo>
                    <a:pt x="124" y="1078"/>
                    <a:pt x="130" y="1078"/>
                    <a:pt x="136" y="1078"/>
                  </a:cubicBezTo>
                  <a:cubicBezTo>
                    <a:pt x="210" y="1078"/>
                    <a:pt x="270" y="1019"/>
                    <a:pt x="270" y="944"/>
                  </a:cubicBezTo>
                  <a:lnTo>
                    <a:pt x="270" y="136"/>
                  </a:lnTo>
                  <a:cubicBezTo>
                    <a:pt x="270" y="63"/>
                    <a:pt x="210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1771;p53">
              <a:extLst>
                <a:ext uri="{FF2B5EF4-FFF2-40B4-BE49-F238E27FC236}">
                  <a16:creationId xmlns:a16="http://schemas.microsoft.com/office/drawing/2014/main" id="{96B20DA0-6478-F629-A479-5BB68A5021C8}"/>
                </a:ext>
              </a:extLst>
            </p:cNvPr>
            <p:cNvSpPr/>
            <p:nvPr/>
          </p:nvSpPr>
          <p:spPr>
            <a:xfrm>
              <a:off x="5752486" y="3315467"/>
              <a:ext cx="11054" cy="44174"/>
            </a:xfrm>
            <a:custGeom>
              <a:avLst/>
              <a:gdLst/>
              <a:ahLst/>
              <a:cxnLst/>
              <a:rect l="l" t="t" r="r" b="b"/>
              <a:pathLst>
                <a:path w="270" h="1079" extrusionOk="0">
                  <a:moveTo>
                    <a:pt x="135" y="1"/>
                  </a:moveTo>
                  <a:cubicBezTo>
                    <a:pt x="129" y="1"/>
                    <a:pt x="123" y="1"/>
                    <a:pt x="117" y="2"/>
                  </a:cubicBezTo>
                  <a:cubicBezTo>
                    <a:pt x="50" y="11"/>
                    <a:pt x="0" y="73"/>
                    <a:pt x="0" y="141"/>
                  </a:cubicBezTo>
                  <a:lnTo>
                    <a:pt x="0" y="939"/>
                  </a:lnTo>
                  <a:cubicBezTo>
                    <a:pt x="0" y="1008"/>
                    <a:pt x="50" y="1070"/>
                    <a:pt x="117" y="1077"/>
                  </a:cubicBezTo>
                  <a:cubicBezTo>
                    <a:pt x="123" y="1078"/>
                    <a:pt x="129" y="1078"/>
                    <a:pt x="135" y="1078"/>
                  </a:cubicBezTo>
                  <a:cubicBezTo>
                    <a:pt x="209" y="1078"/>
                    <a:pt x="269" y="1019"/>
                    <a:pt x="269" y="944"/>
                  </a:cubicBezTo>
                  <a:lnTo>
                    <a:pt x="269" y="136"/>
                  </a:lnTo>
                  <a:cubicBezTo>
                    <a:pt x="269" y="63"/>
                    <a:pt x="209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1772;p53">
              <a:extLst>
                <a:ext uri="{FF2B5EF4-FFF2-40B4-BE49-F238E27FC236}">
                  <a16:creationId xmlns:a16="http://schemas.microsoft.com/office/drawing/2014/main" id="{DDEA02C8-5A8A-D423-A2E1-9279EA334CEB}"/>
                </a:ext>
              </a:extLst>
            </p:cNvPr>
            <p:cNvSpPr/>
            <p:nvPr/>
          </p:nvSpPr>
          <p:spPr>
            <a:xfrm>
              <a:off x="5785565" y="3315467"/>
              <a:ext cx="11054" cy="44174"/>
            </a:xfrm>
            <a:custGeom>
              <a:avLst/>
              <a:gdLst/>
              <a:ahLst/>
              <a:cxnLst/>
              <a:rect l="l" t="t" r="r" b="b"/>
              <a:pathLst>
                <a:path w="270" h="1079" extrusionOk="0">
                  <a:moveTo>
                    <a:pt x="135" y="1"/>
                  </a:moveTo>
                  <a:cubicBezTo>
                    <a:pt x="129" y="1"/>
                    <a:pt x="123" y="1"/>
                    <a:pt x="117" y="2"/>
                  </a:cubicBezTo>
                  <a:cubicBezTo>
                    <a:pt x="51" y="11"/>
                    <a:pt x="0" y="73"/>
                    <a:pt x="0" y="141"/>
                  </a:cubicBezTo>
                  <a:lnTo>
                    <a:pt x="0" y="939"/>
                  </a:lnTo>
                  <a:cubicBezTo>
                    <a:pt x="0" y="1008"/>
                    <a:pt x="51" y="1070"/>
                    <a:pt x="117" y="1077"/>
                  </a:cubicBezTo>
                  <a:cubicBezTo>
                    <a:pt x="124" y="1078"/>
                    <a:pt x="130" y="1078"/>
                    <a:pt x="135" y="1078"/>
                  </a:cubicBezTo>
                  <a:cubicBezTo>
                    <a:pt x="210" y="1078"/>
                    <a:pt x="269" y="1019"/>
                    <a:pt x="269" y="944"/>
                  </a:cubicBezTo>
                  <a:lnTo>
                    <a:pt x="269" y="136"/>
                  </a:lnTo>
                  <a:cubicBezTo>
                    <a:pt x="269" y="63"/>
                    <a:pt x="209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0FE6E4-867E-C934-8411-821BD11E82DE}"/>
              </a:ext>
            </a:extLst>
          </p:cNvPr>
          <p:cNvSpPr txBox="1"/>
          <p:nvPr/>
        </p:nvSpPr>
        <p:spPr>
          <a:xfrm>
            <a:off x="3819601" y="2330484"/>
            <a:ext cx="986400" cy="30777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BabyGirl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BFE82-075E-C71F-B8AA-79D244CF0945}"/>
              </a:ext>
            </a:extLst>
          </p:cNvPr>
          <p:cNvSpPr txBox="1"/>
          <p:nvPr/>
        </p:nvSpPr>
        <p:spPr>
          <a:xfrm>
            <a:off x="4831200" y="2505972"/>
            <a:ext cx="1072800" cy="52322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“Justified </a:t>
            </a:r>
            <a:r>
              <a:rPr lang="en-US" dirty="0" err="1">
                <a:solidFill>
                  <a:schemeClr val="tx1"/>
                </a:solidFill>
              </a:rPr>
              <a:t>GirliePop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F7259-BA78-DA63-88E5-B3D9E92D6686}"/>
              </a:ext>
            </a:extLst>
          </p:cNvPr>
          <p:cNvSpPr txBox="1"/>
          <p:nvPr/>
        </p:nvSpPr>
        <p:spPr>
          <a:xfrm>
            <a:off x="2816921" y="3245762"/>
            <a:ext cx="986400" cy="52322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Oompaa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Loompaa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MY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lectrical Engineering Major for College by Slidesgo">
  <a:themeElements>
    <a:clrScheme name="Simple Light">
      <a:dk1>
        <a:srgbClr val="FBFFFF"/>
      </a:dk1>
      <a:lt1>
        <a:srgbClr val="4E5A68"/>
      </a:lt1>
      <a:dk2>
        <a:srgbClr val="798791"/>
      </a:dk2>
      <a:lt2>
        <a:srgbClr val="5E6C75"/>
      </a:lt2>
      <a:accent1>
        <a:srgbClr val="434343"/>
      </a:accent1>
      <a:accent2>
        <a:srgbClr val="D0F1FF"/>
      </a:accent2>
      <a:accent3>
        <a:srgbClr val="0076DA"/>
      </a:accent3>
      <a:accent4>
        <a:srgbClr val="04B9AC"/>
      </a:accent4>
      <a:accent5>
        <a:srgbClr val="12857B"/>
      </a:accent5>
      <a:accent6>
        <a:srgbClr val="202020"/>
      </a:accent6>
      <a:hlink>
        <a:srgbClr val="FB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4ED2FAC16BF94F8AE40057BD1C09B3" ma:contentTypeVersion="6" ma:contentTypeDescription="Create a new document." ma:contentTypeScope="" ma:versionID="5939b843ccf454f1ee09182962c464ad">
  <xsd:schema xmlns:xsd="http://www.w3.org/2001/XMLSchema" xmlns:xs="http://www.w3.org/2001/XMLSchema" xmlns:p="http://schemas.microsoft.com/office/2006/metadata/properties" xmlns:ns3="abedcc45-7b0a-43e2-a5d7-28515edb0cb6" targetNamespace="http://schemas.microsoft.com/office/2006/metadata/properties" ma:root="true" ma:fieldsID="dfa63751af1985a3c5952b24f68cd14c" ns3:_="">
    <xsd:import namespace="abedcc45-7b0a-43e2-a5d7-28515edb0c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edcc45-7b0a-43e2-a5d7-28515edb0c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bedcc45-7b0a-43e2-a5d7-28515edb0cb6" xsi:nil="true"/>
  </documentManagement>
</p:properties>
</file>

<file path=customXml/itemProps1.xml><?xml version="1.0" encoding="utf-8"?>
<ds:datastoreItem xmlns:ds="http://schemas.openxmlformats.org/officeDocument/2006/customXml" ds:itemID="{7A912689-D2A8-4BE1-8670-8915A3D014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EF4463-91C6-4FEC-A4FF-C8435B8813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edcc45-7b0a-43e2-a5d7-28515edb0c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2EE23B-9A8F-497E-A014-455FC6AA61D9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bedcc45-7b0a-43e2-a5d7-28515edb0cb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493</Words>
  <Application>Microsoft Office PowerPoint</Application>
  <PresentationFormat>On-screen Show (16:9)</PresentationFormat>
  <Paragraphs>122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Space Grotesk</vt:lpstr>
      <vt:lpstr>Wingdings</vt:lpstr>
      <vt:lpstr>Arial</vt:lpstr>
      <vt:lpstr>Barlow</vt:lpstr>
      <vt:lpstr>Segoe UI Variable Text Semibold</vt:lpstr>
      <vt:lpstr>Electrical Engineering Major for College by Slidesgo</vt:lpstr>
      <vt:lpstr>ELEC 3204 Major Project</vt:lpstr>
      <vt:lpstr>PowerPoint Presentation</vt:lpstr>
      <vt:lpstr>Washing Machine</vt:lpstr>
      <vt:lpstr>PowerPoint Presentation</vt:lpstr>
      <vt:lpstr>Open Loop</vt:lpstr>
      <vt:lpstr>Washing Machine</vt:lpstr>
      <vt:lpstr>PowerPoint Presentation</vt:lpstr>
      <vt:lpstr>Washing Machine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Shirley Wong</dc:creator>
  <cp:lastModifiedBy>Wong Shun Ying</cp:lastModifiedBy>
  <cp:revision>8</cp:revision>
  <dcterms:modified xsi:type="dcterms:W3CDTF">2025-05-12T05:23:07Z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0x0101001A4ED2FAC16BF94F8AE40057BD1C09B3</vt:lpwstr>
  </property>
</Properties>
</file>