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60" r:id="rId7"/>
    <p:sldId id="258" r:id="rId8"/>
    <p:sldId id="261" r:id="rId9"/>
    <p:sldId id="262" r:id="rId10"/>
    <p:sldId id="287" r:id="rId11"/>
    <p:sldId id="288" r:id="rId12"/>
    <p:sldId id="289" r:id="rId13"/>
    <p:sldId id="290" r:id="rId14"/>
    <p:sldId id="291" r:id="rId15"/>
    <p:sldId id="292" r:id="rId16"/>
    <p:sldId id="283" r:id="rId17"/>
    <p:sldId id="264" r:id="rId18"/>
    <p:sldId id="266" r:id="rId19"/>
    <p:sldId id="293" r:id="rId20"/>
    <p:sldId id="284" r:id="rId21"/>
    <p:sldId id="267" r:id="rId22"/>
    <p:sldId id="269" r:id="rId23"/>
    <p:sldId id="268"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3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i Kumar Chittala" userId="f747df9d-eaa1-40bd-a78d-c5e770084bb2" providerId="ADAL" clId="{DD93F4FF-D4A9-4E65-BAD5-8B26467CD9B4}"/>
    <pc:docChg chg="modSld">
      <pc:chgData name="Phani Kumar Chittala" userId="f747df9d-eaa1-40bd-a78d-c5e770084bb2" providerId="ADAL" clId="{DD93F4FF-D4A9-4E65-BAD5-8B26467CD9B4}" dt="2022-05-04T01:43:47.309" v="0" actId="1076"/>
      <pc:docMkLst>
        <pc:docMk/>
      </pc:docMkLst>
      <pc:sldChg chg="modSp mod">
        <pc:chgData name="Phani Kumar Chittala" userId="f747df9d-eaa1-40bd-a78d-c5e770084bb2" providerId="ADAL" clId="{DD93F4FF-D4A9-4E65-BAD5-8B26467CD9B4}" dt="2022-05-04T01:43:47.309" v="0" actId="1076"/>
        <pc:sldMkLst>
          <pc:docMk/>
          <pc:sldMk cId="1065425595" sldId="266"/>
        </pc:sldMkLst>
        <pc:spChg chg="mod">
          <ac:chgData name="Phani Kumar Chittala" userId="f747df9d-eaa1-40bd-a78d-c5e770084bb2" providerId="ADAL" clId="{DD93F4FF-D4A9-4E65-BAD5-8B26467CD9B4}" dt="2022-05-04T01:43:47.309" v="0" actId="1076"/>
          <ac:spMkLst>
            <pc:docMk/>
            <pc:sldMk cId="1065425595" sldId="266"/>
            <ac:spMk id="3" creationId="{24B1160B-C854-484C-A403-B5D80A90B7B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1C523A-4661-4F62-8DD8-19C577D4483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9D750D-9F14-41CB-97A7-CAF765FD13C9}">
      <dgm:prSet phldrT="[Text]"/>
      <dgm:spPr/>
      <dgm:t>
        <a:bodyPr/>
        <a:lstStyle/>
        <a:p>
          <a:r>
            <a:rPr lang="en-US" dirty="0"/>
            <a:t>Bicycle</a:t>
          </a:r>
        </a:p>
      </dgm:t>
    </dgm:pt>
    <dgm:pt modelId="{53ECA50A-0CB4-4B5C-B3DF-B6902CC3925E}" type="parTrans" cxnId="{0335C76A-741B-4999-A1EF-D5FEC32D6520}">
      <dgm:prSet/>
      <dgm:spPr/>
      <dgm:t>
        <a:bodyPr/>
        <a:lstStyle/>
        <a:p>
          <a:endParaRPr lang="en-US"/>
        </a:p>
      </dgm:t>
    </dgm:pt>
    <dgm:pt modelId="{A2F61726-73FB-417D-A820-9A894FB5610F}" type="sibTrans" cxnId="{0335C76A-741B-4999-A1EF-D5FEC32D6520}">
      <dgm:prSet/>
      <dgm:spPr/>
      <dgm:t>
        <a:bodyPr/>
        <a:lstStyle/>
        <a:p>
          <a:endParaRPr lang="en-US"/>
        </a:p>
      </dgm:t>
    </dgm:pt>
    <dgm:pt modelId="{C4864579-9F4A-477D-9CCF-C1BC8DECF37C}">
      <dgm:prSet phldrT="[Text]"/>
      <dgm:spPr/>
      <dgm:t>
        <a:bodyPr/>
        <a:lstStyle/>
        <a:p>
          <a:r>
            <a:rPr lang="en-US" dirty="0"/>
            <a:t>Bike</a:t>
          </a:r>
        </a:p>
      </dgm:t>
    </dgm:pt>
    <dgm:pt modelId="{BB0AFC1B-27D1-466E-B320-A9F728192FDD}" type="parTrans" cxnId="{BC302B91-1B47-4436-8FB5-5D5D3205EE0B}">
      <dgm:prSet/>
      <dgm:spPr/>
      <dgm:t>
        <a:bodyPr/>
        <a:lstStyle/>
        <a:p>
          <a:endParaRPr lang="en-US"/>
        </a:p>
      </dgm:t>
    </dgm:pt>
    <dgm:pt modelId="{FC5A207D-71FC-4DFE-B1DB-F64A27A377E8}" type="sibTrans" cxnId="{BC302B91-1B47-4436-8FB5-5D5D3205EE0B}">
      <dgm:prSet/>
      <dgm:spPr/>
      <dgm:t>
        <a:bodyPr/>
        <a:lstStyle/>
        <a:p>
          <a:endParaRPr lang="en-US"/>
        </a:p>
      </dgm:t>
    </dgm:pt>
    <dgm:pt modelId="{73C52BC4-B78C-4BF7-BC61-E68ADE0E288A}">
      <dgm:prSet phldrT="[Text]"/>
      <dgm:spPr/>
      <dgm:t>
        <a:bodyPr/>
        <a:lstStyle/>
        <a:p>
          <a:r>
            <a:rPr lang="en-US" dirty="0"/>
            <a:t>Booking</a:t>
          </a:r>
        </a:p>
      </dgm:t>
    </dgm:pt>
    <dgm:pt modelId="{CCB1973A-0892-4FB6-8A23-2DC4C88D3092}" type="parTrans" cxnId="{668FF91B-3C14-490E-B795-D6EE052C771C}">
      <dgm:prSet/>
      <dgm:spPr/>
      <dgm:t>
        <a:bodyPr/>
        <a:lstStyle/>
        <a:p>
          <a:endParaRPr lang="en-US"/>
        </a:p>
      </dgm:t>
    </dgm:pt>
    <dgm:pt modelId="{F5ABC16F-9341-43E9-A667-5469B459E14A}" type="sibTrans" cxnId="{668FF91B-3C14-490E-B795-D6EE052C771C}">
      <dgm:prSet/>
      <dgm:spPr/>
      <dgm:t>
        <a:bodyPr/>
        <a:lstStyle/>
        <a:p>
          <a:endParaRPr lang="en-US"/>
        </a:p>
      </dgm:t>
    </dgm:pt>
    <dgm:pt modelId="{B70AF3C3-78C5-4531-AB21-B988120064CE}">
      <dgm:prSet phldrT="[Text]"/>
      <dgm:spPr/>
      <dgm:t>
        <a:bodyPr/>
        <a:lstStyle/>
        <a:p>
          <a:r>
            <a:rPr lang="en-US" dirty="0"/>
            <a:t>Customer</a:t>
          </a:r>
        </a:p>
      </dgm:t>
    </dgm:pt>
    <dgm:pt modelId="{FB0843FB-2BAF-4467-A273-6E9AB818BB86}" type="parTrans" cxnId="{20DBADFC-1781-4518-A686-2CD08FDE666C}">
      <dgm:prSet/>
      <dgm:spPr/>
      <dgm:t>
        <a:bodyPr/>
        <a:lstStyle/>
        <a:p>
          <a:endParaRPr lang="en-US"/>
        </a:p>
      </dgm:t>
    </dgm:pt>
    <dgm:pt modelId="{FE442321-DE4F-4305-A4F3-E3C3B7EE6422}" type="sibTrans" cxnId="{20DBADFC-1781-4518-A686-2CD08FDE666C}">
      <dgm:prSet/>
      <dgm:spPr/>
      <dgm:t>
        <a:bodyPr/>
        <a:lstStyle/>
        <a:p>
          <a:endParaRPr lang="en-US"/>
        </a:p>
      </dgm:t>
    </dgm:pt>
    <dgm:pt modelId="{151C4739-5B89-48C6-B96D-AB9EE5A33566}">
      <dgm:prSet phldrT="[Text]"/>
      <dgm:spPr/>
      <dgm:t>
        <a:bodyPr/>
        <a:lstStyle/>
        <a:p>
          <a:r>
            <a:rPr lang="en-US" dirty="0"/>
            <a:t>Department</a:t>
          </a:r>
        </a:p>
      </dgm:t>
    </dgm:pt>
    <dgm:pt modelId="{DAED1A7E-920D-439D-914A-DACB416BC389}" type="parTrans" cxnId="{7DCCA49B-4382-4565-AB06-092FE89886FF}">
      <dgm:prSet/>
      <dgm:spPr/>
      <dgm:t>
        <a:bodyPr/>
        <a:lstStyle/>
        <a:p>
          <a:endParaRPr lang="en-US"/>
        </a:p>
      </dgm:t>
    </dgm:pt>
    <dgm:pt modelId="{DE822D13-4CAD-47D3-A56D-CD61B2F9AC32}" type="sibTrans" cxnId="{7DCCA49B-4382-4565-AB06-092FE89886FF}">
      <dgm:prSet/>
      <dgm:spPr/>
      <dgm:t>
        <a:bodyPr/>
        <a:lstStyle/>
        <a:p>
          <a:endParaRPr lang="en-US"/>
        </a:p>
      </dgm:t>
    </dgm:pt>
    <dgm:pt modelId="{7D2C7439-3FFA-4C14-B7E8-8A0169D8E564}">
      <dgm:prSet phldrT="[Text]"/>
      <dgm:spPr/>
      <dgm:t>
        <a:bodyPr/>
        <a:lstStyle/>
        <a:p>
          <a:r>
            <a:rPr lang="en-US" dirty="0"/>
            <a:t>Employee</a:t>
          </a:r>
        </a:p>
      </dgm:t>
    </dgm:pt>
    <dgm:pt modelId="{EB20407B-2D60-49A1-87B0-D7F6E3FB9820}" type="parTrans" cxnId="{D0788329-F402-4281-8BC4-7185AFE677B7}">
      <dgm:prSet/>
      <dgm:spPr/>
      <dgm:t>
        <a:bodyPr/>
        <a:lstStyle/>
        <a:p>
          <a:endParaRPr lang="en-US"/>
        </a:p>
      </dgm:t>
    </dgm:pt>
    <dgm:pt modelId="{160BF145-2833-4D56-A665-AB5072EC9953}" type="sibTrans" cxnId="{D0788329-F402-4281-8BC4-7185AFE677B7}">
      <dgm:prSet/>
      <dgm:spPr/>
      <dgm:t>
        <a:bodyPr/>
        <a:lstStyle/>
        <a:p>
          <a:endParaRPr lang="en-US"/>
        </a:p>
      </dgm:t>
    </dgm:pt>
    <dgm:pt modelId="{13D872B5-5B2D-4B85-91BA-84B4A594B43E}">
      <dgm:prSet phldrT="[Text]"/>
      <dgm:spPr/>
      <dgm:t>
        <a:bodyPr/>
        <a:lstStyle/>
        <a:p>
          <a:r>
            <a:rPr lang="en-US" dirty="0"/>
            <a:t>Feedback</a:t>
          </a:r>
        </a:p>
      </dgm:t>
    </dgm:pt>
    <dgm:pt modelId="{A81EB449-B321-4D93-A7BC-6955D9D4E756}" type="parTrans" cxnId="{7AA9E914-C1FA-4232-B03E-11FA5CFAA316}">
      <dgm:prSet/>
      <dgm:spPr/>
      <dgm:t>
        <a:bodyPr/>
        <a:lstStyle/>
        <a:p>
          <a:endParaRPr lang="en-US"/>
        </a:p>
      </dgm:t>
    </dgm:pt>
    <dgm:pt modelId="{6DE78B3B-22E4-4D11-B2A0-C2401E112510}" type="sibTrans" cxnId="{7AA9E914-C1FA-4232-B03E-11FA5CFAA316}">
      <dgm:prSet/>
      <dgm:spPr/>
      <dgm:t>
        <a:bodyPr/>
        <a:lstStyle/>
        <a:p>
          <a:endParaRPr lang="en-US"/>
        </a:p>
      </dgm:t>
    </dgm:pt>
    <dgm:pt modelId="{29AEF59A-5B39-449A-A5BA-2D6FD8897ECF}">
      <dgm:prSet phldrT="[Text]"/>
      <dgm:spPr/>
      <dgm:t>
        <a:bodyPr/>
        <a:lstStyle/>
        <a:p>
          <a:r>
            <a:rPr lang="en-US" dirty="0"/>
            <a:t>Location</a:t>
          </a:r>
        </a:p>
      </dgm:t>
    </dgm:pt>
    <dgm:pt modelId="{F91286D4-73D3-4B63-9FCE-5A50C8BD7694}" type="parTrans" cxnId="{BE4EE035-301F-4D5E-BFD7-9992EA838797}">
      <dgm:prSet/>
      <dgm:spPr/>
      <dgm:t>
        <a:bodyPr/>
        <a:lstStyle/>
        <a:p>
          <a:endParaRPr lang="en-US"/>
        </a:p>
      </dgm:t>
    </dgm:pt>
    <dgm:pt modelId="{744EF84D-5472-40DA-90F6-81C60A0B8A76}" type="sibTrans" cxnId="{BE4EE035-301F-4D5E-BFD7-9992EA838797}">
      <dgm:prSet/>
      <dgm:spPr/>
      <dgm:t>
        <a:bodyPr/>
        <a:lstStyle/>
        <a:p>
          <a:endParaRPr lang="en-US"/>
        </a:p>
      </dgm:t>
    </dgm:pt>
    <dgm:pt modelId="{EDBD32EF-52F7-469A-BF30-A7A998F80C28}">
      <dgm:prSet phldrT="[Text]"/>
      <dgm:spPr/>
      <dgm:t>
        <a:bodyPr/>
        <a:lstStyle/>
        <a:p>
          <a:r>
            <a:rPr lang="en-US" dirty="0"/>
            <a:t>Maintenance</a:t>
          </a:r>
        </a:p>
      </dgm:t>
    </dgm:pt>
    <dgm:pt modelId="{B4D60510-044B-4A2A-9583-19619B45D81B}" type="parTrans" cxnId="{9602ECC6-FD4A-40DA-9750-EE9D61C17D43}">
      <dgm:prSet/>
      <dgm:spPr/>
      <dgm:t>
        <a:bodyPr/>
        <a:lstStyle/>
        <a:p>
          <a:endParaRPr lang="en-US"/>
        </a:p>
      </dgm:t>
    </dgm:pt>
    <dgm:pt modelId="{6AF9463A-41BE-4909-9E5D-30FA5591D4E5}" type="sibTrans" cxnId="{9602ECC6-FD4A-40DA-9750-EE9D61C17D43}">
      <dgm:prSet/>
      <dgm:spPr/>
      <dgm:t>
        <a:bodyPr/>
        <a:lstStyle/>
        <a:p>
          <a:endParaRPr lang="en-US"/>
        </a:p>
      </dgm:t>
    </dgm:pt>
    <dgm:pt modelId="{82E44B5F-9C73-4CC4-A41A-09F17F1E395C}">
      <dgm:prSet phldrT="[Text]"/>
      <dgm:spPr/>
      <dgm:t>
        <a:bodyPr/>
        <a:lstStyle/>
        <a:p>
          <a:r>
            <a:rPr lang="en-US" dirty="0"/>
            <a:t>Manager</a:t>
          </a:r>
        </a:p>
      </dgm:t>
    </dgm:pt>
    <dgm:pt modelId="{C4C16CDF-5468-4C3B-A577-4B6AD18AD454}" type="parTrans" cxnId="{3062116C-BC50-452D-8BBD-D14ED69771B9}">
      <dgm:prSet/>
      <dgm:spPr/>
      <dgm:t>
        <a:bodyPr/>
        <a:lstStyle/>
        <a:p>
          <a:endParaRPr lang="en-US"/>
        </a:p>
      </dgm:t>
    </dgm:pt>
    <dgm:pt modelId="{C5FBAF71-29F2-4C3A-9B80-A7A06F40E5DB}" type="sibTrans" cxnId="{3062116C-BC50-452D-8BBD-D14ED69771B9}">
      <dgm:prSet/>
      <dgm:spPr/>
      <dgm:t>
        <a:bodyPr/>
        <a:lstStyle/>
        <a:p>
          <a:endParaRPr lang="en-US"/>
        </a:p>
      </dgm:t>
    </dgm:pt>
    <dgm:pt modelId="{153D9B3D-7747-4B85-86DF-3E341D952C48}">
      <dgm:prSet phldrT="[Text]"/>
      <dgm:spPr/>
      <dgm:t>
        <a:bodyPr/>
        <a:lstStyle/>
        <a:p>
          <a:r>
            <a:rPr lang="en-US" dirty="0"/>
            <a:t>Office</a:t>
          </a:r>
        </a:p>
      </dgm:t>
    </dgm:pt>
    <dgm:pt modelId="{52ECD261-4234-45A7-B3B4-D38C69B1CE28}" type="parTrans" cxnId="{E10E2A1B-7536-4C3D-AE55-9503116BFEBC}">
      <dgm:prSet/>
      <dgm:spPr/>
      <dgm:t>
        <a:bodyPr/>
        <a:lstStyle/>
        <a:p>
          <a:endParaRPr lang="en-US"/>
        </a:p>
      </dgm:t>
    </dgm:pt>
    <dgm:pt modelId="{75B5DDBF-E9B1-4DC8-82F6-B5AA372D6582}" type="sibTrans" cxnId="{E10E2A1B-7536-4C3D-AE55-9503116BFEBC}">
      <dgm:prSet/>
      <dgm:spPr/>
      <dgm:t>
        <a:bodyPr/>
        <a:lstStyle/>
        <a:p>
          <a:endParaRPr lang="en-US"/>
        </a:p>
      </dgm:t>
    </dgm:pt>
    <dgm:pt modelId="{D92FD4A3-66DB-4824-AC86-3D615ED9969E}">
      <dgm:prSet phldrT="[Text]"/>
      <dgm:spPr/>
      <dgm:t>
        <a:bodyPr/>
        <a:lstStyle/>
        <a:p>
          <a:r>
            <a:rPr lang="en-US" dirty="0"/>
            <a:t>Payment</a:t>
          </a:r>
        </a:p>
      </dgm:t>
    </dgm:pt>
    <dgm:pt modelId="{7D4C565F-6F13-418C-86BD-8DB792D3CDD1}" type="parTrans" cxnId="{7130CA16-1629-445C-AA0F-F8762E7028FB}">
      <dgm:prSet/>
      <dgm:spPr/>
      <dgm:t>
        <a:bodyPr/>
        <a:lstStyle/>
        <a:p>
          <a:endParaRPr lang="en-US"/>
        </a:p>
      </dgm:t>
    </dgm:pt>
    <dgm:pt modelId="{89CF88DF-11F9-47CF-AE4A-AAD5A6D75A1B}" type="sibTrans" cxnId="{7130CA16-1629-445C-AA0F-F8762E7028FB}">
      <dgm:prSet/>
      <dgm:spPr/>
      <dgm:t>
        <a:bodyPr/>
        <a:lstStyle/>
        <a:p>
          <a:endParaRPr lang="en-US"/>
        </a:p>
      </dgm:t>
    </dgm:pt>
    <dgm:pt modelId="{14414B25-5397-4615-AD34-9BEBFBE8653F}">
      <dgm:prSet phldrT="[Text]"/>
      <dgm:spPr/>
      <dgm:t>
        <a:bodyPr/>
        <a:lstStyle/>
        <a:p>
          <a:r>
            <a:rPr lang="en-US" dirty="0"/>
            <a:t>Registration</a:t>
          </a:r>
        </a:p>
      </dgm:t>
    </dgm:pt>
    <dgm:pt modelId="{8F9638B8-6FCE-4911-97DC-F667817DEC4B}" type="parTrans" cxnId="{CEBA7DD6-679D-4270-B2C0-52BDF8E83544}">
      <dgm:prSet/>
      <dgm:spPr/>
      <dgm:t>
        <a:bodyPr/>
        <a:lstStyle/>
        <a:p>
          <a:endParaRPr lang="en-US"/>
        </a:p>
      </dgm:t>
    </dgm:pt>
    <dgm:pt modelId="{354F6368-4683-4054-A467-F52030348765}" type="sibTrans" cxnId="{CEBA7DD6-679D-4270-B2C0-52BDF8E83544}">
      <dgm:prSet/>
      <dgm:spPr/>
      <dgm:t>
        <a:bodyPr/>
        <a:lstStyle/>
        <a:p>
          <a:endParaRPr lang="en-US"/>
        </a:p>
      </dgm:t>
    </dgm:pt>
    <dgm:pt modelId="{53E4613E-02BE-4881-A1B7-43022E3EF143}">
      <dgm:prSet phldrT="[Text]"/>
      <dgm:spPr/>
      <dgm:t>
        <a:bodyPr/>
        <a:lstStyle/>
        <a:p>
          <a:r>
            <a:rPr lang="en-US" dirty="0"/>
            <a:t>Salary</a:t>
          </a:r>
        </a:p>
      </dgm:t>
    </dgm:pt>
    <dgm:pt modelId="{725245CD-576A-478C-B530-FA47CF70C4D7}" type="parTrans" cxnId="{D5C0F38E-AEDC-47D6-8FB6-38640094D9E1}">
      <dgm:prSet/>
      <dgm:spPr/>
      <dgm:t>
        <a:bodyPr/>
        <a:lstStyle/>
        <a:p>
          <a:endParaRPr lang="en-US"/>
        </a:p>
      </dgm:t>
    </dgm:pt>
    <dgm:pt modelId="{D850C522-12E4-4B93-BDB7-8A736C9EC6B6}" type="sibTrans" cxnId="{D5C0F38E-AEDC-47D6-8FB6-38640094D9E1}">
      <dgm:prSet/>
      <dgm:spPr/>
      <dgm:t>
        <a:bodyPr/>
        <a:lstStyle/>
        <a:p>
          <a:endParaRPr lang="en-US"/>
        </a:p>
      </dgm:t>
    </dgm:pt>
    <dgm:pt modelId="{E950AFDC-16E1-4514-9AB4-663D9528AED6}">
      <dgm:prSet phldrT="[Text]"/>
      <dgm:spPr/>
      <dgm:t>
        <a:bodyPr/>
        <a:lstStyle/>
        <a:p>
          <a:r>
            <a:rPr lang="en-US" dirty="0"/>
            <a:t>Vehicle</a:t>
          </a:r>
        </a:p>
      </dgm:t>
    </dgm:pt>
    <dgm:pt modelId="{BECDF3B4-4059-4DF8-B52A-B7F618279233}" type="parTrans" cxnId="{9EC2DCA7-F48E-4798-A9CA-E4A8562A0159}">
      <dgm:prSet/>
      <dgm:spPr/>
      <dgm:t>
        <a:bodyPr/>
        <a:lstStyle/>
        <a:p>
          <a:endParaRPr lang="en-US"/>
        </a:p>
      </dgm:t>
    </dgm:pt>
    <dgm:pt modelId="{4145EE16-091A-4B4E-8DB6-E5DBF5D020B5}" type="sibTrans" cxnId="{9EC2DCA7-F48E-4798-A9CA-E4A8562A0159}">
      <dgm:prSet/>
      <dgm:spPr/>
      <dgm:t>
        <a:bodyPr/>
        <a:lstStyle/>
        <a:p>
          <a:endParaRPr lang="en-US"/>
        </a:p>
      </dgm:t>
    </dgm:pt>
    <dgm:pt modelId="{23AFE387-98E1-4336-808C-5BF160699320}">
      <dgm:prSet phldrT="[Text]"/>
      <dgm:spPr/>
      <dgm:t>
        <a:bodyPr/>
        <a:lstStyle/>
        <a:p>
          <a:r>
            <a:rPr lang="en-US" dirty="0"/>
            <a:t>Vendor</a:t>
          </a:r>
        </a:p>
      </dgm:t>
    </dgm:pt>
    <dgm:pt modelId="{91E3C93A-0C48-4D05-8A22-A3BB10CF97C8}" type="parTrans" cxnId="{77DB0014-C515-48C6-B57B-6CC2E1736A1E}">
      <dgm:prSet/>
      <dgm:spPr/>
      <dgm:t>
        <a:bodyPr/>
        <a:lstStyle/>
        <a:p>
          <a:endParaRPr lang="en-US"/>
        </a:p>
      </dgm:t>
    </dgm:pt>
    <dgm:pt modelId="{897E5BE6-7EA8-4544-8889-CDB51E1C460D}" type="sibTrans" cxnId="{77DB0014-C515-48C6-B57B-6CC2E1736A1E}">
      <dgm:prSet/>
      <dgm:spPr/>
      <dgm:t>
        <a:bodyPr/>
        <a:lstStyle/>
        <a:p>
          <a:endParaRPr lang="en-US"/>
        </a:p>
      </dgm:t>
    </dgm:pt>
    <dgm:pt modelId="{35E5E08F-AC3E-4B3D-8207-3FF242CEC608}" type="pres">
      <dgm:prSet presAssocID="{CA1C523A-4661-4F62-8DD8-19C577D44833}" presName="diagram" presStyleCnt="0">
        <dgm:presLayoutVars>
          <dgm:dir/>
          <dgm:resizeHandles val="exact"/>
        </dgm:presLayoutVars>
      </dgm:prSet>
      <dgm:spPr/>
      <dgm:t>
        <a:bodyPr/>
        <a:lstStyle/>
        <a:p>
          <a:endParaRPr lang="en-US"/>
        </a:p>
      </dgm:t>
    </dgm:pt>
    <dgm:pt modelId="{23D92609-BFE9-42E5-8D3F-192D4FEDA078}" type="pres">
      <dgm:prSet presAssocID="{ED9D750D-9F14-41CB-97A7-CAF765FD13C9}" presName="node" presStyleLbl="node1" presStyleIdx="0" presStyleCnt="16">
        <dgm:presLayoutVars>
          <dgm:bulletEnabled val="1"/>
        </dgm:presLayoutVars>
      </dgm:prSet>
      <dgm:spPr/>
      <dgm:t>
        <a:bodyPr/>
        <a:lstStyle/>
        <a:p>
          <a:endParaRPr lang="en-US"/>
        </a:p>
      </dgm:t>
    </dgm:pt>
    <dgm:pt modelId="{F0672D60-E8A8-4A60-ABD4-91213FB9028F}" type="pres">
      <dgm:prSet presAssocID="{A2F61726-73FB-417D-A820-9A894FB5610F}" presName="sibTrans" presStyleCnt="0"/>
      <dgm:spPr/>
    </dgm:pt>
    <dgm:pt modelId="{08509634-9350-483A-81FF-D40E866EDE8E}" type="pres">
      <dgm:prSet presAssocID="{C4864579-9F4A-477D-9CCF-C1BC8DECF37C}" presName="node" presStyleLbl="node1" presStyleIdx="1" presStyleCnt="16">
        <dgm:presLayoutVars>
          <dgm:bulletEnabled val="1"/>
        </dgm:presLayoutVars>
      </dgm:prSet>
      <dgm:spPr/>
      <dgm:t>
        <a:bodyPr/>
        <a:lstStyle/>
        <a:p>
          <a:endParaRPr lang="en-US"/>
        </a:p>
      </dgm:t>
    </dgm:pt>
    <dgm:pt modelId="{F0E10DA8-18D1-4E2A-BB13-F64B68BC09C4}" type="pres">
      <dgm:prSet presAssocID="{FC5A207D-71FC-4DFE-B1DB-F64A27A377E8}" presName="sibTrans" presStyleCnt="0"/>
      <dgm:spPr/>
    </dgm:pt>
    <dgm:pt modelId="{4569A86B-7461-4479-AE0F-E22424B357CF}" type="pres">
      <dgm:prSet presAssocID="{73C52BC4-B78C-4BF7-BC61-E68ADE0E288A}" presName="node" presStyleLbl="node1" presStyleIdx="2" presStyleCnt="16">
        <dgm:presLayoutVars>
          <dgm:bulletEnabled val="1"/>
        </dgm:presLayoutVars>
      </dgm:prSet>
      <dgm:spPr/>
      <dgm:t>
        <a:bodyPr/>
        <a:lstStyle/>
        <a:p>
          <a:endParaRPr lang="en-US"/>
        </a:p>
      </dgm:t>
    </dgm:pt>
    <dgm:pt modelId="{EF989975-2EAD-4A00-93D5-2B4D165E66D2}" type="pres">
      <dgm:prSet presAssocID="{F5ABC16F-9341-43E9-A667-5469B459E14A}" presName="sibTrans" presStyleCnt="0"/>
      <dgm:spPr/>
    </dgm:pt>
    <dgm:pt modelId="{0A6E6632-89A2-4C0F-A5C8-AB4D33E2ECE7}" type="pres">
      <dgm:prSet presAssocID="{B70AF3C3-78C5-4531-AB21-B988120064CE}" presName="node" presStyleLbl="node1" presStyleIdx="3" presStyleCnt="16">
        <dgm:presLayoutVars>
          <dgm:bulletEnabled val="1"/>
        </dgm:presLayoutVars>
      </dgm:prSet>
      <dgm:spPr/>
      <dgm:t>
        <a:bodyPr/>
        <a:lstStyle/>
        <a:p>
          <a:endParaRPr lang="en-US"/>
        </a:p>
      </dgm:t>
    </dgm:pt>
    <dgm:pt modelId="{610AD842-C6B9-45BC-A5CF-7088B86F1715}" type="pres">
      <dgm:prSet presAssocID="{FE442321-DE4F-4305-A4F3-E3C3B7EE6422}" presName="sibTrans" presStyleCnt="0"/>
      <dgm:spPr/>
    </dgm:pt>
    <dgm:pt modelId="{51FDFF3A-E567-403C-B924-7BDCC435A06A}" type="pres">
      <dgm:prSet presAssocID="{151C4739-5B89-48C6-B96D-AB9EE5A33566}" presName="node" presStyleLbl="node1" presStyleIdx="4" presStyleCnt="16">
        <dgm:presLayoutVars>
          <dgm:bulletEnabled val="1"/>
        </dgm:presLayoutVars>
      </dgm:prSet>
      <dgm:spPr/>
      <dgm:t>
        <a:bodyPr/>
        <a:lstStyle/>
        <a:p>
          <a:endParaRPr lang="en-US"/>
        </a:p>
      </dgm:t>
    </dgm:pt>
    <dgm:pt modelId="{EF37A2A0-A530-47E9-8C7C-69BFA09853C1}" type="pres">
      <dgm:prSet presAssocID="{DE822D13-4CAD-47D3-A56D-CD61B2F9AC32}" presName="sibTrans" presStyleCnt="0"/>
      <dgm:spPr/>
    </dgm:pt>
    <dgm:pt modelId="{88643EDE-B53E-4C74-8BDB-36548F8A16E4}" type="pres">
      <dgm:prSet presAssocID="{7D2C7439-3FFA-4C14-B7E8-8A0169D8E564}" presName="node" presStyleLbl="node1" presStyleIdx="5" presStyleCnt="16">
        <dgm:presLayoutVars>
          <dgm:bulletEnabled val="1"/>
        </dgm:presLayoutVars>
      </dgm:prSet>
      <dgm:spPr/>
      <dgm:t>
        <a:bodyPr/>
        <a:lstStyle/>
        <a:p>
          <a:endParaRPr lang="en-US"/>
        </a:p>
      </dgm:t>
    </dgm:pt>
    <dgm:pt modelId="{DBF9D1BC-A97F-49B0-BE96-4F4314866D55}" type="pres">
      <dgm:prSet presAssocID="{160BF145-2833-4D56-A665-AB5072EC9953}" presName="sibTrans" presStyleCnt="0"/>
      <dgm:spPr/>
    </dgm:pt>
    <dgm:pt modelId="{84D43612-3987-4FA3-A317-B2D9E62A04DF}" type="pres">
      <dgm:prSet presAssocID="{13D872B5-5B2D-4B85-91BA-84B4A594B43E}" presName="node" presStyleLbl="node1" presStyleIdx="6" presStyleCnt="16">
        <dgm:presLayoutVars>
          <dgm:bulletEnabled val="1"/>
        </dgm:presLayoutVars>
      </dgm:prSet>
      <dgm:spPr/>
      <dgm:t>
        <a:bodyPr/>
        <a:lstStyle/>
        <a:p>
          <a:endParaRPr lang="en-US"/>
        </a:p>
      </dgm:t>
    </dgm:pt>
    <dgm:pt modelId="{3E1D0B5C-D397-44AF-8CE8-7CB692BB9D1D}" type="pres">
      <dgm:prSet presAssocID="{6DE78B3B-22E4-4D11-B2A0-C2401E112510}" presName="sibTrans" presStyleCnt="0"/>
      <dgm:spPr/>
    </dgm:pt>
    <dgm:pt modelId="{E427C837-D734-450D-93CB-9E1F6E178A2C}" type="pres">
      <dgm:prSet presAssocID="{29AEF59A-5B39-449A-A5BA-2D6FD8897ECF}" presName="node" presStyleLbl="node1" presStyleIdx="7" presStyleCnt="16">
        <dgm:presLayoutVars>
          <dgm:bulletEnabled val="1"/>
        </dgm:presLayoutVars>
      </dgm:prSet>
      <dgm:spPr/>
      <dgm:t>
        <a:bodyPr/>
        <a:lstStyle/>
        <a:p>
          <a:endParaRPr lang="en-US"/>
        </a:p>
      </dgm:t>
    </dgm:pt>
    <dgm:pt modelId="{1F184E23-2AB3-48DD-910A-BBF03507D2D6}" type="pres">
      <dgm:prSet presAssocID="{744EF84D-5472-40DA-90F6-81C60A0B8A76}" presName="sibTrans" presStyleCnt="0"/>
      <dgm:spPr/>
    </dgm:pt>
    <dgm:pt modelId="{B47920E3-A6AF-4F8C-A5EE-8FEAF4A34CEF}" type="pres">
      <dgm:prSet presAssocID="{EDBD32EF-52F7-469A-BF30-A7A998F80C28}" presName="node" presStyleLbl="node1" presStyleIdx="8" presStyleCnt="16">
        <dgm:presLayoutVars>
          <dgm:bulletEnabled val="1"/>
        </dgm:presLayoutVars>
      </dgm:prSet>
      <dgm:spPr/>
      <dgm:t>
        <a:bodyPr/>
        <a:lstStyle/>
        <a:p>
          <a:endParaRPr lang="en-US"/>
        </a:p>
      </dgm:t>
    </dgm:pt>
    <dgm:pt modelId="{3242C208-8EF0-440A-A758-A52701257FC1}" type="pres">
      <dgm:prSet presAssocID="{6AF9463A-41BE-4909-9E5D-30FA5591D4E5}" presName="sibTrans" presStyleCnt="0"/>
      <dgm:spPr/>
    </dgm:pt>
    <dgm:pt modelId="{AD1DF1AD-9196-4528-9A16-AEFA99B36131}" type="pres">
      <dgm:prSet presAssocID="{82E44B5F-9C73-4CC4-A41A-09F17F1E395C}" presName="node" presStyleLbl="node1" presStyleIdx="9" presStyleCnt="16">
        <dgm:presLayoutVars>
          <dgm:bulletEnabled val="1"/>
        </dgm:presLayoutVars>
      </dgm:prSet>
      <dgm:spPr/>
      <dgm:t>
        <a:bodyPr/>
        <a:lstStyle/>
        <a:p>
          <a:endParaRPr lang="en-US"/>
        </a:p>
      </dgm:t>
    </dgm:pt>
    <dgm:pt modelId="{544B07E2-0F97-43BB-B341-90837139F5E0}" type="pres">
      <dgm:prSet presAssocID="{C5FBAF71-29F2-4C3A-9B80-A7A06F40E5DB}" presName="sibTrans" presStyleCnt="0"/>
      <dgm:spPr/>
    </dgm:pt>
    <dgm:pt modelId="{A0D834CE-D8F2-464D-8E1A-E1F3DC9E5AF8}" type="pres">
      <dgm:prSet presAssocID="{153D9B3D-7747-4B85-86DF-3E341D952C48}" presName="node" presStyleLbl="node1" presStyleIdx="10" presStyleCnt="16">
        <dgm:presLayoutVars>
          <dgm:bulletEnabled val="1"/>
        </dgm:presLayoutVars>
      </dgm:prSet>
      <dgm:spPr/>
      <dgm:t>
        <a:bodyPr/>
        <a:lstStyle/>
        <a:p>
          <a:endParaRPr lang="en-US"/>
        </a:p>
      </dgm:t>
    </dgm:pt>
    <dgm:pt modelId="{B6951DB2-7DE8-4D9C-8F16-912227477420}" type="pres">
      <dgm:prSet presAssocID="{75B5DDBF-E9B1-4DC8-82F6-B5AA372D6582}" presName="sibTrans" presStyleCnt="0"/>
      <dgm:spPr/>
    </dgm:pt>
    <dgm:pt modelId="{BD22D462-C653-4053-A49C-B64F52D0A73D}" type="pres">
      <dgm:prSet presAssocID="{D92FD4A3-66DB-4824-AC86-3D615ED9969E}" presName="node" presStyleLbl="node1" presStyleIdx="11" presStyleCnt="16">
        <dgm:presLayoutVars>
          <dgm:bulletEnabled val="1"/>
        </dgm:presLayoutVars>
      </dgm:prSet>
      <dgm:spPr/>
      <dgm:t>
        <a:bodyPr/>
        <a:lstStyle/>
        <a:p>
          <a:endParaRPr lang="en-US"/>
        </a:p>
      </dgm:t>
    </dgm:pt>
    <dgm:pt modelId="{3081B42A-11D2-42C6-8F7D-F4C17C5B51E3}" type="pres">
      <dgm:prSet presAssocID="{89CF88DF-11F9-47CF-AE4A-AAD5A6D75A1B}" presName="sibTrans" presStyleCnt="0"/>
      <dgm:spPr/>
    </dgm:pt>
    <dgm:pt modelId="{5CC9ED68-9AA3-476D-B9F6-8E9A5310E5AF}" type="pres">
      <dgm:prSet presAssocID="{14414B25-5397-4615-AD34-9BEBFBE8653F}" presName="node" presStyleLbl="node1" presStyleIdx="12" presStyleCnt="16">
        <dgm:presLayoutVars>
          <dgm:bulletEnabled val="1"/>
        </dgm:presLayoutVars>
      </dgm:prSet>
      <dgm:spPr/>
      <dgm:t>
        <a:bodyPr/>
        <a:lstStyle/>
        <a:p>
          <a:endParaRPr lang="en-US"/>
        </a:p>
      </dgm:t>
    </dgm:pt>
    <dgm:pt modelId="{B8ABADFE-623D-4CCB-A6E2-901CF7367E8C}" type="pres">
      <dgm:prSet presAssocID="{354F6368-4683-4054-A467-F52030348765}" presName="sibTrans" presStyleCnt="0"/>
      <dgm:spPr/>
    </dgm:pt>
    <dgm:pt modelId="{E7390AF2-D7D0-4C97-BF58-8085745EC365}" type="pres">
      <dgm:prSet presAssocID="{53E4613E-02BE-4881-A1B7-43022E3EF143}" presName="node" presStyleLbl="node1" presStyleIdx="13" presStyleCnt="16">
        <dgm:presLayoutVars>
          <dgm:bulletEnabled val="1"/>
        </dgm:presLayoutVars>
      </dgm:prSet>
      <dgm:spPr/>
      <dgm:t>
        <a:bodyPr/>
        <a:lstStyle/>
        <a:p>
          <a:endParaRPr lang="en-US"/>
        </a:p>
      </dgm:t>
    </dgm:pt>
    <dgm:pt modelId="{C0D798CF-D6C6-4793-A5C8-67185669A769}" type="pres">
      <dgm:prSet presAssocID="{D850C522-12E4-4B93-BDB7-8A736C9EC6B6}" presName="sibTrans" presStyleCnt="0"/>
      <dgm:spPr/>
    </dgm:pt>
    <dgm:pt modelId="{3FE9F194-B75F-41CA-8DAF-8267E6033F5D}" type="pres">
      <dgm:prSet presAssocID="{E950AFDC-16E1-4514-9AB4-663D9528AED6}" presName="node" presStyleLbl="node1" presStyleIdx="14" presStyleCnt="16">
        <dgm:presLayoutVars>
          <dgm:bulletEnabled val="1"/>
        </dgm:presLayoutVars>
      </dgm:prSet>
      <dgm:spPr/>
      <dgm:t>
        <a:bodyPr/>
        <a:lstStyle/>
        <a:p>
          <a:endParaRPr lang="en-US"/>
        </a:p>
      </dgm:t>
    </dgm:pt>
    <dgm:pt modelId="{B4C0C4E9-90F2-4265-B8D9-689E61302599}" type="pres">
      <dgm:prSet presAssocID="{4145EE16-091A-4B4E-8DB6-E5DBF5D020B5}" presName="sibTrans" presStyleCnt="0"/>
      <dgm:spPr/>
    </dgm:pt>
    <dgm:pt modelId="{22BD70AE-D8D2-48C5-B1D4-DC37C023A1EA}" type="pres">
      <dgm:prSet presAssocID="{23AFE387-98E1-4336-808C-5BF160699320}" presName="node" presStyleLbl="node1" presStyleIdx="15" presStyleCnt="16">
        <dgm:presLayoutVars>
          <dgm:bulletEnabled val="1"/>
        </dgm:presLayoutVars>
      </dgm:prSet>
      <dgm:spPr/>
      <dgm:t>
        <a:bodyPr/>
        <a:lstStyle/>
        <a:p>
          <a:endParaRPr lang="en-US"/>
        </a:p>
      </dgm:t>
    </dgm:pt>
  </dgm:ptLst>
  <dgm:cxnLst>
    <dgm:cxn modelId="{0EFE75D8-0535-47ED-A2BF-983AB483141D}" type="presOf" srcId="{E950AFDC-16E1-4514-9AB4-663D9528AED6}" destId="{3FE9F194-B75F-41CA-8DAF-8267E6033F5D}" srcOrd="0" destOrd="0" presId="urn:microsoft.com/office/officeart/2005/8/layout/default"/>
    <dgm:cxn modelId="{A5F72ED6-1729-43E7-8136-81E572D3537E}" type="presOf" srcId="{D92FD4A3-66DB-4824-AC86-3D615ED9969E}" destId="{BD22D462-C653-4053-A49C-B64F52D0A73D}" srcOrd="0" destOrd="0" presId="urn:microsoft.com/office/officeart/2005/8/layout/default"/>
    <dgm:cxn modelId="{2FF7DD20-081E-4C8F-8F03-7FDE76FFF655}" type="presOf" srcId="{C4864579-9F4A-477D-9CCF-C1BC8DECF37C}" destId="{08509634-9350-483A-81FF-D40E866EDE8E}" srcOrd="0" destOrd="0" presId="urn:microsoft.com/office/officeart/2005/8/layout/default"/>
    <dgm:cxn modelId="{3062116C-BC50-452D-8BBD-D14ED69771B9}" srcId="{CA1C523A-4661-4F62-8DD8-19C577D44833}" destId="{82E44B5F-9C73-4CC4-A41A-09F17F1E395C}" srcOrd="9" destOrd="0" parTransId="{C4C16CDF-5468-4C3B-A577-4B6AD18AD454}" sibTransId="{C5FBAF71-29F2-4C3A-9B80-A7A06F40E5DB}"/>
    <dgm:cxn modelId="{07A42D5B-F980-4E4D-8AD3-46C342B16F43}" type="presOf" srcId="{14414B25-5397-4615-AD34-9BEBFBE8653F}" destId="{5CC9ED68-9AA3-476D-B9F6-8E9A5310E5AF}" srcOrd="0" destOrd="0" presId="urn:microsoft.com/office/officeart/2005/8/layout/default"/>
    <dgm:cxn modelId="{7AA9E914-C1FA-4232-B03E-11FA5CFAA316}" srcId="{CA1C523A-4661-4F62-8DD8-19C577D44833}" destId="{13D872B5-5B2D-4B85-91BA-84B4A594B43E}" srcOrd="6" destOrd="0" parTransId="{A81EB449-B321-4D93-A7BC-6955D9D4E756}" sibTransId="{6DE78B3B-22E4-4D11-B2A0-C2401E112510}"/>
    <dgm:cxn modelId="{E10E2A1B-7536-4C3D-AE55-9503116BFEBC}" srcId="{CA1C523A-4661-4F62-8DD8-19C577D44833}" destId="{153D9B3D-7747-4B85-86DF-3E341D952C48}" srcOrd="10" destOrd="0" parTransId="{52ECD261-4234-45A7-B3B4-D38C69B1CE28}" sibTransId="{75B5DDBF-E9B1-4DC8-82F6-B5AA372D6582}"/>
    <dgm:cxn modelId="{7DCCA49B-4382-4565-AB06-092FE89886FF}" srcId="{CA1C523A-4661-4F62-8DD8-19C577D44833}" destId="{151C4739-5B89-48C6-B96D-AB9EE5A33566}" srcOrd="4" destOrd="0" parTransId="{DAED1A7E-920D-439D-914A-DACB416BC389}" sibTransId="{DE822D13-4CAD-47D3-A56D-CD61B2F9AC32}"/>
    <dgm:cxn modelId="{D5C0F38E-AEDC-47D6-8FB6-38640094D9E1}" srcId="{CA1C523A-4661-4F62-8DD8-19C577D44833}" destId="{53E4613E-02BE-4881-A1B7-43022E3EF143}" srcOrd="13" destOrd="0" parTransId="{725245CD-576A-478C-B530-FA47CF70C4D7}" sibTransId="{D850C522-12E4-4B93-BDB7-8A736C9EC6B6}"/>
    <dgm:cxn modelId="{9602ECC6-FD4A-40DA-9750-EE9D61C17D43}" srcId="{CA1C523A-4661-4F62-8DD8-19C577D44833}" destId="{EDBD32EF-52F7-469A-BF30-A7A998F80C28}" srcOrd="8" destOrd="0" parTransId="{B4D60510-044B-4A2A-9583-19619B45D81B}" sibTransId="{6AF9463A-41BE-4909-9E5D-30FA5591D4E5}"/>
    <dgm:cxn modelId="{CDBA8C11-B4B6-45B6-980F-5064B5CE77C1}" type="presOf" srcId="{53E4613E-02BE-4881-A1B7-43022E3EF143}" destId="{E7390AF2-D7D0-4C97-BF58-8085745EC365}" srcOrd="0" destOrd="0" presId="urn:microsoft.com/office/officeart/2005/8/layout/default"/>
    <dgm:cxn modelId="{738DC510-D471-45A3-B765-FB781D949D91}" type="presOf" srcId="{B70AF3C3-78C5-4531-AB21-B988120064CE}" destId="{0A6E6632-89A2-4C0F-A5C8-AB4D33E2ECE7}" srcOrd="0" destOrd="0" presId="urn:microsoft.com/office/officeart/2005/8/layout/default"/>
    <dgm:cxn modelId="{4E462064-CB8A-41AA-8513-27DD66930FF8}" type="presOf" srcId="{73C52BC4-B78C-4BF7-BC61-E68ADE0E288A}" destId="{4569A86B-7461-4479-AE0F-E22424B357CF}" srcOrd="0" destOrd="0" presId="urn:microsoft.com/office/officeart/2005/8/layout/default"/>
    <dgm:cxn modelId="{2349F374-95DE-4188-8332-0DC59D72E6A9}" type="presOf" srcId="{7D2C7439-3FFA-4C14-B7E8-8A0169D8E564}" destId="{88643EDE-B53E-4C74-8BDB-36548F8A16E4}" srcOrd="0" destOrd="0" presId="urn:microsoft.com/office/officeart/2005/8/layout/default"/>
    <dgm:cxn modelId="{4545E028-AE3A-4E63-A865-D2829E6CBB49}" type="presOf" srcId="{23AFE387-98E1-4336-808C-5BF160699320}" destId="{22BD70AE-D8D2-48C5-B1D4-DC37C023A1EA}" srcOrd="0" destOrd="0" presId="urn:microsoft.com/office/officeart/2005/8/layout/default"/>
    <dgm:cxn modelId="{668FF91B-3C14-490E-B795-D6EE052C771C}" srcId="{CA1C523A-4661-4F62-8DD8-19C577D44833}" destId="{73C52BC4-B78C-4BF7-BC61-E68ADE0E288A}" srcOrd="2" destOrd="0" parTransId="{CCB1973A-0892-4FB6-8A23-2DC4C88D3092}" sibTransId="{F5ABC16F-9341-43E9-A667-5469B459E14A}"/>
    <dgm:cxn modelId="{CA7FDF9A-73C4-41EB-A640-8026A1FE5739}" type="presOf" srcId="{29AEF59A-5B39-449A-A5BA-2D6FD8897ECF}" destId="{E427C837-D734-450D-93CB-9E1F6E178A2C}" srcOrd="0" destOrd="0" presId="urn:microsoft.com/office/officeart/2005/8/layout/default"/>
    <dgm:cxn modelId="{DC16DA48-C23F-4034-A2FA-68F9D8DA9B15}" type="presOf" srcId="{151C4739-5B89-48C6-B96D-AB9EE5A33566}" destId="{51FDFF3A-E567-403C-B924-7BDCC435A06A}" srcOrd="0" destOrd="0" presId="urn:microsoft.com/office/officeart/2005/8/layout/default"/>
    <dgm:cxn modelId="{BC302B91-1B47-4436-8FB5-5D5D3205EE0B}" srcId="{CA1C523A-4661-4F62-8DD8-19C577D44833}" destId="{C4864579-9F4A-477D-9CCF-C1BC8DECF37C}" srcOrd="1" destOrd="0" parTransId="{BB0AFC1B-27D1-466E-B320-A9F728192FDD}" sibTransId="{FC5A207D-71FC-4DFE-B1DB-F64A27A377E8}"/>
    <dgm:cxn modelId="{0335C76A-741B-4999-A1EF-D5FEC32D6520}" srcId="{CA1C523A-4661-4F62-8DD8-19C577D44833}" destId="{ED9D750D-9F14-41CB-97A7-CAF765FD13C9}" srcOrd="0" destOrd="0" parTransId="{53ECA50A-0CB4-4B5C-B3DF-B6902CC3925E}" sibTransId="{A2F61726-73FB-417D-A820-9A894FB5610F}"/>
    <dgm:cxn modelId="{20DBADFC-1781-4518-A686-2CD08FDE666C}" srcId="{CA1C523A-4661-4F62-8DD8-19C577D44833}" destId="{B70AF3C3-78C5-4531-AB21-B988120064CE}" srcOrd="3" destOrd="0" parTransId="{FB0843FB-2BAF-4467-A273-6E9AB818BB86}" sibTransId="{FE442321-DE4F-4305-A4F3-E3C3B7EE6422}"/>
    <dgm:cxn modelId="{77DB0014-C515-48C6-B57B-6CC2E1736A1E}" srcId="{CA1C523A-4661-4F62-8DD8-19C577D44833}" destId="{23AFE387-98E1-4336-808C-5BF160699320}" srcOrd="15" destOrd="0" parTransId="{91E3C93A-0C48-4D05-8A22-A3BB10CF97C8}" sibTransId="{897E5BE6-7EA8-4544-8889-CDB51E1C460D}"/>
    <dgm:cxn modelId="{9E9B5BDB-C8DF-4237-B52D-84E66CEB61BA}" type="presOf" srcId="{CA1C523A-4661-4F62-8DD8-19C577D44833}" destId="{35E5E08F-AC3E-4B3D-8207-3FF242CEC608}" srcOrd="0" destOrd="0" presId="urn:microsoft.com/office/officeart/2005/8/layout/default"/>
    <dgm:cxn modelId="{CEBA7DD6-679D-4270-B2C0-52BDF8E83544}" srcId="{CA1C523A-4661-4F62-8DD8-19C577D44833}" destId="{14414B25-5397-4615-AD34-9BEBFBE8653F}" srcOrd="12" destOrd="0" parTransId="{8F9638B8-6FCE-4911-97DC-F667817DEC4B}" sibTransId="{354F6368-4683-4054-A467-F52030348765}"/>
    <dgm:cxn modelId="{9EC2DCA7-F48E-4798-A9CA-E4A8562A0159}" srcId="{CA1C523A-4661-4F62-8DD8-19C577D44833}" destId="{E950AFDC-16E1-4514-9AB4-663D9528AED6}" srcOrd="14" destOrd="0" parTransId="{BECDF3B4-4059-4DF8-B52A-B7F618279233}" sibTransId="{4145EE16-091A-4B4E-8DB6-E5DBF5D020B5}"/>
    <dgm:cxn modelId="{F90BFEE1-235B-4903-8C1E-FE1B58F505F5}" type="presOf" srcId="{13D872B5-5B2D-4B85-91BA-84B4A594B43E}" destId="{84D43612-3987-4FA3-A317-B2D9E62A04DF}" srcOrd="0" destOrd="0" presId="urn:microsoft.com/office/officeart/2005/8/layout/default"/>
    <dgm:cxn modelId="{33EE56DA-3818-494D-8251-C4A25DD8CD4E}" type="presOf" srcId="{82E44B5F-9C73-4CC4-A41A-09F17F1E395C}" destId="{AD1DF1AD-9196-4528-9A16-AEFA99B36131}" srcOrd="0" destOrd="0" presId="urn:microsoft.com/office/officeart/2005/8/layout/default"/>
    <dgm:cxn modelId="{2E9C014E-B7AB-4DB7-8DA2-8C2CE2A09878}" type="presOf" srcId="{153D9B3D-7747-4B85-86DF-3E341D952C48}" destId="{A0D834CE-D8F2-464D-8E1A-E1F3DC9E5AF8}" srcOrd="0" destOrd="0" presId="urn:microsoft.com/office/officeart/2005/8/layout/default"/>
    <dgm:cxn modelId="{D0788329-F402-4281-8BC4-7185AFE677B7}" srcId="{CA1C523A-4661-4F62-8DD8-19C577D44833}" destId="{7D2C7439-3FFA-4C14-B7E8-8A0169D8E564}" srcOrd="5" destOrd="0" parTransId="{EB20407B-2D60-49A1-87B0-D7F6E3FB9820}" sibTransId="{160BF145-2833-4D56-A665-AB5072EC9953}"/>
    <dgm:cxn modelId="{BE4EE035-301F-4D5E-BFD7-9992EA838797}" srcId="{CA1C523A-4661-4F62-8DD8-19C577D44833}" destId="{29AEF59A-5B39-449A-A5BA-2D6FD8897ECF}" srcOrd="7" destOrd="0" parTransId="{F91286D4-73D3-4B63-9FCE-5A50C8BD7694}" sibTransId="{744EF84D-5472-40DA-90F6-81C60A0B8A76}"/>
    <dgm:cxn modelId="{4C629FF2-51B0-4134-BDB1-8A899499C419}" type="presOf" srcId="{EDBD32EF-52F7-469A-BF30-A7A998F80C28}" destId="{B47920E3-A6AF-4F8C-A5EE-8FEAF4A34CEF}" srcOrd="0" destOrd="0" presId="urn:microsoft.com/office/officeart/2005/8/layout/default"/>
    <dgm:cxn modelId="{46926712-955C-49B1-AEF4-60B560D4F295}" type="presOf" srcId="{ED9D750D-9F14-41CB-97A7-CAF765FD13C9}" destId="{23D92609-BFE9-42E5-8D3F-192D4FEDA078}" srcOrd="0" destOrd="0" presId="urn:microsoft.com/office/officeart/2005/8/layout/default"/>
    <dgm:cxn modelId="{7130CA16-1629-445C-AA0F-F8762E7028FB}" srcId="{CA1C523A-4661-4F62-8DD8-19C577D44833}" destId="{D92FD4A3-66DB-4824-AC86-3D615ED9969E}" srcOrd="11" destOrd="0" parTransId="{7D4C565F-6F13-418C-86BD-8DB792D3CDD1}" sibTransId="{89CF88DF-11F9-47CF-AE4A-AAD5A6D75A1B}"/>
    <dgm:cxn modelId="{8055DCB3-A565-4C68-A81E-BD8D779102D8}" type="presParOf" srcId="{35E5E08F-AC3E-4B3D-8207-3FF242CEC608}" destId="{23D92609-BFE9-42E5-8D3F-192D4FEDA078}" srcOrd="0" destOrd="0" presId="urn:microsoft.com/office/officeart/2005/8/layout/default"/>
    <dgm:cxn modelId="{031BFD5B-BAA9-4DE1-A23F-1F3C2C4EDDD3}" type="presParOf" srcId="{35E5E08F-AC3E-4B3D-8207-3FF242CEC608}" destId="{F0672D60-E8A8-4A60-ABD4-91213FB9028F}" srcOrd="1" destOrd="0" presId="urn:microsoft.com/office/officeart/2005/8/layout/default"/>
    <dgm:cxn modelId="{E3353A45-A56C-4CA7-B6A2-6D7EB62A3BD2}" type="presParOf" srcId="{35E5E08F-AC3E-4B3D-8207-3FF242CEC608}" destId="{08509634-9350-483A-81FF-D40E866EDE8E}" srcOrd="2" destOrd="0" presId="urn:microsoft.com/office/officeart/2005/8/layout/default"/>
    <dgm:cxn modelId="{0094F9CC-F4F6-424B-981F-1902B674DC4A}" type="presParOf" srcId="{35E5E08F-AC3E-4B3D-8207-3FF242CEC608}" destId="{F0E10DA8-18D1-4E2A-BB13-F64B68BC09C4}" srcOrd="3" destOrd="0" presId="urn:microsoft.com/office/officeart/2005/8/layout/default"/>
    <dgm:cxn modelId="{0A49CBED-3EDB-481A-A0A0-1B933F1A8B55}" type="presParOf" srcId="{35E5E08F-AC3E-4B3D-8207-3FF242CEC608}" destId="{4569A86B-7461-4479-AE0F-E22424B357CF}" srcOrd="4" destOrd="0" presId="urn:microsoft.com/office/officeart/2005/8/layout/default"/>
    <dgm:cxn modelId="{A9E01946-652C-4B4D-BC5B-8CFE846D3B32}" type="presParOf" srcId="{35E5E08F-AC3E-4B3D-8207-3FF242CEC608}" destId="{EF989975-2EAD-4A00-93D5-2B4D165E66D2}" srcOrd="5" destOrd="0" presId="urn:microsoft.com/office/officeart/2005/8/layout/default"/>
    <dgm:cxn modelId="{3CFF449D-E4A9-4324-ABE7-7AE95BB20A6E}" type="presParOf" srcId="{35E5E08F-AC3E-4B3D-8207-3FF242CEC608}" destId="{0A6E6632-89A2-4C0F-A5C8-AB4D33E2ECE7}" srcOrd="6" destOrd="0" presId="urn:microsoft.com/office/officeart/2005/8/layout/default"/>
    <dgm:cxn modelId="{0B81EED6-7E8A-459B-953E-EDE92505D7F3}" type="presParOf" srcId="{35E5E08F-AC3E-4B3D-8207-3FF242CEC608}" destId="{610AD842-C6B9-45BC-A5CF-7088B86F1715}" srcOrd="7" destOrd="0" presId="urn:microsoft.com/office/officeart/2005/8/layout/default"/>
    <dgm:cxn modelId="{6BFB959B-8C2E-4674-8A66-5C1C2475B868}" type="presParOf" srcId="{35E5E08F-AC3E-4B3D-8207-3FF242CEC608}" destId="{51FDFF3A-E567-403C-B924-7BDCC435A06A}" srcOrd="8" destOrd="0" presId="urn:microsoft.com/office/officeart/2005/8/layout/default"/>
    <dgm:cxn modelId="{F0CB74DA-3B01-4008-A352-554CF2B4D9C9}" type="presParOf" srcId="{35E5E08F-AC3E-4B3D-8207-3FF242CEC608}" destId="{EF37A2A0-A530-47E9-8C7C-69BFA09853C1}" srcOrd="9" destOrd="0" presId="urn:microsoft.com/office/officeart/2005/8/layout/default"/>
    <dgm:cxn modelId="{80157FB2-A7B3-405D-9AC7-84DF606BDF7C}" type="presParOf" srcId="{35E5E08F-AC3E-4B3D-8207-3FF242CEC608}" destId="{88643EDE-B53E-4C74-8BDB-36548F8A16E4}" srcOrd="10" destOrd="0" presId="urn:microsoft.com/office/officeart/2005/8/layout/default"/>
    <dgm:cxn modelId="{CC771282-EA40-4BD5-A94A-DF900104C6FA}" type="presParOf" srcId="{35E5E08F-AC3E-4B3D-8207-3FF242CEC608}" destId="{DBF9D1BC-A97F-49B0-BE96-4F4314866D55}" srcOrd="11" destOrd="0" presId="urn:microsoft.com/office/officeart/2005/8/layout/default"/>
    <dgm:cxn modelId="{5ACC01C4-4ED6-4DFE-B265-4276BE7118D8}" type="presParOf" srcId="{35E5E08F-AC3E-4B3D-8207-3FF242CEC608}" destId="{84D43612-3987-4FA3-A317-B2D9E62A04DF}" srcOrd="12" destOrd="0" presId="urn:microsoft.com/office/officeart/2005/8/layout/default"/>
    <dgm:cxn modelId="{1C2855A7-D814-42A6-B720-185FFB34180D}" type="presParOf" srcId="{35E5E08F-AC3E-4B3D-8207-3FF242CEC608}" destId="{3E1D0B5C-D397-44AF-8CE8-7CB692BB9D1D}" srcOrd="13" destOrd="0" presId="urn:microsoft.com/office/officeart/2005/8/layout/default"/>
    <dgm:cxn modelId="{8C5182F9-D668-4346-B971-C8A0C127BBA2}" type="presParOf" srcId="{35E5E08F-AC3E-4B3D-8207-3FF242CEC608}" destId="{E427C837-D734-450D-93CB-9E1F6E178A2C}" srcOrd="14" destOrd="0" presId="urn:microsoft.com/office/officeart/2005/8/layout/default"/>
    <dgm:cxn modelId="{53278466-ECBC-4B0E-9C84-A39D0CBCAE7D}" type="presParOf" srcId="{35E5E08F-AC3E-4B3D-8207-3FF242CEC608}" destId="{1F184E23-2AB3-48DD-910A-BBF03507D2D6}" srcOrd="15" destOrd="0" presId="urn:microsoft.com/office/officeart/2005/8/layout/default"/>
    <dgm:cxn modelId="{E8F301BF-331C-4A88-A674-5B42FB73D777}" type="presParOf" srcId="{35E5E08F-AC3E-4B3D-8207-3FF242CEC608}" destId="{B47920E3-A6AF-4F8C-A5EE-8FEAF4A34CEF}" srcOrd="16" destOrd="0" presId="urn:microsoft.com/office/officeart/2005/8/layout/default"/>
    <dgm:cxn modelId="{B2DD973B-101C-4E39-8D4B-3A265677BD35}" type="presParOf" srcId="{35E5E08F-AC3E-4B3D-8207-3FF242CEC608}" destId="{3242C208-8EF0-440A-A758-A52701257FC1}" srcOrd="17" destOrd="0" presId="urn:microsoft.com/office/officeart/2005/8/layout/default"/>
    <dgm:cxn modelId="{C3B4769D-F1D1-475D-9291-BC908A900483}" type="presParOf" srcId="{35E5E08F-AC3E-4B3D-8207-3FF242CEC608}" destId="{AD1DF1AD-9196-4528-9A16-AEFA99B36131}" srcOrd="18" destOrd="0" presId="urn:microsoft.com/office/officeart/2005/8/layout/default"/>
    <dgm:cxn modelId="{0CE40CCD-BB95-4E25-B7B6-E70A2840154C}" type="presParOf" srcId="{35E5E08F-AC3E-4B3D-8207-3FF242CEC608}" destId="{544B07E2-0F97-43BB-B341-90837139F5E0}" srcOrd="19" destOrd="0" presId="urn:microsoft.com/office/officeart/2005/8/layout/default"/>
    <dgm:cxn modelId="{E786E3F7-0C32-4CDF-BB03-213684EF32F0}" type="presParOf" srcId="{35E5E08F-AC3E-4B3D-8207-3FF242CEC608}" destId="{A0D834CE-D8F2-464D-8E1A-E1F3DC9E5AF8}" srcOrd="20" destOrd="0" presId="urn:microsoft.com/office/officeart/2005/8/layout/default"/>
    <dgm:cxn modelId="{10846D87-9475-4152-9B4E-AF67BBBA7B4B}" type="presParOf" srcId="{35E5E08F-AC3E-4B3D-8207-3FF242CEC608}" destId="{B6951DB2-7DE8-4D9C-8F16-912227477420}" srcOrd="21" destOrd="0" presId="urn:microsoft.com/office/officeart/2005/8/layout/default"/>
    <dgm:cxn modelId="{E529D5E5-6500-48F7-BBC1-57E5D9674429}" type="presParOf" srcId="{35E5E08F-AC3E-4B3D-8207-3FF242CEC608}" destId="{BD22D462-C653-4053-A49C-B64F52D0A73D}" srcOrd="22" destOrd="0" presId="urn:microsoft.com/office/officeart/2005/8/layout/default"/>
    <dgm:cxn modelId="{7F21C5CA-2F3B-4451-A378-C568976AA0F4}" type="presParOf" srcId="{35E5E08F-AC3E-4B3D-8207-3FF242CEC608}" destId="{3081B42A-11D2-42C6-8F7D-F4C17C5B51E3}" srcOrd="23" destOrd="0" presId="urn:microsoft.com/office/officeart/2005/8/layout/default"/>
    <dgm:cxn modelId="{D7FACF82-D9C0-40D8-B364-431C99F9D223}" type="presParOf" srcId="{35E5E08F-AC3E-4B3D-8207-3FF242CEC608}" destId="{5CC9ED68-9AA3-476D-B9F6-8E9A5310E5AF}" srcOrd="24" destOrd="0" presId="urn:microsoft.com/office/officeart/2005/8/layout/default"/>
    <dgm:cxn modelId="{C0962FFB-A315-4812-B1A5-12FB5D7A4518}" type="presParOf" srcId="{35E5E08F-AC3E-4B3D-8207-3FF242CEC608}" destId="{B8ABADFE-623D-4CCB-A6E2-901CF7367E8C}" srcOrd="25" destOrd="0" presId="urn:microsoft.com/office/officeart/2005/8/layout/default"/>
    <dgm:cxn modelId="{20B1EF9C-E051-4563-834E-75C92B11F0EA}" type="presParOf" srcId="{35E5E08F-AC3E-4B3D-8207-3FF242CEC608}" destId="{E7390AF2-D7D0-4C97-BF58-8085745EC365}" srcOrd="26" destOrd="0" presId="urn:microsoft.com/office/officeart/2005/8/layout/default"/>
    <dgm:cxn modelId="{9641B409-987B-4165-A87A-B743DEDBA2A8}" type="presParOf" srcId="{35E5E08F-AC3E-4B3D-8207-3FF242CEC608}" destId="{C0D798CF-D6C6-4793-A5C8-67185669A769}" srcOrd="27" destOrd="0" presId="urn:microsoft.com/office/officeart/2005/8/layout/default"/>
    <dgm:cxn modelId="{7CDA55DA-1545-48DD-8E9A-5934C7AD703A}" type="presParOf" srcId="{35E5E08F-AC3E-4B3D-8207-3FF242CEC608}" destId="{3FE9F194-B75F-41CA-8DAF-8267E6033F5D}" srcOrd="28" destOrd="0" presId="urn:microsoft.com/office/officeart/2005/8/layout/default"/>
    <dgm:cxn modelId="{7EABC92C-FF25-4B81-AB93-B4640E4CDE00}" type="presParOf" srcId="{35E5E08F-AC3E-4B3D-8207-3FF242CEC608}" destId="{B4C0C4E9-90F2-4265-B8D9-689E61302599}" srcOrd="29" destOrd="0" presId="urn:microsoft.com/office/officeart/2005/8/layout/default"/>
    <dgm:cxn modelId="{B804D14C-B6B1-40D3-AD91-62127DE250EC}" type="presParOf" srcId="{35E5E08F-AC3E-4B3D-8207-3FF242CEC608}" destId="{22BD70AE-D8D2-48C5-B1D4-DC37C023A1EA}" srcOrd="3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92609-BFE9-42E5-8D3F-192D4FEDA078}">
      <dsp:nvSpPr>
        <dsp:cNvPr id="0" name=""/>
        <dsp:cNvSpPr/>
      </dsp:nvSpPr>
      <dsp:spPr>
        <a:xfrm>
          <a:off x="1863" y="145090"/>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Bicycle</a:t>
          </a:r>
        </a:p>
      </dsp:txBody>
      <dsp:txXfrm>
        <a:off x="1863" y="145090"/>
        <a:ext cx="1478240" cy="886944"/>
      </dsp:txXfrm>
    </dsp:sp>
    <dsp:sp modelId="{08509634-9350-483A-81FF-D40E866EDE8E}">
      <dsp:nvSpPr>
        <dsp:cNvPr id="0" name=""/>
        <dsp:cNvSpPr/>
      </dsp:nvSpPr>
      <dsp:spPr>
        <a:xfrm>
          <a:off x="1627927" y="145090"/>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Bike</a:t>
          </a:r>
        </a:p>
      </dsp:txBody>
      <dsp:txXfrm>
        <a:off x="1627927" y="145090"/>
        <a:ext cx="1478240" cy="886944"/>
      </dsp:txXfrm>
    </dsp:sp>
    <dsp:sp modelId="{4569A86B-7461-4479-AE0F-E22424B357CF}">
      <dsp:nvSpPr>
        <dsp:cNvPr id="0" name=""/>
        <dsp:cNvSpPr/>
      </dsp:nvSpPr>
      <dsp:spPr>
        <a:xfrm>
          <a:off x="3253992" y="145090"/>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Booking</a:t>
          </a:r>
        </a:p>
      </dsp:txBody>
      <dsp:txXfrm>
        <a:off x="3253992" y="145090"/>
        <a:ext cx="1478240" cy="886944"/>
      </dsp:txXfrm>
    </dsp:sp>
    <dsp:sp modelId="{0A6E6632-89A2-4C0F-A5C8-AB4D33E2ECE7}">
      <dsp:nvSpPr>
        <dsp:cNvPr id="0" name=""/>
        <dsp:cNvSpPr/>
      </dsp:nvSpPr>
      <dsp:spPr>
        <a:xfrm>
          <a:off x="4880056" y="145090"/>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Customer</a:t>
          </a:r>
        </a:p>
      </dsp:txBody>
      <dsp:txXfrm>
        <a:off x="4880056" y="145090"/>
        <a:ext cx="1478240" cy="886944"/>
      </dsp:txXfrm>
    </dsp:sp>
    <dsp:sp modelId="{51FDFF3A-E567-403C-B924-7BDCC435A06A}">
      <dsp:nvSpPr>
        <dsp:cNvPr id="0" name=""/>
        <dsp:cNvSpPr/>
      </dsp:nvSpPr>
      <dsp:spPr>
        <a:xfrm>
          <a:off x="1863" y="1179858"/>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Department</a:t>
          </a:r>
        </a:p>
      </dsp:txBody>
      <dsp:txXfrm>
        <a:off x="1863" y="1179858"/>
        <a:ext cx="1478240" cy="886944"/>
      </dsp:txXfrm>
    </dsp:sp>
    <dsp:sp modelId="{88643EDE-B53E-4C74-8BDB-36548F8A16E4}">
      <dsp:nvSpPr>
        <dsp:cNvPr id="0" name=""/>
        <dsp:cNvSpPr/>
      </dsp:nvSpPr>
      <dsp:spPr>
        <a:xfrm>
          <a:off x="1627927" y="1179858"/>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Employee</a:t>
          </a:r>
        </a:p>
      </dsp:txBody>
      <dsp:txXfrm>
        <a:off x="1627927" y="1179858"/>
        <a:ext cx="1478240" cy="886944"/>
      </dsp:txXfrm>
    </dsp:sp>
    <dsp:sp modelId="{84D43612-3987-4FA3-A317-B2D9E62A04DF}">
      <dsp:nvSpPr>
        <dsp:cNvPr id="0" name=""/>
        <dsp:cNvSpPr/>
      </dsp:nvSpPr>
      <dsp:spPr>
        <a:xfrm>
          <a:off x="3253992" y="1179858"/>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Feedback</a:t>
          </a:r>
        </a:p>
      </dsp:txBody>
      <dsp:txXfrm>
        <a:off x="3253992" y="1179858"/>
        <a:ext cx="1478240" cy="886944"/>
      </dsp:txXfrm>
    </dsp:sp>
    <dsp:sp modelId="{E427C837-D734-450D-93CB-9E1F6E178A2C}">
      <dsp:nvSpPr>
        <dsp:cNvPr id="0" name=""/>
        <dsp:cNvSpPr/>
      </dsp:nvSpPr>
      <dsp:spPr>
        <a:xfrm>
          <a:off x="4880056" y="1179858"/>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Location</a:t>
          </a:r>
        </a:p>
      </dsp:txBody>
      <dsp:txXfrm>
        <a:off x="4880056" y="1179858"/>
        <a:ext cx="1478240" cy="886944"/>
      </dsp:txXfrm>
    </dsp:sp>
    <dsp:sp modelId="{B47920E3-A6AF-4F8C-A5EE-8FEAF4A34CEF}">
      <dsp:nvSpPr>
        <dsp:cNvPr id="0" name=""/>
        <dsp:cNvSpPr/>
      </dsp:nvSpPr>
      <dsp:spPr>
        <a:xfrm>
          <a:off x="1863" y="2214626"/>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Maintenance</a:t>
          </a:r>
        </a:p>
      </dsp:txBody>
      <dsp:txXfrm>
        <a:off x="1863" y="2214626"/>
        <a:ext cx="1478240" cy="886944"/>
      </dsp:txXfrm>
    </dsp:sp>
    <dsp:sp modelId="{AD1DF1AD-9196-4528-9A16-AEFA99B36131}">
      <dsp:nvSpPr>
        <dsp:cNvPr id="0" name=""/>
        <dsp:cNvSpPr/>
      </dsp:nvSpPr>
      <dsp:spPr>
        <a:xfrm>
          <a:off x="1627927" y="2214626"/>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Manager</a:t>
          </a:r>
        </a:p>
      </dsp:txBody>
      <dsp:txXfrm>
        <a:off x="1627927" y="2214626"/>
        <a:ext cx="1478240" cy="886944"/>
      </dsp:txXfrm>
    </dsp:sp>
    <dsp:sp modelId="{A0D834CE-D8F2-464D-8E1A-E1F3DC9E5AF8}">
      <dsp:nvSpPr>
        <dsp:cNvPr id="0" name=""/>
        <dsp:cNvSpPr/>
      </dsp:nvSpPr>
      <dsp:spPr>
        <a:xfrm>
          <a:off x="3253992" y="2214626"/>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Office</a:t>
          </a:r>
        </a:p>
      </dsp:txBody>
      <dsp:txXfrm>
        <a:off x="3253992" y="2214626"/>
        <a:ext cx="1478240" cy="886944"/>
      </dsp:txXfrm>
    </dsp:sp>
    <dsp:sp modelId="{BD22D462-C653-4053-A49C-B64F52D0A73D}">
      <dsp:nvSpPr>
        <dsp:cNvPr id="0" name=""/>
        <dsp:cNvSpPr/>
      </dsp:nvSpPr>
      <dsp:spPr>
        <a:xfrm>
          <a:off x="4880056" y="2214626"/>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Payment</a:t>
          </a:r>
        </a:p>
      </dsp:txBody>
      <dsp:txXfrm>
        <a:off x="4880056" y="2214626"/>
        <a:ext cx="1478240" cy="886944"/>
      </dsp:txXfrm>
    </dsp:sp>
    <dsp:sp modelId="{5CC9ED68-9AA3-476D-B9F6-8E9A5310E5AF}">
      <dsp:nvSpPr>
        <dsp:cNvPr id="0" name=""/>
        <dsp:cNvSpPr/>
      </dsp:nvSpPr>
      <dsp:spPr>
        <a:xfrm>
          <a:off x="1863" y="3249394"/>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Registration</a:t>
          </a:r>
        </a:p>
      </dsp:txBody>
      <dsp:txXfrm>
        <a:off x="1863" y="3249394"/>
        <a:ext cx="1478240" cy="886944"/>
      </dsp:txXfrm>
    </dsp:sp>
    <dsp:sp modelId="{E7390AF2-D7D0-4C97-BF58-8085745EC365}">
      <dsp:nvSpPr>
        <dsp:cNvPr id="0" name=""/>
        <dsp:cNvSpPr/>
      </dsp:nvSpPr>
      <dsp:spPr>
        <a:xfrm>
          <a:off x="1627927" y="3249394"/>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Salary</a:t>
          </a:r>
        </a:p>
      </dsp:txBody>
      <dsp:txXfrm>
        <a:off x="1627927" y="3249394"/>
        <a:ext cx="1478240" cy="886944"/>
      </dsp:txXfrm>
    </dsp:sp>
    <dsp:sp modelId="{3FE9F194-B75F-41CA-8DAF-8267E6033F5D}">
      <dsp:nvSpPr>
        <dsp:cNvPr id="0" name=""/>
        <dsp:cNvSpPr/>
      </dsp:nvSpPr>
      <dsp:spPr>
        <a:xfrm>
          <a:off x="3253992" y="3249394"/>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Vehicle</a:t>
          </a:r>
        </a:p>
      </dsp:txBody>
      <dsp:txXfrm>
        <a:off x="3253992" y="3249394"/>
        <a:ext cx="1478240" cy="886944"/>
      </dsp:txXfrm>
    </dsp:sp>
    <dsp:sp modelId="{22BD70AE-D8D2-48C5-B1D4-DC37C023A1EA}">
      <dsp:nvSpPr>
        <dsp:cNvPr id="0" name=""/>
        <dsp:cNvSpPr/>
      </dsp:nvSpPr>
      <dsp:spPr>
        <a:xfrm>
          <a:off x="4880056" y="3249394"/>
          <a:ext cx="1478240" cy="886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Vendor</a:t>
          </a:r>
        </a:p>
      </dsp:txBody>
      <dsp:txXfrm>
        <a:off x="4880056" y="3249394"/>
        <a:ext cx="1478240" cy="8869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5/4/2022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09750" y="2395728"/>
            <a:ext cx="9182100" cy="1243584"/>
          </a:xfrm>
        </p:spPr>
        <p:txBody>
          <a:bodyPr/>
          <a:lstStyle/>
          <a:p>
            <a:r>
              <a:rPr lang="en-US" sz="4400" dirty="0">
                <a:solidFill>
                  <a:schemeClr val="bg1"/>
                </a:solidFill>
                <a:latin typeface="+mn-lt"/>
              </a:rPr>
              <a:t>Yoro Group Rentals Database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809750" y="3675126"/>
            <a:ext cx="7077456" cy="868680"/>
          </a:xfrm>
        </p:spPr>
        <p:txBody>
          <a:bodyPr/>
          <a:lstStyle/>
          <a:p>
            <a:pPr marL="0" indent="0">
              <a:buNone/>
            </a:pPr>
            <a:r>
              <a:rPr lang="en-US" dirty="0"/>
              <a:t>OMIS 652 – Group H Presentation</a:t>
            </a:r>
            <a:br>
              <a:rPr lang="en-US" dirty="0"/>
            </a:br>
            <a:endParaRPr lang="en-US" dirty="0"/>
          </a:p>
          <a:p>
            <a:pPr marL="0" indent="0">
              <a:buNone/>
            </a:pPr>
            <a:endParaRPr lang="en-US" dirty="0"/>
          </a:p>
        </p:txBody>
      </p:sp>
      <p:sp>
        <p:nvSpPr>
          <p:cNvPr id="4" name="TextBox 3">
            <a:extLst>
              <a:ext uri="{FF2B5EF4-FFF2-40B4-BE49-F238E27FC236}">
                <a16:creationId xmlns:a16="http://schemas.microsoft.com/office/drawing/2014/main" id="{1F3A34DF-18A9-477D-B30A-D4E034CF268C}"/>
              </a:ext>
            </a:extLst>
          </p:cNvPr>
          <p:cNvSpPr txBox="1"/>
          <p:nvPr/>
        </p:nvSpPr>
        <p:spPr>
          <a:xfrm>
            <a:off x="7400926" y="5448300"/>
            <a:ext cx="4324350" cy="1200329"/>
          </a:xfrm>
          <a:prstGeom prst="rect">
            <a:avLst/>
          </a:prstGeom>
          <a:noFill/>
        </p:spPr>
        <p:txBody>
          <a:bodyPr wrap="square" rtlCol="0">
            <a:spAutoFit/>
          </a:bodyPr>
          <a:lstStyle/>
          <a:p>
            <a:r>
              <a:rPr lang="en-US" dirty="0">
                <a:solidFill>
                  <a:schemeClr val="bg1"/>
                </a:solidFill>
              </a:rPr>
              <a:t>Dushyant Singh – Z1911008</a:t>
            </a:r>
          </a:p>
          <a:p>
            <a:r>
              <a:rPr lang="en-US" dirty="0">
                <a:solidFill>
                  <a:schemeClr val="bg1"/>
                </a:solidFill>
              </a:rPr>
              <a:t>Krunal Sarvaiya – Z1908003</a:t>
            </a:r>
          </a:p>
          <a:p>
            <a:r>
              <a:rPr lang="en-US" dirty="0" err="1">
                <a:solidFill>
                  <a:schemeClr val="bg1"/>
                </a:solidFill>
              </a:rPr>
              <a:t>Phani</a:t>
            </a:r>
            <a:r>
              <a:rPr lang="en-US" dirty="0">
                <a:solidFill>
                  <a:schemeClr val="bg1"/>
                </a:solidFill>
              </a:rPr>
              <a:t> </a:t>
            </a:r>
            <a:r>
              <a:rPr lang="en-US" dirty="0" smtClean="0">
                <a:solidFill>
                  <a:schemeClr val="bg1"/>
                </a:solidFill>
              </a:rPr>
              <a:t>Kumar </a:t>
            </a:r>
            <a:r>
              <a:rPr lang="en-US" dirty="0" err="1" smtClean="0">
                <a:solidFill>
                  <a:schemeClr val="bg1"/>
                </a:solidFill>
              </a:rPr>
              <a:t>Chittala</a:t>
            </a:r>
            <a:r>
              <a:rPr lang="en-US" dirty="0" smtClean="0">
                <a:solidFill>
                  <a:schemeClr val="bg1"/>
                </a:solidFill>
              </a:rPr>
              <a:t>– Z1941643</a:t>
            </a:r>
            <a:endParaRPr lang="en-US" dirty="0">
              <a:solidFill>
                <a:schemeClr val="bg1"/>
              </a:solidFill>
            </a:endParaRPr>
          </a:p>
          <a:p>
            <a:r>
              <a:rPr lang="en-US" dirty="0">
                <a:solidFill>
                  <a:schemeClr val="bg1"/>
                </a:solidFill>
              </a:rPr>
              <a:t>Devaki </a:t>
            </a:r>
            <a:r>
              <a:rPr lang="en-US" dirty="0" smtClean="0">
                <a:solidFill>
                  <a:schemeClr val="bg1"/>
                </a:solidFill>
              </a:rPr>
              <a:t>Machineni- Z1947232</a:t>
            </a:r>
            <a:endParaRPr lang="en-US"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353060" y="380365"/>
            <a:ext cx="11214100" cy="369332"/>
          </a:xfrm>
        </p:spPr>
        <p:txBody>
          <a:bodyPr/>
          <a:lstStyle/>
          <a:p>
            <a:r>
              <a:rPr lang="en-US" sz="2000" dirty="0">
                <a:latin typeface="+mn-lt"/>
              </a:rPr>
              <a:t>Query 5:- </a:t>
            </a:r>
            <a:r>
              <a:rPr lang="en-US" sz="2000" b="0" i="0" dirty="0">
                <a:effectLst/>
                <a:latin typeface="+mn-lt"/>
              </a:rPr>
              <a:t>Show all vehicle information of bicycles that are electric</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10</a:t>
            </a:fld>
            <a:endParaRPr lang="en-US" noProof="0"/>
          </a:p>
        </p:txBody>
      </p:sp>
      <p:pic>
        <p:nvPicPr>
          <p:cNvPr id="7172" name="Picture 4">
            <a:extLst>
              <a:ext uri="{FF2B5EF4-FFF2-40B4-BE49-F238E27FC236}">
                <a16:creationId xmlns:a16="http://schemas.microsoft.com/office/drawing/2014/main" id="{8A660F34-3BB9-4DB2-B869-575370771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 y="873989"/>
            <a:ext cx="9809480" cy="571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4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353060" y="380365"/>
            <a:ext cx="11214100" cy="369332"/>
          </a:xfrm>
        </p:spPr>
        <p:txBody>
          <a:bodyPr/>
          <a:lstStyle/>
          <a:p>
            <a:r>
              <a:rPr lang="en-US" sz="2000" dirty="0">
                <a:latin typeface="+mn-lt"/>
              </a:rPr>
              <a:t>Query 6:- </a:t>
            </a:r>
            <a:r>
              <a:rPr lang="en-US" sz="2000" b="0" i="0" dirty="0">
                <a:effectLst/>
                <a:latin typeface="+mn-lt"/>
              </a:rPr>
              <a:t>Show total maintenance cost for each customer with customer id and customer full name.</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11</a:t>
            </a:fld>
            <a:endParaRPr lang="en-US" noProof="0"/>
          </a:p>
        </p:txBody>
      </p:sp>
      <p:pic>
        <p:nvPicPr>
          <p:cNvPr id="8194" name="Picture 2">
            <a:extLst>
              <a:ext uri="{FF2B5EF4-FFF2-40B4-BE49-F238E27FC236}">
                <a16:creationId xmlns:a16="http://schemas.microsoft.com/office/drawing/2014/main" id="{36A180A8-9820-4CAC-9CCC-B988534C4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 y="816690"/>
            <a:ext cx="10434762" cy="586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93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353060" y="380365"/>
            <a:ext cx="11214100" cy="369332"/>
          </a:xfrm>
        </p:spPr>
        <p:txBody>
          <a:bodyPr/>
          <a:lstStyle/>
          <a:p>
            <a:r>
              <a:rPr lang="en-US" sz="2000" dirty="0">
                <a:latin typeface="+mn-lt"/>
              </a:rPr>
              <a:t>Query 7:- </a:t>
            </a:r>
            <a:r>
              <a:rPr lang="en-US" sz="2000" b="0" i="0" dirty="0">
                <a:effectLst/>
                <a:latin typeface="+mn-lt"/>
              </a:rPr>
              <a:t>List all the vendor names who supply bikes with </a:t>
            </a:r>
            <a:r>
              <a:rPr lang="en-US" sz="2000" b="0" i="0" dirty="0" err="1">
                <a:effectLst/>
                <a:latin typeface="+mn-lt"/>
              </a:rPr>
              <a:t>type_name</a:t>
            </a:r>
            <a:r>
              <a:rPr lang="en-US" sz="2000" b="0" i="0" dirty="0">
                <a:effectLst/>
                <a:latin typeface="+mn-lt"/>
              </a:rPr>
              <a:t> = moped.</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12</a:t>
            </a:fld>
            <a:endParaRPr lang="en-US" noProof="0"/>
          </a:p>
        </p:txBody>
      </p:sp>
      <p:pic>
        <p:nvPicPr>
          <p:cNvPr id="9218" name="Picture 2">
            <a:extLst>
              <a:ext uri="{FF2B5EF4-FFF2-40B4-BE49-F238E27FC236}">
                <a16:creationId xmlns:a16="http://schemas.microsoft.com/office/drawing/2014/main" id="{0A312A63-1AD7-4362-891E-B5E703C5F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 y="748545"/>
            <a:ext cx="7764780" cy="601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8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59" r="59"/>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l="59" r="59"/>
          <a:stretch/>
        </p:blipFill>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340586" y="504298"/>
            <a:ext cx="11214100" cy="535531"/>
          </a:xfrm>
        </p:spPr>
        <p:txBody>
          <a:bodyPr/>
          <a:lstStyle/>
          <a:p>
            <a:r>
              <a:rPr lang="en-US" dirty="0"/>
              <a:t>Tables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Text Placeholder 2">
            <a:extLst>
              <a:ext uri="{FF2B5EF4-FFF2-40B4-BE49-F238E27FC236}">
                <a16:creationId xmlns:a16="http://schemas.microsoft.com/office/drawing/2014/main" id="{24B1160B-C854-484C-A403-B5D80A90B7B3}"/>
              </a:ext>
            </a:extLst>
          </p:cNvPr>
          <p:cNvSpPr>
            <a:spLocks noGrp="1"/>
          </p:cNvSpPr>
          <p:nvPr>
            <p:ph type="body" sz="quarter" idx="13"/>
          </p:nvPr>
        </p:nvSpPr>
        <p:spPr>
          <a:xfrm>
            <a:off x="340586" y="1039829"/>
            <a:ext cx="9144001" cy="5969000"/>
          </a:xfrm>
        </p:spPr>
        <p:txBody>
          <a:bodyPr>
            <a:normAutofit/>
          </a:bodyPr>
          <a:lstStyle/>
          <a:p>
            <a:pPr algn="l"/>
            <a:r>
              <a:rPr lang="en-US" sz="2000" dirty="0"/>
              <a:t>*</a:t>
            </a:r>
            <a:r>
              <a:rPr lang="en-US" sz="2000" dirty="0">
                <a:solidFill>
                  <a:srgbClr val="00B0F0"/>
                </a:solidFill>
              </a:rPr>
              <a:t>Registration</a:t>
            </a:r>
            <a:r>
              <a:rPr lang="en-US" sz="2000" dirty="0"/>
              <a:t> </a:t>
            </a:r>
            <a:r>
              <a:rPr lang="en-US" sz="2000" b="1" dirty="0"/>
              <a:t>(</a:t>
            </a:r>
            <a:r>
              <a:rPr lang="en-US" sz="2000" b="1" u="sng" dirty="0" err="1"/>
              <a:t>reg_id</a:t>
            </a:r>
            <a:r>
              <a:rPr lang="en-US" sz="2000" dirty="0"/>
              <a:t>, username, email, password)</a:t>
            </a:r>
          </a:p>
          <a:p>
            <a:pPr algn="l"/>
            <a:r>
              <a:rPr lang="en-US" sz="2000" dirty="0"/>
              <a:t>*</a:t>
            </a:r>
            <a:r>
              <a:rPr lang="en-US" sz="2000" dirty="0">
                <a:solidFill>
                  <a:srgbClr val="00B0F0"/>
                </a:solidFill>
              </a:rPr>
              <a:t>Customer</a:t>
            </a:r>
            <a:r>
              <a:rPr lang="en-US" sz="2000" dirty="0"/>
              <a:t> (</a:t>
            </a:r>
            <a:r>
              <a:rPr lang="en-US" sz="2000" b="1" u="sng" dirty="0" err="1"/>
              <a:t>customer_id</a:t>
            </a:r>
            <a:r>
              <a:rPr lang="en-US" sz="2000" dirty="0"/>
              <a:t>, </a:t>
            </a:r>
            <a:r>
              <a:rPr lang="en-US" sz="2000" dirty="0" err="1"/>
              <a:t>first_name</a:t>
            </a:r>
            <a:r>
              <a:rPr lang="en-US" sz="2000" dirty="0"/>
              <a:t>, </a:t>
            </a:r>
            <a:r>
              <a:rPr lang="en-US" sz="2000" dirty="0" err="1"/>
              <a:t>last_name</a:t>
            </a:r>
            <a:r>
              <a:rPr lang="en-US" sz="2000" dirty="0"/>
              <a:t>, </a:t>
            </a:r>
            <a:r>
              <a:rPr lang="en-US" sz="2000" dirty="0" err="1"/>
              <a:t>date_of_birth</a:t>
            </a:r>
            <a:r>
              <a:rPr lang="en-US" sz="2000" dirty="0"/>
              <a:t>, phone, </a:t>
            </a:r>
            <a:r>
              <a:rPr lang="en-US" sz="2000" b="1" i="1" dirty="0" err="1"/>
              <a:t>reg_id</a:t>
            </a:r>
            <a:r>
              <a:rPr lang="en-US" sz="2000" b="1" dirty="0"/>
              <a:t>,</a:t>
            </a:r>
            <a:r>
              <a:rPr lang="en-US" sz="2000" dirty="0"/>
              <a:t>    </a:t>
            </a:r>
          </a:p>
          <a:p>
            <a:pPr algn="l"/>
            <a:r>
              <a:rPr lang="en-US" sz="2000" dirty="0"/>
              <a:t>  country)</a:t>
            </a:r>
          </a:p>
          <a:p>
            <a:pPr algn="l"/>
            <a:r>
              <a:rPr lang="en-US" sz="2000" dirty="0"/>
              <a:t>*</a:t>
            </a:r>
            <a:r>
              <a:rPr lang="en-US" sz="2000" dirty="0">
                <a:solidFill>
                  <a:srgbClr val="00B0F0"/>
                </a:solidFill>
              </a:rPr>
              <a:t>Maintenance</a:t>
            </a:r>
            <a:r>
              <a:rPr lang="en-US" sz="2000" dirty="0"/>
              <a:t> </a:t>
            </a:r>
            <a:r>
              <a:rPr lang="en-US" sz="2000" b="1" dirty="0"/>
              <a:t>(</a:t>
            </a:r>
            <a:r>
              <a:rPr lang="en-US" sz="2000" b="1" u="sng" dirty="0" err="1"/>
              <a:t>maintenance_id</a:t>
            </a:r>
            <a:r>
              <a:rPr lang="en-US" sz="2000" dirty="0"/>
              <a:t>, </a:t>
            </a:r>
            <a:r>
              <a:rPr lang="en-US" sz="2000" b="1" i="1" dirty="0" err="1"/>
              <a:t>customer_id</a:t>
            </a:r>
            <a:r>
              <a:rPr lang="en-US" sz="2000" b="1" dirty="0"/>
              <a:t>, </a:t>
            </a:r>
            <a:r>
              <a:rPr lang="en-US" sz="2000" b="1" i="1" dirty="0" err="1"/>
              <a:t>booking_id</a:t>
            </a:r>
            <a:r>
              <a:rPr lang="en-US" sz="2000" dirty="0"/>
              <a:t>, cost)</a:t>
            </a:r>
          </a:p>
          <a:p>
            <a:pPr algn="l"/>
            <a:r>
              <a:rPr lang="en-US" sz="2000" dirty="0"/>
              <a:t>*</a:t>
            </a:r>
            <a:r>
              <a:rPr lang="en-US" sz="2000" dirty="0">
                <a:solidFill>
                  <a:srgbClr val="00B0F0"/>
                </a:solidFill>
              </a:rPr>
              <a:t>Feedback</a:t>
            </a:r>
            <a:r>
              <a:rPr lang="en-US" sz="2000" dirty="0"/>
              <a:t> (</a:t>
            </a:r>
            <a:r>
              <a:rPr lang="en-US" sz="2000" b="1" u="sng" dirty="0" err="1"/>
              <a:t>feedback_id</a:t>
            </a:r>
            <a:r>
              <a:rPr lang="en-US" sz="2000" b="1" dirty="0"/>
              <a:t>, </a:t>
            </a:r>
            <a:r>
              <a:rPr lang="en-US" sz="2000" dirty="0"/>
              <a:t>rating, review, </a:t>
            </a:r>
            <a:r>
              <a:rPr lang="en-US" sz="2000" b="1" i="1" dirty="0" err="1"/>
              <a:t>booking_id</a:t>
            </a:r>
            <a:r>
              <a:rPr lang="en-US" sz="2000" b="1" i="1" dirty="0"/>
              <a:t>, </a:t>
            </a:r>
            <a:r>
              <a:rPr lang="en-US" sz="2000" b="1" i="1" dirty="0" err="1"/>
              <a:t>customer_id</a:t>
            </a:r>
            <a:r>
              <a:rPr lang="en-US" sz="2000" dirty="0"/>
              <a:t>)</a:t>
            </a:r>
          </a:p>
          <a:p>
            <a:pPr algn="l"/>
            <a:r>
              <a:rPr lang="en-US" sz="2000" dirty="0"/>
              <a:t>*</a:t>
            </a:r>
            <a:r>
              <a:rPr lang="en-US" sz="2000" dirty="0">
                <a:solidFill>
                  <a:srgbClr val="00B0F0"/>
                </a:solidFill>
              </a:rPr>
              <a:t>Booking </a:t>
            </a:r>
            <a:r>
              <a:rPr lang="en-US" sz="2000" b="1" u="sng" dirty="0"/>
              <a:t>(</a:t>
            </a:r>
            <a:r>
              <a:rPr lang="en-US" sz="2000" b="1" u="sng" dirty="0" err="1"/>
              <a:t>booking_i</a:t>
            </a:r>
            <a:r>
              <a:rPr lang="en-US" sz="2000" dirty="0" err="1"/>
              <a:t>d,start_date</a:t>
            </a:r>
            <a:r>
              <a:rPr lang="en-US" sz="2000" dirty="0"/>
              <a:t>, </a:t>
            </a:r>
            <a:r>
              <a:rPr lang="en-US" sz="2000" dirty="0" err="1"/>
              <a:t>end_date</a:t>
            </a:r>
            <a:r>
              <a:rPr lang="en-US" sz="2000" dirty="0"/>
              <a:t>, cost, </a:t>
            </a:r>
            <a:r>
              <a:rPr lang="en-US" sz="2000" b="1" i="1" dirty="0" err="1"/>
              <a:t>customer_id</a:t>
            </a:r>
            <a:r>
              <a:rPr lang="en-US" sz="2000" b="1" i="1" dirty="0"/>
              <a:t>, </a:t>
            </a:r>
            <a:r>
              <a:rPr lang="en-US" sz="2000" b="1" i="1" dirty="0" err="1"/>
              <a:t>vehicle_id</a:t>
            </a:r>
            <a:r>
              <a:rPr lang="en-US" sz="2000" dirty="0"/>
              <a:t>,      </a:t>
            </a:r>
          </a:p>
          <a:p>
            <a:pPr algn="l"/>
            <a:r>
              <a:rPr lang="en-US" sz="2000" dirty="0"/>
              <a:t>  </a:t>
            </a:r>
            <a:r>
              <a:rPr lang="en-US" sz="2000" dirty="0" err="1"/>
              <a:t>pickup_time</a:t>
            </a:r>
            <a:r>
              <a:rPr lang="en-US" sz="2000" dirty="0"/>
              <a:t>, </a:t>
            </a:r>
            <a:r>
              <a:rPr lang="en-US" sz="2000" dirty="0" err="1"/>
              <a:t>pickup_address</a:t>
            </a:r>
            <a:r>
              <a:rPr lang="en-US" sz="2000" dirty="0"/>
              <a:t>, </a:t>
            </a:r>
            <a:r>
              <a:rPr lang="en-US" sz="2000" dirty="0" err="1"/>
              <a:t>dropoff_time</a:t>
            </a:r>
            <a:r>
              <a:rPr lang="en-US" sz="2000" dirty="0"/>
              <a:t>, </a:t>
            </a:r>
            <a:r>
              <a:rPr lang="en-US" sz="2000" dirty="0" err="1"/>
              <a:t>dropoff_address</a:t>
            </a:r>
            <a:r>
              <a:rPr lang="en-US" sz="2000" dirty="0"/>
              <a:t>)</a:t>
            </a:r>
          </a:p>
          <a:p>
            <a:pPr algn="l"/>
            <a:r>
              <a:rPr lang="en-US" sz="2000" dirty="0"/>
              <a:t>*</a:t>
            </a:r>
            <a:r>
              <a:rPr lang="en-US" sz="2000" dirty="0">
                <a:solidFill>
                  <a:srgbClr val="00B0F0"/>
                </a:solidFill>
              </a:rPr>
              <a:t>Vehicle</a:t>
            </a:r>
            <a:r>
              <a:rPr lang="en-US" sz="2000" dirty="0"/>
              <a:t> (</a:t>
            </a:r>
            <a:r>
              <a:rPr lang="en-US" sz="2000" b="1" u="sng" dirty="0" err="1"/>
              <a:t>vehicle_id</a:t>
            </a:r>
            <a:r>
              <a:rPr lang="en-US" sz="2000" dirty="0"/>
              <a:t>, </a:t>
            </a:r>
            <a:r>
              <a:rPr lang="en-US" sz="2000" dirty="0" err="1"/>
              <a:t>vehicle_name</a:t>
            </a:r>
            <a:r>
              <a:rPr lang="en-US" sz="2000" dirty="0"/>
              <a:t>, model, registration_date, </a:t>
            </a:r>
            <a:r>
              <a:rPr lang="en-US" sz="2000" b="1" i="1" dirty="0" err="1"/>
              <a:t>vendor_id</a:t>
            </a:r>
            <a:r>
              <a:rPr lang="en-US" sz="2000" dirty="0"/>
              <a:t>,  </a:t>
            </a:r>
          </a:p>
          <a:p>
            <a:pPr algn="l"/>
            <a:r>
              <a:rPr lang="en-US" sz="2000" i="1" dirty="0"/>
              <a:t> </a:t>
            </a:r>
            <a:r>
              <a:rPr lang="en-US" sz="2000" b="1" i="1" dirty="0" err="1"/>
              <a:t>bike_id</a:t>
            </a:r>
            <a:r>
              <a:rPr lang="en-US" sz="2000" b="1" dirty="0"/>
              <a:t>, </a:t>
            </a:r>
            <a:r>
              <a:rPr lang="en-US" sz="2000" b="1" i="1" dirty="0" err="1"/>
              <a:t>office_id</a:t>
            </a:r>
            <a:r>
              <a:rPr lang="en-US" sz="2000" dirty="0"/>
              <a:t>, </a:t>
            </a:r>
            <a:r>
              <a:rPr lang="en-US" sz="2000" dirty="0" err="1"/>
              <a:t>bicycle_id</a:t>
            </a:r>
            <a:r>
              <a:rPr lang="en-US" sz="2000" dirty="0"/>
              <a:t>, description, mileage, </a:t>
            </a:r>
            <a:r>
              <a:rPr lang="en-US" sz="2000" dirty="0" err="1"/>
              <a:t>charging_time</a:t>
            </a:r>
            <a:r>
              <a:rPr lang="en-US" sz="2000" dirty="0"/>
              <a:t>, size, color)</a:t>
            </a:r>
          </a:p>
          <a:p>
            <a:pPr algn="l"/>
            <a:r>
              <a:rPr lang="en-US" sz="2000" dirty="0"/>
              <a:t>*</a:t>
            </a:r>
            <a:r>
              <a:rPr lang="en-US" sz="2000" dirty="0">
                <a:solidFill>
                  <a:srgbClr val="00B0F0"/>
                </a:solidFill>
              </a:rPr>
              <a:t>Bike</a:t>
            </a:r>
            <a:r>
              <a:rPr lang="en-US" sz="2000" dirty="0"/>
              <a:t> (</a:t>
            </a:r>
            <a:r>
              <a:rPr lang="en-US" sz="2000" b="1" u="sng" dirty="0" err="1"/>
              <a:t>Bike_id</a:t>
            </a:r>
            <a:r>
              <a:rPr lang="en-US" sz="2000" dirty="0"/>
              <a:t>, </a:t>
            </a:r>
            <a:r>
              <a:rPr lang="en-US" sz="2000" dirty="0" err="1"/>
              <a:t>type_name</a:t>
            </a:r>
            <a:r>
              <a:rPr lang="en-US" sz="2000" dirty="0"/>
              <a:t>, engine)</a:t>
            </a:r>
          </a:p>
          <a:p>
            <a:pPr algn="l"/>
            <a:r>
              <a:rPr lang="en-US" sz="2000" dirty="0"/>
              <a:t>*</a:t>
            </a:r>
            <a:r>
              <a:rPr lang="en-US" sz="2000" dirty="0">
                <a:solidFill>
                  <a:srgbClr val="00B0F0"/>
                </a:solidFill>
              </a:rPr>
              <a:t>Bicycle</a:t>
            </a:r>
            <a:r>
              <a:rPr lang="en-US" sz="2000" dirty="0"/>
              <a:t> (</a:t>
            </a:r>
            <a:r>
              <a:rPr lang="en-US" sz="2000" b="1" u="sng" dirty="0" err="1"/>
              <a:t>bicycle_id</a:t>
            </a:r>
            <a:r>
              <a:rPr lang="en-US" sz="2000" dirty="0" err="1"/>
              <a:t>,type_name,electric</a:t>
            </a:r>
            <a:r>
              <a:rPr lang="en-US" sz="2000" dirty="0"/>
              <a:t>)</a:t>
            </a:r>
          </a:p>
          <a:p>
            <a:endParaRPr lang="en-US" sz="1200" dirty="0"/>
          </a:p>
          <a:p>
            <a:endParaRPr lang="en-US" sz="1200"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quarter" idx="13"/>
          </p:nvPr>
        </p:nvSpPr>
        <p:spPr>
          <a:xfrm>
            <a:off x="444499" y="1282045"/>
            <a:ext cx="11546395" cy="5203596"/>
          </a:xfrm>
        </p:spPr>
        <p:txBody>
          <a:bodyPr>
            <a:normAutofit/>
          </a:bodyPr>
          <a:lstStyle/>
          <a:p>
            <a:pPr algn="l"/>
            <a:r>
              <a:rPr lang="en-GB" sz="2000" dirty="0" smtClean="0"/>
              <a:t>*</a:t>
            </a:r>
            <a:r>
              <a:rPr lang="en-GB" sz="2000" dirty="0" smtClean="0">
                <a:solidFill>
                  <a:schemeClr val="accent1">
                    <a:lumMod val="40000"/>
                    <a:lumOff val="60000"/>
                  </a:schemeClr>
                </a:solidFill>
              </a:rPr>
              <a:t>Vendor</a:t>
            </a:r>
            <a:r>
              <a:rPr lang="en-GB" sz="2000" dirty="0" smtClean="0"/>
              <a:t>- (</a:t>
            </a:r>
            <a:r>
              <a:rPr lang="en-GB" sz="2000" b="1" u="sng" dirty="0" smtClean="0"/>
              <a:t>Vendor_id</a:t>
            </a:r>
            <a:r>
              <a:rPr lang="en-GB" sz="2000" dirty="0" smtClean="0"/>
              <a:t>,Firstname,Lastname,Phone,Email,Address,City,Country,</a:t>
            </a:r>
            <a:r>
              <a:rPr lang="en-GB" sz="2000" b="1" i="1" dirty="0" smtClean="0"/>
              <a:t>Vehicle_id</a:t>
            </a:r>
            <a:r>
              <a:rPr lang="en-GB" sz="2000" dirty="0" smtClean="0"/>
              <a:t>)</a:t>
            </a:r>
            <a:endParaRPr lang="en-GB" sz="2000" dirty="0"/>
          </a:p>
          <a:p>
            <a:pPr algn="l"/>
            <a:r>
              <a:rPr lang="en-GB" sz="2000" dirty="0" smtClean="0"/>
              <a:t>*</a:t>
            </a:r>
            <a:r>
              <a:rPr lang="en-GB" sz="2000" dirty="0" smtClean="0">
                <a:solidFill>
                  <a:schemeClr val="accent1">
                    <a:lumMod val="40000"/>
                    <a:lumOff val="60000"/>
                  </a:schemeClr>
                </a:solidFill>
              </a:rPr>
              <a:t>Location</a:t>
            </a:r>
            <a:r>
              <a:rPr lang="en-GB" sz="2000" dirty="0" smtClean="0"/>
              <a:t>- (</a:t>
            </a:r>
            <a:r>
              <a:rPr lang="en-GB" sz="2000" b="1" u="sng" dirty="0" err="1" smtClean="0"/>
              <a:t>Location_id</a:t>
            </a:r>
            <a:r>
              <a:rPr lang="en-GB" sz="2000" dirty="0" err="1" smtClean="0"/>
              <a:t>,City,Country,zipcode,</a:t>
            </a:r>
            <a:r>
              <a:rPr lang="en-GB" sz="2000" b="1" i="1" dirty="0" err="1" smtClean="0"/>
              <a:t>Office_id</a:t>
            </a:r>
            <a:r>
              <a:rPr lang="en-GB" sz="2000" dirty="0" smtClean="0"/>
              <a:t>)</a:t>
            </a:r>
          </a:p>
          <a:p>
            <a:pPr algn="l"/>
            <a:r>
              <a:rPr lang="en-GB" sz="2000" dirty="0" smtClean="0"/>
              <a:t>*</a:t>
            </a:r>
            <a:r>
              <a:rPr lang="en-GB" sz="2000" dirty="0" smtClean="0">
                <a:solidFill>
                  <a:schemeClr val="accent1">
                    <a:lumMod val="40000"/>
                    <a:lumOff val="60000"/>
                  </a:schemeClr>
                </a:solidFill>
              </a:rPr>
              <a:t>Payment</a:t>
            </a:r>
            <a:r>
              <a:rPr lang="en-GB" sz="2000" dirty="0" smtClean="0"/>
              <a:t>- (</a:t>
            </a:r>
            <a:r>
              <a:rPr lang="en-GB" sz="2000" b="1" u="sng" dirty="0" err="1" smtClean="0"/>
              <a:t>Payment_id</a:t>
            </a:r>
            <a:r>
              <a:rPr lang="en-GB" sz="2000" dirty="0" err="1" smtClean="0"/>
              <a:t>,Customer_id,</a:t>
            </a:r>
            <a:r>
              <a:rPr lang="en-GB" sz="2000" b="1" i="1" dirty="0" err="1" smtClean="0"/>
              <a:t>Booking_id</a:t>
            </a:r>
            <a:r>
              <a:rPr lang="en-GB" sz="2000" dirty="0" err="1" smtClean="0"/>
              <a:t>,maintenance_id,Mode</a:t>
            </a:r>
            <a:r>
              <a:rPr lang="en-GB" sz="2000" dirty="0" smtClean="0"/>
              <a:t> of </a:t>
            </a:r>
            <a:r>
              <a:rPr lang="en-GB" sz="2000" dirty="0" err="1" smtClean="0"/>
              <a:t>Payment,Status</a:t>
            </a:r>
            <a:r>
              <a:rPr lang="en-GB" sz="2000" dirty="0" smtClean="0"/>
              <a:t>)</a:t>
            </a:r>
          </a:p>
          <a:p>
            <a:pPr algn="l"/>
            <a:r>
              <a:rPr lang="en-GB" sz="2000" dirty="0" smtClean="0"/>
              <a:t>*</a:t>
            </a:r>
            <a:r>
              <a:rPr lang="en-GB" sz="2000" dirty="0" smtClean="0">
                <a:solidFill>
                  <a:schemeClr val="accent1">
                    <a:lumMod val="40000"/>
                    <a:lumOff val="60000"/>
                  </a:schemeClr>
                </a:solidFill>
              </a:rPr>
              <a:t>Manager</a:t>
            </a:r>
            <a:r>
              <a:rPr lang="en-GB" sz="2000" dirty="0" smtClean="0"/>
              <a:t>- (</a:t>
            </a:r>
            <a:r>
              <a:rPr lang="en-GB" sz="2000" b="1" u="sng" dirty="0" err="1" smtClean="0"/>
              <a:t>Manager_id</a:t>
            </a:r>
            <a:r>
              <a:rPr lang="en-GB" sz="2000" dirty="0" err="1" smtClean="0"/>
              <a:t>,Firstname,Lastname,</a:t>
            </a:r>
            <a:r>
              <a:rPr lang="en-GB" sz="2000" b="1" i="1" dirty="0" err="1" smtClean="0"/>
              <a:t>Office_id</a:t>
            </a:r>
            <a:r>
              <a:rPr lang="en-GB" sz="2000" dirty="0" err="1" smtClean="0"/>
              <a:t>,Email,Phone</a:t>
            </a:r>
            <a:r>
              <a:rPr lang="en-GB" sz="2000" dirty="0" smtClean="0"/>
              <a:t>)</a:t>
            </a:r>
          </a:p>
          <a:p>
            <a:pPr algn="l"/>
            <a:r>
              <a:rPr lang="en-GB" sz="2000" dirty="0" smtClean="0"/>
              <a:t>*</a:t>
            </a:r>
            <a:r>
              <a:rPr lang="en-GB" sz="2000" dirty="0" smtClean="0">
                <a:solidFill>
                  <a:schemeClr val="accent1">
                    <a:lumMod val="40000"/>
                    <a:lumOff val="60000"/>
                  </a:schemeClr>
                </a:solidFill>
              </a:rPr>
              <a:t>Office</a:t>
            </a:r>
            <a:r>
              <a:rPr lang="en-GB" sz="2000" dirty="0" smtClean="0"/>
              <a:t>- (</a:t>
            </a:r>
            <a:r>
              <a:rPr lang="en-GB" sz="2000" b="1" u="sng" dirty="0" err="1" smtClean="0"/>
              <a:t>Office_id</a:t>
            </a:r>
            <a:r>
              <a:rPr lang="en-GB" sz="2000" dirty="0" err="1" smtClean="0"/>
              <a:t>,Office_name,Email,Contact,</a:t>
            </a:r>
            <a:r>
              <a:rPr lang="en-GB" sz="2000" b="1" i="1" dirty="0" err="1" smtClean="0"/>
              <a:t>Location_id</a:t>
            </a:r>
            <a:r>
              <a:rPr lang="en-GB" sz="2000" dirty="0" smtClean="0"/>
              <a:t>)</a:t>
            </a:r>
          </a:p>
          <a:p>
            <a:pPr algn="l"/>
            <a:r>
              <a:rPr lang="en-GB" sz="2000" dirty="0" smtClean="0"/>
              <a:t>*</a:t>
            </a:r>
            <a:r>
              <a:rPr lang="en-GB" sz="2000" dirty="0" smtClean="0">
                <a:solidFill>
                  <a:schemeClr val="accent1">
                    <a:lumMod val="40000"/>
                    <a:lumOff val="60000"/>
                  </a:schemeClr>
                </a:solidFill>
              </a:rPr>
              <a:t>Department</a:t>
            </a:r>
            <a:r>
              <a:rPr lang="en-GB" sz="2000" dirty="0" smtClean="0"/>
              <a:t>- (</a:t>
            </a:r>
            <a:r>
              <a:rPr lang="en-GB" sz="2000" b="1" u="sng" dirty="0" err="1" smtClean="0"/>
              <a:t>Dept_id</a:t>
            </a:r>
            <a:r>
              <a:rPr lang="en-GB" sz="2000" dirty="0" err="1" smtClean="0"/>
              <a:t>,Dept_name,Office_id</a:t>
            </a:r>
            <a:r>
              <a:rPr lang="en-GB" sz="2000" dirty="0" smtClean="0"/>
              <a:t>)</a:t>
            </a:r>
          </a:p>
          <a:p>
            <a:pPr algn="l"/>
            <a:r>
              <a:rPr lang="en-GB" sz="2000" dirty="0" smtClean="0"/>
              <a:t>*</a:t>
            </a:r>
            <a:r>
              <a:rPr lang="en-GB" sz="2000" dirty="0" smtClean="0">
                <a:solidFill>
                  <a:schemeClr val="accent1">
                    <a:lumMod val="40000"/>
                    <a:lumOff val="60000"/>
                  </a:schemeClr>
                </a:solidFill>
              </a:rPr>
              <a:t>Salary</a:t>
            </a:r>
            <a:r>
              <a:rPr lang="en-GB" sz="2000" dirty="0" smtClean="0"/>
              <a:t>- (</a:t>
            </a:r>
            <a:r>
              <a:rPr lang="en-GB" sz="2000" b="1" u="sng" dirty="0" err="1" smtClean="0"/>
              <a:t>Salary_emp_id</a:t>
            </a:r>
            <a:r>
              <a:rPr lang="en-GB" sz="2000" dirty="0" err="1" smtClean="0"/>
              <a:t>,</a:t>
            </a:r>
            <a:r>
              <a:rPr lang="en-GB" sz="2000" b="1" i="1" dirty="0" err="1" smtClean="0"/>
              <a:t>Employee_id</a:t>
            </a:r>
            <a:r>
              <a:rPr lang="en-GB" sz="2000" dirty="0" err="1" smtClean="0"/>
              <a:t>,Month,Amount,Year</a:t>
            </a:r>
            <a:r>
              <a:rPr lang="en-GB" sz="2000" dirty="0" smtClean="0"/>
              <a:t>)</a:t>
            </a:r>
          </a:p>
          <a:p>
            <a:pPr algn="l"/>
            <a:r>
              <a:rPr lang="en-GB" sz="2000" dirty="0" smtClean="0"/>
              <a:t>*</a:t>
            </a:r>
            <a:r>
              <a:rPr lang="en-GB" sz="2000" dirty="0" smtClean="0">
                <a:solidFill>
                  <a:schemeClr val="accent1">
                    <a:lumMod val="40000"/>
                    <a:lumOff val="60000"/>
                  </a:schemeClr>
                </a:solidFill>
              </a:rPr>
              <a:t>Employee</a:t>
            </a:r>
            <a:r>
              <a:rPr lang="en-GB" sz="2000" dirty="0" smtClean="0"/>
              <a:t>- (</a:t>
            </a:r>
            <a:r>
              <a:rPr lang="en-GB" sz="2000" b="1" u="sng" dirty="0" smtClean="0"/>
              <a:t>Emp_id</a:t>
            </a:r>
            <a:r>
              <a:rPr lang="en-GB" sz="2000" dirty="0" smtClean="0"/>
              <a:t>,Firstname,Lastname,Designation,Experience,Email,Phone,</a:t>
            </a:r>
            <a:r>
              <a:rPr lang="en-GB" sz="2000" b="1" i="1" dirty="0" smtClean="0"/>
              <a:t>Dept_id</a:t>
            </a:r>
            <a:r>
              <a:rPr lang="en-GB" sz="2000" dirty="0" smtClean="0"/>
              <a:t>)</a:t>
            </a:r>
            <a:endParaRPr lang="en-IN" sz="2000" dirty="0"/>
          </a:p>
        </p:txBody>
      </p:sp>
    </p:spTree>
    <p:extLst>
      <p:ext uri="{BB962C8B-B14F-4D97-AF65-F5344CB8AC3E}">
        <p14:creationId xmlns:p14="http://schemas.microsoft.com/office/powerpoint/2010/main" val="29376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11214100" cy="535531"/>
          </a:xfrm>
        </p:spPr>
        <p:txBody>
          <a:bodyPr wrap="square" anchor="t">
            <a:normAutofit/>
          </a:bodyPr>
          <a:lstStyle/>
          <a:p>
            <a:r>
              <a:rPr lang="en-US" dirty="0"/>
              <a:t>Company Overview</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sz="quarter" idx="13"/>
          </p:nvPr>
        </p:nvSpPr>
        <p:spPr>
          <a:xfrm>
            <a:off x="444500" y="1625385"/>
            <a:ext cx="6718300" cy="4093243"/>
          </a:xfrm>
        </p:spPr>
        <p:txBody>
          <a:bodyPr>
            <a:normAutofit/>
          </a:bodyPr>
          <a:lstStyle/>
          <a:p>
            <a:pPr marL="0" indent="0">
              <a:buNone/>
            </a:pPr>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dirty="0"/>
              <a:t>List of Entities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71" name="Content Placeholder 3">
            <a:extLst>
              <a:ext uri="{FF2B5EF4-FFF2-40B4-BE49-F238E27FC236}">
                <a16:creationId xmlns:a16="http://schemas.microsoft.com/office/drawing/2014/main" id="{DA9DBFBC-DCAA-C695-BB96-793496BE942F}"/>
              </a:ext>
            </a:extLst>
          </p:cNvPr>
          <p:cNvSpPr>
            <a:spLocks noGrp="1"/>
          </p:cNvSpPr>
          <p:nvPr>
            <p:ph sz="half" idx="1"/>
          </p:nvPr>
        </p:nvSpPr>
        <p:spPr>
          <a:xfrm>
            <a:off x="443365" y="1517715"/>
            <a:ext cx="5184437" cy="4659248"/>
          </a:xfrm>
        </p:spPr>
        <p:txBody>
          <a:bodyPr/>
          <a:lstStyle/>
          <a:p>
            <a:r>
              <a:rPr lang="en-US" dirty="0"/>
              <a:t>We have 16 entities in our database.</a:t>
            </a:r>
          </a:p>
          <a:p>
            <a:endParaRPr lang="en-US" dirty="0"/>
          </a:p>
        </p:txBody>
      </p:sp>
      <p:pic>
        <p:nvPicPr>
          <p:cNvPr id="1026" name="Picture 2">
            <a:extLst>
              <a:ext uri="{FF2B5EF4-FFF2-40B4-BE49-F238E27FC236}">
                <a16:creationId xmlns:a16="http://schemas.microsoft.com/office/drawing/2014/main" id="{10935F42-0DD1-46E1-9D8D-9B618E40A6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82549" y="1517715"/>
            <a:ext cx="2154902" cy="4659248"/>
          </a:xfrm>
          <a:prstGeom prst="rect">
            <a:avLst/>
          </a:prstGeom>
          <a:solidFill>
            <a:srgbClr val="FFFFFF"/>
          </a:solidFill>
        </p:spPr>
      </p:pic>
      <p:graphicFrame>
        <p:nvGraphicFramePr>
          <p:cNvPr id="3" name="Diagram 2">
            <a:extLst>
              <a:ext uri="{FF2B5EF4-FFF2-40B4-BE49-F238E27FC236}">
                <a16:creationId xmlns:a16="http://schemas.microsoft.com/office/drawing/2014/main" id="{0095ED7C-B29C-4C51-9D75-8DA26E823781}"/>
              </a:ext>
            </a:extLst>
          </p:cNvPr>
          <p:cNvGraphicFramePr/>
          <p:nvPr>
            <p:extLst>
              <p:ext uri="{D42A27DB-BD31-4B8C-83A1-F6EECF244321}">
                <p14:modId xmlns:p14="http://schemas.microsoft.com/office/powerpoint/2010/main" val="1109417483"/>
              </p:ext>
            </p:extLst>
          </p:nvPr>
        </p:nvGraphicFramePr>
        <p:xfrm>
          <a:off x="568960" y="1895534"/>
          <a:ext cx="6360160" cy="4281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ER - Diagram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endParaRPr lang="en-US" dirty="0"/>
          </a:p>
        </p:txBody>
      </p:sp>
      <p:pic>
        <p:nvPicPr>
          <p:cNvPr id="1026" name="Picture 2">
            <a:extLst>
              <a:ext uri="{FF2B5EF4-FFF2-40B4-BE49-F238E27FC236}">
                <a16:creationId xmlns:a16="http://schemas.microsoft.com/office/drawing/2014/main" id="{8032A3AF-1D22-40E5-5B1B-D6369EA03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88" y="0"/>
            <a:ext cx="5309931" cy="4445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13604B-1D8C-F45F-C396-7D53D84DA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587" y="4445245"/>
            <a:ext cx="5309931" cy="241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1D6F9E2-D843-BBF0-C01D-461FF7D25AF8}"/>
              </a:ext>
            </a:extLst>
          </p:cNvPr>
          <p:cNvSpPr>
            <a:spLocks noGrp="1"/>
          </p:cNvSpPr>
          <p:nvPr>
            <p:ph type="title"/>
          </p:nvPr>
        </p:nvSpPr>
        <p:spPr>
          <a:xfrm>
            <a:off x="147375" y="333784"/>
            <a:ext cx="11214100" cy="535531"/>
          </a:xfrm>
        </p:spPr>
        <p:txBody>
          <a:bodyPr/>
          <a:lstStyle/>
          <a:p>
            <a:r>
              <a:rPr lang="en-US" dirty="0"/>
              <a:t>Database Diagram</a:t>
            </a:r>
          </a:p>
        </p:txBody>
      </p:sp>
      <p:sp>
        <p:nvSpPr>
          <p:cNvPr id="24" name="Slide Number Placeholder 2">
            <a:extLst>
              <a:ext uri="{FF2B5EF4-FFF2-40B4-BE49-F238E27FC236}">
                <a16:creationId xmlns:a16="http://schemas.microsoft.com/office/drawing/2014/main" id="{B9FB0A18-877B-5C0F-C61C-761DD887104C}"/>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5</a:t>
            </a:fld>
            <a:endParaRPr lang="en-US" noProof="0"/>
          </a:p>
        </p:txBody>
      </p:sp>
      <p:pic>
        <p:nvPicPr>
          <p:cNvPr id="2052" name="Picture 4" descr="image">
            <a:extLst>
              <a:ext uri="{FF2B5EF4-FFF2-40B4-BE49-F238E27FC236}">
                <a16:creationId xmlns:a16="http://schemas.microsoft.com/office/drawing/2014/main" id="{F1833BE9-C549-4F2C-A975-079237D25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85" y="780936"/>
            <a:ext cx="10800079" cy="589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444500" y="409575"/>
            <a:ext cx="9909175" cy="646331"/>
          </a:xfrm>
        </p:spPr>
        <p:txBody>
          <a:bodyPr/>
          <a:lstStyle/>
          <a:p>
            <a:r>
              <a:rPr lang="en-US" sz="2000" dirty="0">
                <a:latin typeface="+mn-lt"/>
              </a:rPr>
              <a:t>Query:- </a:t>
            </a:r>
            <a:r>
              <a:rPr lang="en-US" sz="2000" b="0" i="0" dirty="0">
                <a:effectLst/>
                <a:latin typeface="+mn-lt"/>
              </a:rPr>
              <a:t>Display full name, country of residence of customers who booked a blue vehicle with their Booking start date, pickup address and vehicle name</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6</a:t>
            </a:fld>
            <a:endParaRPr lang="en-US" noProof="0"/>
          </a:p>
        </p:txBody>
      </p:sp>
      <p:pic>
        <p:nvPicPr>
          <p:cNvPr id="3076" name="Picture 4">
            <a:extLst>
              <a:ext uri="{FF2B5EF4-FFF2-40B4-BE49-F238E27FC236}">
                <a16:creationId xmlns:a16="http://schemas.microsoft.com/office/drawing/2014/main" id="{2D71303B-8165-41AB-AFA2-99A96DEC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265930"/>
            <a:ext cx="9996805" cy="541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444500" y="400685"/>
            <a:ext cx="11214100" cy="369332"/>
          </a:xfrm>
        </p:spPr>
        <p:txBody>
          <a:bodyPr/>
          <a:lstStyle/>
          <a:p>
            <a:r>
              <a:rPr lang="en-US" sz="2000" dirty="0">
                <a:latin typeface="+mn-lt"/>
              </a:rPr>
              <a:t>Query2:- </a:t>
            </a:r>
            <a:r>
              <a:rPr lang="en-US" sz="2000" b="0" i="0" dirty="0">
                <a:effectLst/>
                <a:latin typeface="+mn-lt"/>
              </a:rPr>
              <a:t>Show all employees whose total salary is greater than 5000</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7</a:t>
            </a:fld>
            <a:endParaRPr lang="en-US" noProof="0"/>
          </a:p>
        </p:txBody>
      </p:sp>
      <p:pic>
        <p:nvPicPr>
          <p:cNvPr id="4098" name="Picture 2">
            <a:extLst>
              <a:ext uri="{FF2B5EF4-FFF2-40B4-BE49-F238E27FC236}">
                <a16:creationId xmlns:a16="http://schemas.microsoft.com/office/drawing/2014/main" id="{4BA0543F-FA0D-415A-AF6C-2F4C6F585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9" y="835345"/>
            <a:ext cx="9519953" cy="594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386715" y="322263"/>
            <a:ext cx="11214100" cy="369332"/>
          </a:xfrm>
        </p:spPr>
        <p:txBody>
          <a:bodyPr/>
          <a:lstStyle/>
          <a:p>
            <a:r>
              <a:rPr lang="en-US" sz="2000" dirty="0">
                <a:latin typeface="+mn-lt"/>
              </a:rPr>
              <a:t>Query 3:- </a:t>
            </a:r>
            <a:r>
              <a:rPr lang="en-US" sz="2000" b="0" i="0" dirty="0">
                <a:effectLst/>
                <a:latin typeface="+mn-lt"/>
              </a:rPr>
              <a:t>Show the top 5 customers with the highest booking cost</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8</a:t>
            </a:fld>
            <a:endParaRPr lang="en-US" noProof="0"/>
          </a:p>
        </p:txBody>
      </p:sp>
      <p:pic>
        <p:nvPicPr>
          <p:cNvPr id="5122" name="Picture 2">
            <a:extLst>
              <a:ext uri="{FF2B5EF4-FFF2-40B4-BE49-F238E27FC236}">
                <a16:creationId xmlns:a16="http://schemas.microsoft.com/office/drawing/2014/main" id="{E1DDCB3E-41C5-423E-8BA3-925977E84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 y="762000"/>
            <a:ext cx="8082280" cy="607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8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B75F8-EACC-FA0C-87FB-E7DF97B66031}"/>
              </a:ext>
            </a:extLst>
          </p:cNvPr>
          <p:cNvSpPr>
            <a:spLocks noGrp="1"/>
          </p:cNvSpPr>
          <p:nvPr>
            <p:ph type="title"/>
          </p:nvPr>
        </p:nvSpPr>
        <p:spPr>
          <a:xfrm>
            <a:off x="444500" y="542925"/>
            <a:ext cx="11214100" cy="369332"/>
          </a:xfrm>
        </p:spPr>
        <p:txBody>
          <a:bodyPr/>
          <a:lstStyle/>
          <a:p>
            <a:r>
              <a:rPr lang="en-US" sz="2000" dirty="0">
                <a:latin typeface="+mn-lt"/>
              </a:rPr>
              <a:t>Query 4:- </a:t>
            </a:r>
            <a:r>
              <a:rPr lang="en-US" sz="2000" b="0" i="0" dirty="0">
                <a:effectLst/>
                <a:latin typeface="+mn-lt"/>
              </a:rPr>
              <a:t>Show all customer full name who pay with credit card and their payment status is on hold.</a:t>
            </a:r>
            <a:endParaRPr lang="en-US" sz="2000" dirty="0">
              <a:latin typeface="+mn-lt"/>
            </a:endParaRPr>
          </a:p>
        </p:txBody>
      </p:sp>
      <p:sp>
        <p:nvSpPr>
          <p:cNvPr id="12" name="Slide Number Placeholder 2">
            <a:extLst>
              <a:ext uri="{FF2B5EF4-FFF2-40B4-BE49-F238E27FC236}">
                <a16:creationId xmlns:a16="http://schemas.microsoft.com/office/drawing/2014/main" id="{AEFD6E80-E376-92E5-AE45-B92430EC2A0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9</a:t>
            </a:fld>
            <a:endParaRPr lang="en-US" noProof="0"/>
          </a:p>
        </p:txBody>
      </p:sp>
      <p:pic>
        <p:nvPicPr>
          <p:cNvPr id="6146" name="Picture 2">
            <a:extLst>
              <a:ext uri="{FF2B5EF4-FFF2-40B4-BE49-F238E27FC236}">
                <a16:creationId xmlns:a16="http://schemas.microsoft.com/office/drawing/2014/main" id="{194E7CAF-012F-4207-AC2E-F963F9662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9" y="912257"/>
            <a:ext cx="8499475" cy="585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16c05727-aa75-4e4a-9b5f-8a80a116589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71af3243-3dd4-4a8d-8c0d-dd76da1f02a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227</TotalTime>
  <Words>464</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Tahoma</vt:lpstr>
      <vt:lpstr>Trade Gothic LT Pro</vt:lpstr>
      <vt:lpstr>Trebuchet MS</vt:lpstr>
      <vt:lpstr>Office Theme</vt:lpstr>
      <vt:lpstr>Yoro Group Rentals Database</vt:lpstr>
      <vt:lpstr>Company Overview</vt:lpstr>
      <vt:lpstr>List of Entities</vt:lpstr>
      <vt:lpstr>ER - Diagram</vt:lpstr>
      <vt:lpstr>Database Diagram</vt:lpstr>
      <vt:lpstr>Query:- Display full name, country of residence of customers who booked a blue vehicle with their Booking start date, pickup address and vehicle name</vt:lpstr>
      <vt:lpstr>Query2:- Show all employees whose total salary is greater than 5000</vt:lpstr>
      <vt:lpstr>Query 3:- Show the top 5 customers with the highest booking cost</vt:lpstr>
      <vt:lpstr>Query 4:- Show all customer full name who pay with credit card and their payment status is on hold.</vt:lpstr>
      <vt:lpstr>Query 5:- Show all vehicle information of bicycles that are electric</vt:lpstr>
      <vt:lpstr>Query 6:- Show total maintenance cost for each customer with customer id and customer full name.</vt:lpstr>
      <vt:lpstr>Query 7:- List all the vendor names who supply bikes with type_name = moped.</vt:lpstr>
      <vt:lpstr>Content Title 03</vt:lpstr>
      <vt:lpstr>Content Title 04</vt:lpstr>
      <vt:lpstr>Tables</vt:lpstr>
      <vt:lpstr>Tables</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Yoro Group Rentals Database</dc:title>
  <dc:creator>Krunal Mitesh Sarvaiya</dc:creator>
  <cp:lastModifiedBy>admin</cp:lastModifiedBy>
  <cp:revision>17</cp:revision>
  <dcterms:created xsi:type="dcterms:W3CDTF">2022-05-03T05:20:58Z</dcterms:created>
  <dcterms:modified xsi:type="dcterms:W3CDTF">2022-05-04T18:19:46Z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