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pos="665">
          <p15:clr>
            <a:srgbClr val="A4A3A4"/>
          </p15:clr>
        </p15:guide>
        <p15:guide id="5" pos="6992">
          <p15:clr>
            <a:srgbClr val="A4A3A4"/>
          </p15:clr>
        </p15:guide>
        <p15:guide id="6" orient="horz" pos="777">
          <p15:clr>
            <a:srgbClr val="A4A3A4"/>
          </p15:clr>
        </p15:guide>
        <p15:guide id="7" pos="4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  <p:guide orient="horz" pos="1162"/>
        <p:guide pos="665"/>
        <p:guide pos="6992"/>
        <p:guide orient="horz" pos="777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3"/>
          <p:cNvGrpSpPr/>
          <p:nvPr/>
        </p:nvGrpSpPr>
        <p:grpSpPr>
          <a:xfrm>
            <a:off x="8344979" y="5137558"/>
            <a:ext cx="952436" cy="1018984"/>
            <a:chOff x="8344979" y="5137658"/>
            <a:chExt cx="952436" cy="1018984"/>
          </a:xfrm>
        </p:grpSpPr>
        <p:grpSp>
          <p:nvGrpSpPr>
            <p:cNvPr id="332" name="Google Shape;332;p13"/>
            <p:cNvGrpSpPr/>
            <p:nvPr/>
          </p:nvGrpSpPr>
          <p:grpSpPr>
            <a:xfrm>
              <a:off x="8344979" y="5137658"/>
              <a:ext cx="952436" cy="1018984"/>
              <a:chOff x="8344979" y="5137658"/>
              <a:chExt cx="952436" cy="1018984"/>
            </a:xfrm>
          </p:grpSpPr>
          <p:sp>
            <p:nvSpPr>
              <p:cNvPr id="333" name="Google Shape;333;p13"/>
              <p:cNvSpPr/>
              <p:nvPr/>
            </p:nvSpPr>
            <p:spPr>
              <a:xfrm>
                <a:off x="8460994" y="5252212"/>
                <a:ext cx="140589" cy="273812"/>
              </a:xfrm>
              <a:custGeom>
                <a:avLst/>
                <a:gdLst/>
                <a:ahLst/>
                <a:cxnLst/>
                <a:rect l="l" t="t" r="r" b="b"/>
                <a:pathLst>
                  <a:path w="140589" h="273812" extrusionOk="0">
                    <a:moveTo>
                      <a:pt x="0" y="0"/>
                    </a:moveTo>
                    <a:lnTo>
                      <a:pt x="140589" y="0"/>
                    </a:lnTo>
                    <a:lnTo>
                      <a:pt x="140589" y="273812"/>
                    </a:lnTo>
                    <a:lnTo>
                      <a:pt x="0" y="273812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8465121" y="5137658"/>
                <a:ext cx="132334" cy="114553"/>
              </a:xfrm>
              <a:custGeom>
                <a:avLst/>
                <a:gdLst/>
                <a:ahLst/>
                <a:cxnLst/>
                <a:rect l="l" t="t" r="r" b="b"/>
                <a:pathLst>
                  <a:path w="132334" h="114553" extrusionOk="0">
                    <a:moveTo>
                      <a:pt x="66167" y="0"/>
                    </a:moveTo>
                    <a:lnTo>
                      <a:pt x="0" y="114554"/>
                    </a:lnTo>
                    <a:lnTo>
                      <a:pt x="132335" y="114554"/>
                    </a:lnTo>
                    <a:lnTo>
                      <a:pt x="66167" y="0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5" name="Google Shape;335;p13"/>
              <p:cNvGrpSpPr/>
              <p:nvPr/>
            </p:nvGrpSpPr>
            <p:grpSpPr>
              <a:xfrm>
                <a:off x="8344979" y="5220589"/>
                <a:ext cx="952436" cy="936053"/>
                <a:chOff x="8344979" y="5220589"/>
                <a:chExt cx="952436" cy="936053"/>
              </a:xfrm>
            </p:grpSpPr>
            <p:grpSp>
              <p:nvGrpSpPr>
                <p:cNvPr id="336" name="Google Shape;336;p13"/>
                <p:cNvGrpSpPr/>
                <p:nvPr/>
              </p:nvGrpSpPr>
              <p:grpSpPr>
                <a:xfrm>
                  <a:off x="8344979" y="5220589"/>
                  <a:ext cx="952436" cy="354520"/>
                  <a:chOff x="8344979" y="5220589"/>
                  <a:chExt cx="952436" cy="354520"/>
                </a:xfrm>
              </p:grpSpPr>
              <p:sp>
                <p:nvSpPr>
                  <p:cNvPr id="337" name="Google Shape;337;p13"/>
                  <p:cNvSpPr/>
                  <p:nvPr/>
                </p:nvSpPr>
                <p:spPr>
                  <a:xfrm>
                    <a:off x="8344979" y="5220589"/>
                    <a:ext cx="952436" cy="354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436" h="354520" extrusionOk="0">
                        <a:moveTo>
                          <a:pt x="952436" y="0"/>
                        </a:moveTo>
                        <a:lnTo>
                          <a:pt x="951357" y="354520"/>
                        </a:lnTo>
                        <a:lnTo>
                          <a:pt x="0" y="354520"/>
                        </a:lnTo>
                        <a:lnTo>
                          <a:pt x="952436" y="0"/>
                        </a:lnTo>
                        <a:close/>
                      </a:path>
                    </a:pathLst>
                  </a:custGeom>
                  <a:solidFill>
                    <a:srgbClr val="4D445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13"/>
                  <p:cNvSpPr/>
                  <p:nvPr/>
                </p:nvSpPr>
                <p:spPr>
                  <a:xfrm>
                    <a:off x="8651303" y="5331840"/>
                    <a:ext cx="569404" cy="1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404" h="183769" extrusionOk="0">
                        <a:moveTo>
                          <a:pt x="569404" y="0"/>
                        </a:moveTo>
                        <a:lnTo>
                          <a:pt x="564959" y="183769"/>
                        </a:lnTo>
                        <a:lnTo>
                          <a:pt x="0" y="183769"/>
                        </a:lnTo>
                        <a:lnTo>
                          <a:pt x="569404" y="0"/>
                        </a:lnTo>
                        <a:close/>
                      </a:path>
                    </a:pathLst>
                  </a:custGeom>
                  <a:solidFill>
                    <a:srgbClr val="FCE9A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9" name="Google Shape;339;p13"/>
                <p:cNvSpPr/>
                <p:nvPr/>
              </p:nvSpPr>
              <p:spPr>
                <a:xfrm>
                  <a:off x="8344979" y="5575109"/>
                  <a:ext cx="951356" cy="581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356" h="581533" extrusionOk="0">
                      <a:moveTo>
                        <a:pt x="0" y="0"/>
                      </a:moveTo>
                      <a:lnTo>
                        <a:pt x="951357" y="0"/>
                      </a:lnTo>
                      <a:lnTo>
                        <a:pt x="951357" y="581533"/>
                      </a:lnTo>
                      <a:lnTo>
                        <a:pt x="0" y="581533"/>
                      </a:lnTo>
                      <a:close/>
                    </a:path>
                  </a:pathLst>
                </a:custGeom>
                <a:solidFill>
                  <a:srgbClr val="FE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8571738" y="5711698"/>
                  <a:ext cx="497840" cy="30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40" h="308228" extrusionOk="0">
                      <a:moveTo>
                        <a:pt x="0" y="0"/>
                      </a:moveTo>
                      <a:lnTo>
                        <a:pt x="497840" y="0"/>
                      </a:lnTo>
                      <a:lnTo>
                        <a:pt x="497840" y="308229"/>
                      </a:lnTo>
                      <a:lnTo>
                        <a:pt x="0" y="308229"/>
                      </a:lnTo>
                      <a:close/>
                    </a:path>
                  </a:pathLst>
                </a:custGeom>
                <a:solidFill>
                  <a:srgbClr val="4D44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1" name="Google Shape;341;p13"/>
              <p:cNvSpPr/>
              <p:nvPr/>
            </p:nvSpPr>
            <p:spPr>
              <a:xfrm rot="10800000">
                <a:off x="8618854" y="5754497"/>
                <a:ext cx="405701" cy="222758"/>
              </a:xfrm>
              <a:custGeom>
                <a:avLst/>
                <a:gdLst/>
                <a:ahLst/>
                <a:cxnLst/>
                <a:rect l="l" t="t" r="r" b="b"/>
                <a:pathLst>
                  <a:path w="405701" h="222758" extrusionOk="0">
                    <a:moveTo>
                      <a:pt x="0" y="0"/>
                    </a:moveTo>
                    <a:lnTo>
                      <a:pt x="405702" y="0"/>
                    </a:lnTo>
                    <a:lnTo>
                      <a:pt x="405702" y="222758"/>
                    </a:lnTo>
                    <a:lnTo>
                      <a:pt x="0" y="222758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2" name="Google Shape;342;p13"/>
            <p:cNvSpPr/>
            <p:nvPr/>
          </p:nvSpPr>
          <p:spPr>
            <a:xfrm>
              <a:off x="9262111" y="5527547"/>
              <a:ext cx="34543" cy="585470"/>
            </a:xfrm>
            <a:custGeom>
              <a:avLst/>
              <a:gdLst/>
              <a:ahLst/>
              <a:cxnLst/>
              <a:rect l="l" t="t" r="r" b="b"/>
              <a:pathLst>
                <a:path w="34543" h="585470" extrusionOk="0">
                  <a:moveTo>
                    <a:pt x="0" y="0"/>
                  </a:moveTo>
                  <a:lnTo>
                    <a:pt x="34544" y="0"/>
                  </a:lnTo>
                  <a:lnTo>
                    <a:pt x="34544" y="58547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3"/>
          <p:cNvGrpSpPr/>
          <p:nvPr/>
        </p:nvGrpSpPr>
        <p:grpSpPr>
          <a:xfrm>
            <a:off x="1168359" y="2395781"/>
            <a:ext cx="1648628" cy="3717136"/>
            <a:chOff x="1163596" y="2395881"/>
            <a:chExt cx="1648628" cy="3717136"/>
          </a:xfrm>
        </p:grpSpPr>
        <p:sp>
          <p:nvSpPr>
            <p:cNvPr id="344" name="Google Shape;344;p13"/>
            <p:cNvSpPr/>
            <p:nvPr/>
          </p:nvSpPr>
          <p:spPr>
            <a:xfrm>
              <a:off x="1163596" y="2395881"/>
              <a:ext cx="1081725" cy="1939390"/>
            </a:xfrm>
            <a:custGeom>
              <a:avLst/>
              <a:gdLst/>
              <a:ahLst/>
              <a:cxnLst/>
              <a:rect l="l" t="t" r="r" b="b"/>
              <a:pathLst>
                <a:path w="1081725" h="1939390" extrusionOk="0">
                  <a:moveTo>
                    <a:pt x="569890" y="1939391"/>
                  </a:moveTo>
                  <a:cubicBezTo>
                    <a:pt x="569890" y="1939391"/>
                    <a:pt x="942000" y="1440725"/>
                    <a:pt x="1015978" y="1105445"/>
                  </a:cubicBezTo>
                  <a:cubicBezTo>
                    <a:pt x="1089892" y="770165"/>
                    <a:pt x="1156249" y="273151"/>
                    <a:pt x="891772" y="106400"/>
                  </a:cubicBezTo>
                  <a:cubicBezTo>
                    <a:pt x="627294" y="-60351"/>
                    <a:pt x="326050" y="-16155"/>
                    <a:pt x="253724" y="135673"/>
                  </a:cubicBezTo>
                  <a:cubicBezTo>
                    <a:pt x="181397" y="287502"/>
                    <a:pt x="190160" y="269023"/>
                    <a:pt x="124184" y="350557"/>
                  </a:cubicBezTo>
                  <a:cubicBezTo>
                    <a:pt x="58207" y="432091"/>
                    <a:pt x="29442" y="454507"/>
                    <a:pt x="34712" y="538327"/>
                  </a:cubicBezTo>
                  <a:cubicBezTo>
                    <a:pt x="39919" y="622147"/>
                    <a:pt x="-31137" y="723810"/>
                    <a:pt x="16551" y="832395"/>
                  </a:cubicBezTo>
                  <a:cubicBezTo>
                    <a:pt x="64240" y="940980"/>
                    <a:pt x="9122" y="1018641"/>
                    <a:pt x="323764" y="1353857"/>
                  </a:cubicBezTo>
                  <a:cubicBezTo>
                    <a:pt x="638407" y="1689074"/>
                    <a:pt x="497945" y="1929358"/>
                    <a:pt x="497945" y="1929358"/>
                  </a:cubicBezTo>
                  <a:lnTo>
                    <a:pt x="569954" y="193939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1316254" y="2609995"/>
              <a:ext cx="804260" cy="1731245"/>
            </a:xfrm>
            <a:custGeom>
              <a:avLst/>
              <a:gdLst/>
              <a:ahLst/>
              <a:cxnLst/>
              <a:rect l="l" t="t" r="r" b="b"/>
              <a:pathLst>
                <a:path w="804260" h="1731245" extrusionOk="0">
                  <a:moveTo>
                    <a:pt x="398245" y="1731245"/>
                  </a:moveTo>
                  <a:cubicBezTo>
                    <a:pt x="398245" y="1731245"/>
                    <a:pt x="700378" y="1071099"/>
                    <a:pt x="755369" y="821862"/>
                  </a:cubicBezTo>
                  <a:cubicBezTo>
                    <a:pt x="810360" y="572624"/>
                    <a:pt x="859636" y="203117"/>
                    <a:pt x="663040" y="79102"/>
                  </a:cubicBezTo>
                  <a:cubicBezTo>
                    <a:pt x="466381" y="-44850"/>
                    <a:pt x="242480" y="-12020"/>
                    <a:pt x="188695" y="100819"/>
                  </a:cubicBezTo>
                  <a:cubicBezTo>
                    <a:pt x="134911" y="213659"/>
                    <a:pt x="141451" y="199942"/>
                    <a:pt x="92366" y="260585"/>
                  </a:cubicBezTo>
                  <a:cubicBezTo>
                    <a:pt x="43344" y="321164"/>
                    <a:pt x="21944" y="337864"/>
                    <a:pt x="25818" y="400222"/>
                  </a:cubicBezTo>
                  <a:cubicBezTo>
                    <a:pt x="29691" y="462515"/>
                    <a:pt x="-23141" y="538144"/>
                    <a:pt x="12292" y="618852"/>
                  </a:cubicBezTo>
                  <a:cubicBezTo>
                    <a:pt x="47725" y="699561"/>
                    <a:pt x="-19585" y="784968"/>
                    <a:pt x="240702" y="1006520"/>
                  </a:cubicBezTo>
                  <a:cubicBezTo>
                    <a:pt x="550645" y="1270362"/>
                    <a:pt x="370559" y="1727371"/>
                    <a:pt x="370559" y="1727371"/>
                  </a:cubicBezTo>
                  <a:lnTo>
                    <a:pt x="398182" y="1731245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479366" y="2841829"/>
              <a:ext cx="532226" cy="1488108"/>
            </a:xfrm>
            <a:custGeom>
              <a:avLst/>
              <a:gdLst/>
              <a:ahLst/>
              <a:cxnLst/>
              <a:rect l="l" t="t" r="r" b="b"/>
              <a:pathLst>
                <a:path w="532226" h="1488108" extrusionOk="0">
                  <a:moveTo>
                    <a:pt x="226117" y="1488109"/>
                  </a:moveTo>
                  <a:cubicBezTo>
                    <a:pt x="226117" y="1488109"/>
                    <a:pt x="463480" y="708710"/>
                    <a:pt x="499865" y="543800"/>
                  </a:cubicBezTo>
                  <a:cubicBezTo>
                    <a:pt x="536251" y="378827"/>
                    <a:pt x="568890" y="134288"/>
                    <a:pt x="438778" y="52310"/>
                  </a:cubicBezTo>
                  <a:cubicBezTo>
                    <a:pt x="308667" y="-29669"/>
                    <a:pt x="160458" y="-7952"/>
                    <a:pt x="124834" y="66724"/>
                  </a:cubicBezTo>
                  <a:cubicBezTo>
                    <a:pt x="89211" y="141401"/>
                    <a:pt x="93529" y="132320"/>
                    <a:pt x="61080" y="172452"/>
                  </a:cubicBezTo>
                  <a:cubicBezTo>
                    <a:pt x="28632" y="212584"/>
                    <a:pt x="14471" y="223570"/>
                    <a:pt x="17075" y="264845"/>
                  </a:cubicBezTo>
                  <a:cubicBezTo>
                    <a:pt x="19678" y="306120"/>
                    <a:pt x="-15310" y="356094"/>
                    <a:pt x="8121" y="409497"/>
                  </a:cubicBezTo>
                  <a:cubicBezTo>
                    <a:pt x="31553" y="462901"/>
                    <a:pt x="-23184" y="532370"/>
                    <a:pt x="159251" y="666038"/>
                  </a:cubicBezTo>
                  <a:cubicBezTo>
                    <a:pt x="396678" y="840028"/>
                    <a:pt x="308159" y="1179816"/>
                    <a:pt x="308159" y="1179816"/>
                  </a:cubicBezTo>
                  <a:lnTo>
                    <a:pt x="226117" y="148810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633918" y="4178744"/>
              <a:ext cx="226060" cy="724344"/>
            </a:xfrm>
            <a:custGeom>
              <a:avLst/>
              <a:gdLst/>
              <a:ahLst/>
              <a:cxnLst/>
              <a:rect l="l" t="t" r="r" b="b"/>
              <a:pathLst>
                <a:path w="226060" h="724344" extrusionOk="0">
                  <a:moveTo>
                    <a:pt x="0" y="641096"/>
                  </a:moveTo>
                  <a:lnTo>
                    <a:pt x="226060" y="724345"/>
                  </a:lnTo>
                  <a:lnTo>
                    <a:pt x="226060" y="0"/>
                  </a:lnTo>
                  <a:lnTo>
                    <a:pt x="0" y="0"/>
                  </a:lnTo>
                  <a:lnTo>
                    <a:pt x="0" y="641096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 rot="10800000">
              <a:off x="1633918" y="4369752"/>
              <a:ext cx="226060" cy="81470"/>
            </a:xfrm>
            <a:custGeom>
              <a:avLst/>
              <a:gdLst/>
              <a:ahLst/>
              <a:cxnLst/>
              <a:rect l="l" t="t" r="r" b="b"/>
              <a:pathLst>
                <a:path w="226060" h="81470" extrusionOk="0">
                  <a:moveTo>
                    <a:pt x="0" y="0"/>
                  </a:moveTo>
                  <a:lnTo>
                    <a:pt x="226060" y="0"/>
                  </a:lnTo>
                  <a:lnTo>
                    <a:pt x="226060" y="81470"/>
                  </a:lnTo>
                  <a:lnTo>
                    <a:pt x="0" y="81470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182497" y="4703381"/>
              <a:ext cx="1629727" cy="1409636"/>
            </a:xfrm>
            <a:custGeom>
              <a:avLst/>
              <a:gdLst/>
              <a:ahLst/>
              <a:cxnLst/>
              <a:rect l="l" t="t" r="r" b="b"/>
              <a:pathLst>
                <a:path w="1629727" h="1409636" extrusionOk="0">
                  <a:moveTo>
                    <a:pt x="0" y="0"/>
                  </a:moveTo>
                  <a:lnTo>
                    <a:pt x="1629728" y="0"/>
                  </a:lnTo>
                  <a:lnTo>
                    <a:pt x="1629728" y="1409637"/>
                  </a:lnTo>
                  <a:lnTo>
                    <a:pt x="0" y="1409637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182497" y="4703381"/>
              <a:ext cx="1629727" cy="197611"/>
            </a:xfrm>
            <a:custGeom>
              <a:avLst/>
              <a:gdLst/>
              <a:ahLst/>
              <a:cxnLst/>
              <a:rect l="l" t="t" r="r" b="b"/>
              <a:pathLst>
                <a:path w="1629727" h="197611" extrusionOk="0">
                  <a:moveTo>
                    <a:pt x="0" y="0"/>
                  </a:moveTo>
                  <a:lnTo>
                    <a:pt x="1629728" y="0"/>
                  </a:lnTo>
                  <a:lnTo>
                    <a:pt x="1629728" y="197612"/>
                  </a:lnTo>
                  <a:lnTo>
                    <a:pt x="0" y="1976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" name="Google Shape;351;p13"/>
            <p:cNvGrpSpPr/>
            <p:nvPr/>
          </p:nvGrpSpPr>
          <p:grpSpPr>
            <a:xfrm>
              <a:off x="2234564" y="5271834"/>
              <a:ext cx="438848" cy="164909"/>
              <a:chOff x="2234564" y="5271834"/>
              <a:chExt cx="438848" cy="164909"/>
            </a:xfrm>
          </p:grpSpPr>
          <p:sp>
            <p:nvSpPr>
              <p:cNvPr id="352" name="Google Shape;352;p13"/>
              <p:cNvSpPr/>
              <p:nvPr/>
            </p:nvSpPr>
            <p:spPr>
              <a:xfrm rot="-5400000">
                <a:off x="2371534" y="5134864"/>
                <a:ext cx="164909" cy="438848"/>
              </a:xfrm>
              <a:custGeom>
                <a:avLst/>
                <a:gdLst/>
                <a:ahLst/>
                <a:cxnLst/>
                <a:rect l="l" t="t" r="r" b="b"/>
                <a:pathLst>
                  <a:path w="164909" h="438848" extrusionOk="0">
                    <a:moveTo>
                      <a:pt x="0" y="0"/>
                    </a:moveTo>
                    <a:lnTo>
                      <a:pt x="164909" y="0"/>
                    </a:lnTo>
                    <a:lnTo>
                      <a:pt x="164909" y="438849"/>
                    </a:lnTo>
                    <a:lnTo>
                      <a:pt x="0" y="438849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 rot="-5400000">
                <a:off x="2394616" y="5161184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3"/>
            <p:cNvGrpSpPr/>
            <p:nvPr/>
          </p:nvGrpSpPr>
          <p:grpSpPr>
            <a:xfrm>
              <a:off x="2234502" y="5511991"/>
              <a:ext cx="438848" cy="164909"/>
              <a:chOff x="2234502" y="5511991"/>
              <a:chExt cx="438848" cy="164909"/>
            </a:xfrm>
          </p:grpSpPr>
          <p:sp>
            <p:nvSpPr>
              <p:cNvPr id="355" name="Google Shape;355;p13"/>
              <p:cNvSpPr/>
              <p:nvPr/>
            </p:nvSpPr>
            <p:spPr>
              <a:xfrm rot="-5400000">
                <a:off x="2371471" y="5375021"/>
                <a:ext cx="164909" cy="438848"/>
              </a:xfrm>
              <a:custGeom>
                <a:avLst/>
                <a:gdLst/>
                <a:ahLst/>
                <a:cxnLst/>
                <a:rect l="l" t="t" r="r" b="b"/>
                <a:pathLst>
                  <a:path w="164909" h="438848" extrusionOk="0">
                    <a:moveTo>
                      <a:pt x="0" y="0"/>
                    </a:moveTo>
                    <a:lnTo>
                      <a:pt x="164909" y="0"/>
                    </a:lnTo>
                    <a:lnTo>
                      <a:pt x="164909" y="438849"/>
                    </a:lnTo>
                    <a:lnTo>
                      <a:pt x="0" y="438849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 rot="-5400000">
                <a:off x="2394553" y="5401341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13"/>
            <p:cNvGrpSpPr/>
            <p:nvPr/>
          </p:nvGrpSpPr>
          <p:grpSpPr>
            <a:xfrm>
              <a:off x="1681670" y="5271770"/>
              <a:ext cx="438848" cy="164909"/>
              <a:chOff x="1681670" y="5271770"/>
              <a:chExt cx="438848" cy="164909"/>
            </a:xfrm>
          </p:grpSpPr>
          <p:sp>
            <p:nvSpPr>
              <p:cNvPr id="358" name="Google Shape;358;p13"/>
              <p:cNvSpPr/>
              <p:nvPr/>
            </p:nvSpPr>
            <p:spPr>
              <a:xfrm rot="-5400000">
                <a:off x="1818639" y="5134800"/>
                <a:ext cx="164909" cy="438848"/>
              </a:xfrm>
              <a:custGeom>
                <a:avLst/>
                <a:gdLst/>
                <a:ahLst/>
                <a:cxnLst/>
                <a:rect l="l" t="t" r="r" b="b"/>
                <a:pathLst>
                  <a:path w="164909" h="438848" extrusionOk="0">
                    <a:moveTo>
                      <a:pt x="0" y="0"/>
                    </a:moveTo>
                    <a:lnTo>
                      <a:pt x="164909" y="0"/>
                    </a:lnTo>
                    <a:lnTo>
                      <a:pt x="164909" y="438849"/>
                    </a:lnTo>
                    <a:lnTo>
                      <a:pt x="0" y="438849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5400000">
                <a:off x="1841722" y="5161121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2234502" y="5031613"/>
              <a:ext cx="438848" cy="164909"/>
              <a:chOff x="2234502" y="5031613"/>
              <a:chExt cx="438848" cy="164909"/>
            </a:xfrm>
          </p:grpSpPr>
          <p:sp>
            <p:nvSpPr>
              <p:cNvPr id="361" name="Google Shape;361;p13"/>
              <p:cNvSpPr/>
              <p:nvPr/>
            </p:nvSpPr>
            <p:spPr>
              <a:xfrm rot="-5400000">
                <a:off x="2371471" y="4894643"/>
                <a:ext cx="164909" cy="438848"/>
              </a:xfrm>
              <a:custGeom>
                <a:avLst/>
                <a:gdLst/>
                <a:ahLst/>
                <a:cxnLst/>
                <a:rect l="l" t="t" r="r" b="b"/>
                <a:pathLst>
                  <a:path w="164909" h="438848" extrusionOk="0">
                    <a:moveTo>
                      <a:pt x="0" y="0"/>
                    </a:moveTo>
                    <a:lnTo>
                      <a:pt x="164909" y="0"/>
                    </a:lnTo>
                    <a:lnTo>
                      <a:pt x="164909" y="438848"/>
                    </a:lnTo>
                    <a:lnTo>
                      <a:pt x="0" y="438848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 rot="-5400000">
                <a:off x="2394616" y="4920964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1681670" y="5031613"/>
              <a:ext cx="438848" cy="164909"/>
              <a:chOff x="1681670" y="5031613"/>
              <a:chExt cx="438848" cy="164909"/>
            </a:xfrm>
          </p:grpSpPr>
          <p:sp>
            <p:nvSpPr>
              <p:cNvPr id="364" name="Google Shape;364;p13"/>
              <p:cNvSpPr/>
              <p:nvPr/>
            </p:nvSpPr>
            <p:spPr>
              <a:xfrm rot="-5400000">
                <a:off x="1818639" y="4894643"/>
                <a:ext cx="164909" cy="438848"/>
              </a:xfrm>
              <a:custGeom>
                <a:avLst/>
                <a:gdLst/>
                <a:ahLst/>
                <a:cxnLst/>
                <a:rect l="l" t="t" r="r" b="b"/>
                <a:pathLst>
                  <a:path w="164909" h="438848" extrusionOk="0">
                    <a:moveTo>
                      <a:pt x="0" y="0"/>
                    </a:moveTo>
                    <a:lnTo>
                      <a:pt x="164909" y="0"/>
                    </a:lnTo>
                    <a:lnTo>
                      <a:pt x="164909" y="438848"/>
                    </a:lnTo>
                    <a:lnTo>
                      <a:pt x="0" y="438848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rot="-5400000">
                <a:off x="1841785" y="4920964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13"/>
            <p:cNvGrpSpPr/>
            <p:nvPr/>
          </p:nvGrpSpPr>
          <p:grpSpPr>
            <a:xfrm>
              <a:off x="1681671" y="5511991"/>
              <a:ext cx="438848" cy="164909"/>
              <a:chOff x="1681671" y="5511991"/>
              <a:chExt cx="438848" cy="164909"/>
            </a:xfrm>
          </p:grpSpPr>
          <p:sp>
            <p:nvSpPr>
              <p:cNvPr id="367" name="Google Shape;367;p13"/>
              <p:cNvSpPr/>
              <p:nvPr/>
            </p:nvSpPr>
            <p:spPr>
              <a:xfrm rot="-5400000">
                <a:off x="1818640" y="5375021"/>
                <a:ext cx="164909" cy="438848"/>
              </a:xfrm>
              <a:custGeom>
                <a:avLst/>
                <a:gdLst/>
                <a:ahLst/>
                <a:cxnLst/>
                <a:rect l="l" t="t" r="r" b="b"/>
                <a:pathLst>
                  <a:path w="164909" h="438848" extrusionOk="0">
                    <a:moveTo>
                      <a:pt x="0" y="0"/>
                    </a:moveTo>
                    <a:lnTo>
                      <a:pt x="164909" y="0"/>
                    </a:lnTo>
                    <a:lnTo>
                      <a:pt x="164909" y="438849"/>
                    </a:lnTo>
                    <a:lnTo>
                      <a:pt x="0" y="438849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rot="-5400000">
                <a:off x="1841722" y="5401341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9" name="Google Shape;369;p13"/>
          <p:cNvGrpSpPr/>
          <p:nvPr/>
        </p:nvGrpSpPr>
        <p:grpSpPr>
          <a:xfrm>
            <a:off x="2812224" y="5137558"/>
            <a:ext cx="952437" cy="975360"/>
            <a:chOff x="2812224" y="5137658"/>
            <a:chExt cx="952437" cy="975360"/>
          </a:xfrm>
        </p:grpSpPr>
        <p:sp>
          <p:nvSpPr>
            <p:cNvPr id="370" name="Google Shape;370;p13"/>
            <p:cNvSpPr/>
            <p:nvPr/>
          </p:nvSpPr>
          <p:spPr>
            <a:xfrm>
              <a:off x="3519360" y="5252212"/>
              <a:ext cx="140588" cy="273812"/>
            </a:xfrm>
            <a:custGeom>
              <a:avLst/>
              <a:gdLst/>
              <a:ahLst/>
              <a:cxnLst/>
              <a:rect l="l" t="t" r="r" b="b"/>
              <a:pathLst>
                <a:path w="140588" h="273812" extrusionOk="0">
                  <a:moveTo>
                    <a:pt x="0" y="0"/>
                  </a:moveTo>
                  <a:lnTo>
                    <a:pt x="140589" y="0"/>
                  </a:lnTo>
                  <a:lnTo>
                    <a:pt x="140589" y="273812"/>
                  </a:lnTo>
                  <a:lnTo>
                    <a:pt x="0" y="273812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523488" y="5137658"/>
              <a:ext cx="132270" cy="114553"/>
            </a:xfrm>
            <a:custGeom>
              <a:avLst/>
              <a:gdLst/>
              <a:ahLst/>
              <a:cxnLst/>
              <a:rect l="l" t="t" r="r" b="b"/>
              <a:pathLst>
                <a:path w="132270" h="114553" extrusionOk="0">
                  <a:moveTo>
                    <a:pt x="66167" y="0"/>
                  </a:moveTo>
                  <a:lnTo>
                    <a:pt x="0" y="114554"/>
                  </a:lnTo>
                  <a:lnTo>
                    <a:pt x="132271" y="114554"/>
                  </a:lnTo>
                  <a:lnTo>
                    <a:pt x="66167" y="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2812224" y="5176964"/>
              <a:ext cx="952437" cy="936053"/>
              <a:chOff x="2812224" y="5176964"/>
              <a:chExt cx="952437" cy="936053"/>
            </a:xfrm>
          </p:grpSpPr>
          <p:grpSp>
            <p:nvGrpSpPr>
              <p:cNvPr id="373" name="Google Shape;373;p13"/>
              <p:cNvGrpSpPr/>
              <p:nvPr/>
            </p:nvGrpSpPr>
            <p:grpSpPr>
              <a:xfrm>
                <a:off x="2812224" y="5176964"/>
                <a:ext cx="952436" cy="354520"/>
                <a:chOff x="2812224" y="5176964"/>
                <a:chExt cx="952436" cy="354520"/>
              </a:xfrm>
            </p:grpSpPr>
            <p:sp>
              <p:nvSpPr>
                <p:cNvPr id="374" name="Google Shape;374;p13"/>
                <p:cNvSpPr/>
                <p:nvPr/>
              </p:nvSpPr>
              <p:spPr>
                <a:xfrm>
                  <a:off x="2812224" y="5176964"/>
                  <a:ext cx="952436" cy="35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36" h="354520" extrusionOk="0">
                      <a:moveTo>
                        <a:pt x="0" y="0"/>
                      </a:moveTo>
                      <a:lnTo>
                        <a:pt x="1080" y="354520"/>
                      </a:lnTo>
                      <a:lnTo>
                        <a:pt x="952436" y="354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D44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2888932" y="5288279"/>
                  <a:ext cx="569404" cy="1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404" h="183769" extrusionOk="0">
                      <a:moveTo>
                        <a:pt x="0" y="0"/>
                      </a:moveTo>
                      <a:lnTo>
                        <a:pt x="4445" y="183769"/>
                      </a:lnTo>
                      <a:lnTo>
                        <a:pt x="569404" y="1837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6" name="Google Shape;376;p13"/>
              <p:cNvSpPr/>
              <p:nvPr/>
            </p:nvSpPr>
            <p:spPr>
              <a:xfrm rot="10800000">
                <a:off x="2813304" y="5531484"/>
                <a:ext cx="951357" cy="581533"/>
              </a:xfrm>
              <a:custGeom>
                <a:avLst/>
                <a:gdLst/>
                <a:ahLst/>
                <a:cxnLst/>
                <a:rect l="l" t="t" r="r" b="b"/>
                <a:pathLst>
                  <a:path w="951357" h="581533" extrusionOk="0">
                    <a:moveTo>
                      <a:pt x="0" y="0"/>
                    </a:moveTo>
                    <a:lnTo>
                      <a:pt x="951357" y="0"/>
                    </a:lnTo>
                    <a:lnTo>
                      <a:pt x="951357" y="581533"/>
                    </a:lnTo>
                    <a:lnTo>
                      <a:pt x="0" y="581533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 rot="10800000">
                <a:off x="3040062" y="5668137"/>
                <a:ext cx="497839" cy="308228"/>
              </a:xfrm>
              <a:custGeom>
                <a:avLst/>
                <a:gdLst/>
                <a:ahLst/>
                <a:cxnLst/>
                <a:rect l="l" t="t" r="r" b="b"/>
                <a:pathLst>
                  <a:path w="497839" h="308228" extrusionOk="0">
                    <a:moveTo>
                      <a:pt x="0" y="0"/>
                    </a:moveTo>
                    <a:lnTo>
                      <a:pt x="497840" y="0"/>
                    </a:lnTo>
                    <a:lnTo>
                      <a:pt x="497840" y="308229"/>
                    </a:lnTo>
                    <a:lnTo>
                      <a:pt x="0" y="308229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 rot="10800000">
                <a:off x="3086163" y="5710872"/>
                <a:ext cx="405701" cy="222758"/>
              </a:xfrm>
              <a:custGeom>
                <a:avLst/>
                <a:gdLst/>
                <a:ahLst/>
                <a:cxnLst/>
                <a:rect l="l" t="t" r="r" b="b"/>
                <a:pathLst>
                  <a:path w="405701" h="222758" extrusionOk="0">
                    <a:moveTo>
                      <a:pt x="0" y="0"/>
                    </a:moveTo>
                    <a:lnTo>
                      <a:pt x="405702" y="0"/>
                    </a:lnTo>
                    <a:lnTo>
                      <a:pt x="405702" y="222758"/>
                    </a:lnTo>
                    <a:lnTo>
                      <a:pt x="0" y="222758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" name="Google Shape;379;p13"/>
            <p:cNvSpPr/>
            <p:nvPr/>
          </p:nvSpPr>
          <p:spPr>
            <a:xfrm>
              <a:off x="2813367" y="5527548"/>
              <a:ext cx="34543" cy="585470"/>
            </a:xfrm>
            <a:custGeom>
              <a:avLst/>
              <a:gdLst/>
              <a:ahLst/>
              <a:cxnLst/>
              <a:rect l="l" t="t" r="r" b="b"/>
              <a:pathLst>
                <a:path w="34543" h="585470" extrusionOk="0">
                  <a:moveTo>
                    <a:pt x="0" y="0"/>
                  </a:moveTo>
                  <a:lnTo>
                    <a:pt x="34544" y="0"/>
                  </a:lnTo>
                  <a:lnTo>
                    <a:pt x="34544" y="58547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13"/>
          <p:cNvGrpSpPr/>
          <p:nvPr/>
        </p:nvGrpSpPr>
        <p:grpSpPr>
          <a:xfrm>
            <a:off x="9184413" y="2186240"/>
            <a:ext cx="1969552" cy="3926677"/>
            <a:chOff x="9184413" y="2186340"/>
            <a:chExt cx="1969552" cy="3926677"/>
          </a:xfrm>
        </p:grpSpPr>
        <p:grpSp>
          <p:nvGrpSpPr>
            <p:cNvPr id="381" name="Google Shape;381;p13"/>
            <p:cNvGrpSpPr/>
            <p:nvPr/>
          </p:nvGrpSpPr>
          <p:grpSpPr>
            <a:xfrm rot="168174">
              <a:off x="10342159" y="2753503"/>
              <a:ext cx="770828" cy="1339473"/>
              <a:chOff x="10316683" y="2597838"/>
              <a:chExt cx="770830" cy="1339478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10316683" y="2597838"/>
                <a:ext cx="770830" cy="1339478"/>
              </a:xfrm>
              <a:custGeom>
                <a:avLst/>
                <a:gdLst/>
                <a:ahLst/>
                <a:cxnLst/>
                <a:rect l="l" t="t" r="r" b="b"/>
                <a:pathLst>
                  <a:path w="770830" h="1339478" extrusionOk="0">
                    <a:moveTo>
                      <a:pt x="396021" y="1339479"/>
                    </a:moveTo>
                    <a:cubicBezTo>
                      <a:pt x="396021" y="1339479"/>
                      <a:pt x="384909" y="1138756"/>
                      <a:pt x="229523" y="880628"/>
                    </a:cubicBezTo>
                    <a:cubicBezTo>
                      <a:pt x="74139" y="622564"/>
                      <a:pt x="-52480" y="350594"/>
                      <a:pt x="21879" y="217370"/>
                    </a:cubicBezTo>
                    <a:cubicBezTo>
                      <a:pt x="96301" y="84147"/>
                      <a:pt x="110017" y="21917"/>
                      <a:pt x="309851" y="3693"/>
                    </a:cubicBezTo>
                    <a:cubicBezTo>
                      <a:pt x="509623" y="-14532"/>
                      <a:pt x="726285" y="23124"/>
                      <a:pt x="765147" y="383867"/>
                    </a:cubicBezTo>
                    <a:cubicBezTo>
                      <a:pt x="804009" y="744611"/>
                      <a:pt x="637511" y="921332"/>
                      <a:pt x="451584" y="1339416"/>
                    </a:cubicBezTo>
                    <a:lnTo>
                      <a:pt x="396085" y="133941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0435818" y="2785401"/>
                <a:ext cx="560609" cy="1128992"/>
              </a:xfrm>
              <a:custGeom>
                <a:avLst/>
                <a:gdLst/>
                <a:ahLst/>
                <a:cxnLst/>
                <a:rect l="l" t="t" r="r" b="b"/>
                <a:pathLst>
                  <a:path w="560609" h="1128992" extrusionOk="0">
                    <a:moveTo>
                      <a:pt x="305207" y="1128929"/>
                    </a:moveTo>
                    <a:cubicBezTo>
                      <a:pt x="305207" y="1128929"/>
                      <a:pt x="279680" y="827431"/>
                      <a:pt x="166777" y="639915"/>
                    </a:cubicBezTo>
                    <a:cubicBezTo>
                      <a:pt x="53874" y="452400"/>
                      <a:pt x="-38137" y="254788"/>
                      <a:pt x="15900" y="157950"/>
                    </a:cubicBezTo>
                    <a:cubicBezTo>
                      <a:pt x="69939" y="61176"/>
                      <a:pt x="79973" y="15964"/>
                      <a:pt x="225133" y="2693"/>
                    </a:cubicBezTo>
                    <a:cubicBezTo>
                      <a:pt x="370294" y="-10579"/>
                      <a:pt x="527711" y="16790"/>
                      <a:pt x="555968" y="278981"/>
                    </a:cubicBezTo>
                    <a:cubicBezTo>
                      <a:pt x="584225" y="541109"/>
                      <a:pt x="479705" y="685381"/>
                      <a:pt x="344640" y="989229"/>
                    </a:cubicBezTo>
                    <a:lnTo>
                      <a:pt x="305207" y="112899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10565881" y="2950857"/>
                <a:ext cx="353264" cy="963472"/>
              </a:xfrm>
              <a:custGeom>
                <a:avLst/>
                <a:gdLst/>
                <a:ahLst/>
                <a:cxnLst/>
                <a:rect l="l" t="t" r="r" b="b"/>
                <a:pathLst>
                  <a:path w="353264" h="963472" extrusionOk="0">
                    <a:moveTo>
                      <a:pt x="175143" y="963473"/>
                    </a:moveTo>
                    <a:cubicBezTo>
                      <a:pt x="175143" y="963473"/>
                      <a:pt x="176287" y="521449"/>
                      <a:pt x="105103" y="403276"/>
                    </a:cubicBezTo>
                    <a:cubicBezTo>
                      <a:pt x="33919" y="285102"/>
                      <a:pt x="-24056" y="160579"/>
                      <a:pt x="10043" y="99555"/>
                    </a:cubicBezTo>
                    <a:cubicBezTo>
                      <a:pt x="44143" y="38532"/>
                      <a:pt x="50429" y="10084"/>
                      <a:pt x="141869" y="1702"/>
                    </a:cubicBezTo>
                    <a:cubicBezTo>
                      <a:pt x="233373" y="-6680"/>
                      <a:pt x="332560" y="10592"/>
                      <a:pt x="350340" y="175819"/>
                    </a:cubicBezTo>
                    <a:cubicBezTo>
                      <a:pt x="361770" y="281800"/>
                      <a:pt x="338719" y="357238"/>
                      <a:pt x="298334" y="448234"/>
                    </a:cubicBezTo>
                    <a:cubicBezTo>
                      <a:pt x="243914" y="570662"/>
                      <a:pt x="207655" y="700392"/>
                      <a:pt x="191209" y="833298"/>
                    </a:cubicBezTo>
                    <a:lnTo>
                      <a:pt x="175143" y="96347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5" name="Google Shape;385;p13"/>
            <p:cNvSpPr/>
            <p:nvPr/>
          </p:nvSpPr>
          <p:spPr>
            <a:xfrm>
              <a:off x="9297416" y="4607052"/>
              <a:ext cx="1856549" cy="181292"/>
            </a:xfrm>
            <a:custGeom>
              <a:avLst/>
              <a:gdLst/>
              <a:ahLst/>
              <a:cxnLst/>
              <a:rect l="l" t="t" r="r" b="b"/>
              <a:pathLst>
                <a:path w="1856549" h="181292" extrusionOk="0">
                  <a:moveTo>
                    <a:pt x="0" y="0"/>
                  </a:moveTo>
                  <a:lnTo>
                    <a:pt x="1856550" y="0"/>
                  </a:lnTo>
                  <a:lnTo>
                    <a:pt x="1856550" y="181292"/>
                  </a:lnTo>
                  <a:lnTo>
                    <a:pt x="0" y="18129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9297416" y="4788344"/>
              <a:ext cx="1856549" cy="1324673"/>
            </a:xfrm>
            <a:custGeom>
              <a:avLst/>
              <a:gdLst/>
              <a:ahLst/>
              <a:cxnLst/>
              <a:rect l="l" t="t" r="r" b="b"/>
              <a:pathLst>
                <a:path w="1856549" h="1324673" extrusionOk="0">
                  <a:moveTo>
                    <a:pt x="0" y="0"/>
                  </a:moveTo>
                  <a:lnTo>
                    <a:pt x="1856550" y="0"/>
                  </a:lnTo>
                  <a:lnTo>
                    <a:pt x="1856550" y="1324674"/>
                  </a:lnTo>
                  <a:lnTo>
                    <a:pt x="0" y="1324674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9297416" y="5109336"/>
              <a:ext cx="1856549" cy="1003680"/>
            </a:xfrm>
            <a:custGeom>
              <a:avLst/>
              <a:gdLst/>
              <a:ahLst/>
              <a:cxnLst/>
              <a:rect l="l" t="t" r="r" b="b"/>
              <a:pathLst>
                <a:path w="1856549" h="1003680" extrusionOk="0">
                  <a:moveTo>
                    <a:pt x="0" y="359854"/>
                  </a:moveTo>
                  <a:lnTo>
                    <a:pt x="258064" y="76772"/>
                  </a:lnTo>
                  <a:lnTo>
                    <a:pt x="258064" y="433832"/>
                  </a:lnTo>
                  <a:lnTo>
                    <a:pt x="666940" y="24955"/>
                  </a:lnTo>
                  <a:lnTo>
                    <a:pt x="666940" y="433832"/>
                  </a:lnTo>
                  <a:lnTo>
                    <a:pt x="1100772" y="0"/>
                  </a:lnTo>
                  <a:lnTo>
                    <a:pt x="1100772" y="411671"/>
                  </a:lnTo>
                  <a:lnTo>
                    <a:pt x="1509649" y="2794"/>
                  </a:lnTo>
                  <a:lnTo>
                    <a:pt x="1509649" y="396367"/>
                  </a:lnTo>
                  <a:lnTo>
                    <a:pt x="1856550" y="396367"/>
                  </a:lnTo>
                  <a:lnTo>
                    <a:pt x="1856550" y="1003681"/>
                  </a:lnTo>
                  <a:lnTo>
                    <a:pt x="0" y="1003681"/>
                  </a:lnTo>
                  <a:lnTo>
                    <a:pt x="0" y="359854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0611866" y="3937317"/>
              <a:ext cx="270128" cy="669734"/>
            </a:xfrm>
            <a:custGeom>
              <a:avLst/>
              <a:gdLst/>
              <a:ahLst/>
              <a:cxnLst/>
              <a:rect l="l" t="t" r="r" b="b"/>
              <a:pathLst>
                <a:path w="270128" h="669734" extrusionOk="0">
                  <a:moveTo>
                    <a:pt x="0" y="0"/>
                  </a:moveTo>
                  <a:lnTo>
                    <a:pt x="270129" y="0"/>
                  </a:lnTo>
                  <a:lnTo>
                    <a:pt x="270129" y="669734"/>
                  </a:lnTo>
                  <a:lnTo>
                    <a:pt x="0" y="669734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9731883" y="4333240"/>
              <a:ext cx="140589" cy="273812"/>
            </a:xfrm>
            <a:custGeom>
              <a:avLst/>
              <a:gdLst/>
              <a:ahLst/>
              <a:cxnLst/>
              <a:rect l="l" t="t" r="r" b="b"/>
              <a:pathLst>
                <a:path w="140589" h="273812" extrusionOk="0">
                  <a:moveTo>
                    <a:pt x="0" y="0"/>
                  </a:moveTo>
                  <a:lnTo>
                    <a:pt x="140589" y="0"/>
                  </a:lnTo>
                  <a:lnTo>
                    <a:pt x="140589" y="273812"/>
                  </a:lnTo>
                  <a:lnTo>
                    <a:pt x="0" y="273812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9469183" y="4148201"/>
              <a:ext cx="159130" cy="458850"/>
            </a:xfrm>
            <a:custGeom>
              <a:avLst/>
              <a:gdLst/>
              <a:ahLst/>
              <a:cxnLst/>
              <a:rect l="l" t="t" r="r" b="b"/>
              <a:pathLst>
                <a:path w="159130" h="458850" extrusionOk="0">
                  <a:moveTo>
                    <a:pt x="0" y="0"/>
                  </a:moveTo>
                  <a:lnTo>
                    <a:pt x="159131" y="0"/>
                  </a:lnTo>
                  <a:lnTo>
                    <a:pt x="159131" y="458851"/>
                  </a:lnTo>
                  <a:lnTo>
                    <a:pt x="0" y="458851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9736073" y="4218685"/>
              <a:ext cx="132270" cy="114554"/>
            </a:xfrm>
            <a:custGeom>
              <a:avLst/>
              <a:gdLst/>
              <a:ahLst/>
              <a:cxnLst/>
              <a:rect l="l" t="t" r="r" b="b"/>
              <a:pathLst>
                <a:path w="132270" h="114554" extrusionOk="0">
                  <a:moveTo>
                    <a:pt x="66104" y="0"/>
                  </a:moveTo>
                  <a:lnTo>
                    <a:pt x="0" y="114554"/>
                  </a:lnTo>
                  <a:lnTo>
                    <a:pt x="132270" y="114554"/>
                  </a:lnTo>
                  <a:lnTo>
                    <a:pt x="66104" y="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9473501" y="4015041"/>
              <a:ext cx="150431" cy="130238"/>
            </a:xfrm>
            <a:custGeom>
              <a:avLst/>
              <a:gdLst/>
              <a:ahLst/>
              <a:cxnLst/>
              <a:rect l="l" t="t" r="r" b="b"/>
              <a:pathLst>
                <a:path w="150431" h="130238" extrusionOk="0">
                  <a:moveTo>
                    <a:pt x="75247" y="0"/>
                  </a:moveTo>
                  <a:lnTo>
                    <a:pt x="0" y="130238"/>
                  </a:lnTo>
                  <a:lnTo>
                    <a:pt x="150431" y="130238"/>
                  </a:lnTo>
                  <a:lnTo>
                    <a:pt x="75247" y="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393;p13"/>
            <p:cNvGrpSpPr/>
            <p:nvPr/>
          </p:nvGrpSpPr>
          <p:grpSpPr>
            <a:xfrm rot="435006">
              <a:off x="9284317" y="2247386"/>
              <a:ext cx="1072052" cy="1651193"/>
              <a:chOff x="9368207" y="2141844"/>
              <a:chExt cx="1072057" cy="1651201"/>
            </a:xfrm>
          </p:grpSpPr>
          <p:sp>
            <p:nvSpPr>
              <p:cNvPr id="394" name="Google Shape;394;p13"/>
              <p:cNvSpPr/>
              <p:nvPr/>
            </p:nvSpPr>
            <p:spPr>
              <a:xfrm>
                <a:off x="9368207" y="2141844"/>
                <a:ext cx="1072057" cy="1651201"/>
              </a:xfrm>
              <a:custGeom>
                <a:avLst/>
                <a:gdLst/>
                <a:ahLst/>
                <a:cxnLst/>
                <a:rect l="l" t="t" r="r" b="b"/>
                <a:pathLst>
                  <a:path w="1072057" h="1651201" extrusionOk="0">
                    <a:moveTo>
                      <a:pt x="1014297" y="1651138"/>
                    </a:moveTo>
                    <a:cubicBezTo>
                      <a:pt x="1014297" y="1651138"/>
                      <a:pt x="1117928" y="1077606"/>
                      <a:pt x="1047571" y="774203"/>
                    </a:cubicBezTo>
                    <a:cubicBezTo>
                      <a:pt x="977276" y="470800"/>
                      <a:pt x="837576" y="37857"/>
                      <a:pt x="555890" y="4583"/>
                    </a:cubicBezTo>
                    <a:cubicBezTo>
                      <a:pt x="274204" y="-28691"/>
                      <a:pt x="44778" y="125042"/>
                      <a:pt x="44778" y="277569"/>
                    </a:cubicBezTo>
                    <a:cubicBezTo>
                      <a:pt x="44778" y="430096"/>
                      <a:pt x="44778" y="411618"/>
                      <a:pt x="22553" y="504137"/>
                    </a:cubicBezTo>
                    <a:cubicBezTo>
                      <a:pt x="328" y="596657"/>
                      <a:pt x="-14467" y="626248"/>
                      <a:pt x="22553" y="692859"/>
                    </a:cubicBezTo>
                    <a:cubicBezTo>
                      <a:pt x="59573" y="759471"/>
                      <a:pt x="41032" y="870469"/>
                      <a:pt x="122439" y="940763"/>
                    </a:cubicBezTo>
                    <a:cubicBezTo>
                      <a:pt x="203846" y="1011058"/>
                      <a:pt x="189050" y="1096148"/>
                      <a:pt x="577543" y="1247849"/>
                    </a:cubicBezTo>
                    <a:cubicBezTo>
                      <a:pt x="966036" y="1399551"/>
                      <a:pt x="944764" y="1651201"/>
                      <a:pt x="944764" y="1651201"/>
                    </a:cubicBezTo>
                    <a:lnTo>
                      <a:pt x="1014169" y="165120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9521456" y="2325639"/>
                <a:ext cx="837489" cy="1467342"/>
              </a:xfrm>
              <a:custGeom>
                <a:avLst/>
                <a:gdLst/>
                <a:ahLst/>
                <a:cxnLst/>
                <a:rect l="l" t="t" r="r" b="b"/>
                <a:pathLst>
                  <a:path w="837489" h="1467342" extrusionOk="0">
                    <a:moveTo>
                      <a:pt x="837425" y="1467343"/>
                    </a:moveTo>
                    <a:cubicBezTo>
                      <a:pt x="837425" y="1467343"/>
                      <a:pt x="831075" y="801164"/>
                      <a:pt x="778752" y="575612"/>
                    </a:cubicBezTo>
                    <a:cubicBezTo>
                      <a:pt x="726428" y="350060"/>
                      <a:pt x="622605" y="28179"/>
                      <a:pt x="413246" y="3414"/>
                    </a:cubicBezTo>
                    <a:cubicBezTo>
                      <a:pt x="203823" y="-21351"/>
                      <a:pt x="33262" y="92949"/>
                      <a:pt x="33262" y="206360"/>
                    </a:cubicBezTo>
                    <a:cubicBezTo>
                      <a:pt x="33262" y="319771"/>
                      <a:pt x="33262" y="305991"/>
                      <a:pt x="16752" y="374762"/>
                    </a:cubicBezTo>
                    <a:cubicBezTo>
                      <a:pt x="242" y="443532"/>
                      <a:pt x="-10744" y="465567"/>
                      <a:pt x="16752" y="515033"/>
                    </a:cubicBezTo>
                    <a:cubicBezTo>
                      <a:pt x="44247" y="564563"/>
                      <a:pt x="30531" y="647050"/>
                      <a:pt x="91047" y="699374"/>
                    </a:cubicBezTo>
                    <a:cubicBezTo>
                      <a:pt x="151563" y="751634"/>
                      <a:pt x="124765" y="869871"/>
                      <a:pt x="429438" y="927720"/>
                    </a:cubicBezTo>
                    <a:cubicBezTo>
                      <a:pt x="825869" y="1002967"/>
                      <a:pt x="817169" y="1467343"/>
                      <a:pt x="817169" y="1467343"/>
                    </a:cubicBezTo>
                    <a:lnTo>
                      <a:pt x="837489" y="1467343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9691195" y="2518565"/>
                <a:ext cx="660701" cy="1269146"/>
              </a:xfrm>
              <a:custGeom>
                <a:avLst/>
                <a:gdLst/>
                <a:ahLst/>
                <a:cxnLst/>
                <a:rect l="l" t="t" r="r" b="b"/>
                <a:pathLst>
                  <a:path w="660701" h="1269146" extrusionOk="0">
                    <a:moveTo>
                      <a:pt x="660701" y="1269083"/>
                    </a:moveTo>
                    <a:cubicBezTo>
                      <a:pt x="660701" y="1269083"/>
                      <a:pt x="549958" y="530134"/>
                      <a:pt x="515350" y="380908"/>
                    </a:cubicBezTo>
                    <a:cubicBezTo>
                      <a:pt x="480742" y="231620"/>
                      <a:pt x="412036" y="18641"/>
                      <a:pt x="273478" y="2258"/>
                    </a:cubicBezTo>
                    <a:cubicBezTo>
                      <a:pt x="134922" y="-14125"/>
                      <a:pt x="22018" y="61503"/>
                      <a:pt x="22018" y="136561"/>
                    </a:cubicBezTo>
                    <a:cubicBezTo>
                      <a:pt x="22018" y="211617"/>
                      <a:pt x="22018" y="202473"/>
                      <a:pt x="11097" y="248003"/>
                    </a:cubicBezTo>
                    <a:cubicBezTo>
                      <a:pt x="174" y="293533"/>
                      <a:pt x="-7128" y="308074"/>
                      <a:pt x="11097" y="340840"/>
                    </a:cubicBezTo>
                    <a:cubicBezTo>
                      <a:pt x="29321" y="373606"/>
                      <a:pt x="20177" y="428216"/>
                      <a:pt x="60246" y="462823"/>
                    </a:cubicBezTo>
                    <a:cubicBezTo>
                      <a:pt x="100314" y="497431"/>
                      <a:pt x="82534" y="575663"/>
                      <a:pt x="284147" y="613953"/>
                    </a:cubicBezTo>
                    <a:cubicBezTo>
                      <a:pt x="546528" y="663737"/>
                      <a:pt x="606663" y="976602"/>
                      <a:pt x="606663" y="976602"/>
                    </a:cubicBezTo>
                    <a:lnTo>
                      <a:pt x="660701" y="126914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397;p13"/>
            <p:cNvSpPr/>
            <p:nvPr/>
          </p:nvSpPr>
          <p:spPr>
            <a:xfrm>
              <a:off x="10611866" y="4105656"/>
              <a:ext cx="270128" cy="85089"/>
            </a:xfrm>
            <a:custGeom>
              <a:avLst/>
              <a:gdLst/>
              <a:ahLst/>
              <a:cxnLst/>
              <a:rect l="l" t="t" r="r" b="b"/>
              <a:pathLst>
                <a:path w="270128" h="85089" extrusionOk="0">
                  <a:moveTo>
                    <a:pt x="0" y="0"/>
                  </a:moveTo>
                  <a:lnTo>
                    <a:pt x="270129" y="0"/>
                  </a:lnTo>
                  <a:lnTo>
                    <a:pt x="270129" y="85090"/>
                  </a:lnTo>
                  <a:lnTo>
                    <a:pt x="0" y="85090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13"/>
            <p:cNvGrpSpPr/>
            <p:nvPr/>
          </p:nvGrpSpPr>
          <p:grpSpPr>
            <a:xfrm>
              <a:off x="10046864" y="3792982"/>
              <a:ext cx="277495" cy="814069"/>
              <a:chOff x="10208577" y="3792982"/>
              <a:chExt cx="277495" cy="814069"/>
            </a:xfrm>
          </p:grpSpPr>
          <p:sp>
            <p:nvSpPr>
              <p:cNvPr id="399" name="Google Shape;399;p13"/>
              <p:cNvSpPr/>
              <p:nvPr/>
            </p:nvSpPr>
            <p:spPr>
              <a:xfrm>
                <a:off x="10208577" y="3792982"/>
                <a:ext cx="277495" cy="814069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814069" extrusionOk="0">
                    <a:moveTo>
                      <a:pt x="0" y="0"/>
                    </a:moveTo>
                    <a:lnTo>
                      <a:pt x="277495" y="0"/>
                    </a:lnTo>
                    <a:lnTo>
                      <a:pt x="277495" y="814070"/>
                    </a:lnTo>
                    <a:lnTo>
                      <a:pt x="0" y="814070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10208577" y="4005770"/>
                <a:ext cx="277495" cy="85089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85089" extrusionOk="0">
                    <a:moveTo>
                      <a:pt x="0" y="0"/>
                    </a:moveTo>
                    <a:lnTo>
                      <a:pt x="277495" y="0"/>
                    </a:lnTo>
                    <a:lnTo>
                      <a:pt x="277495" y="85090"/>
                    </a:lnTo>
                    <a:lnTo>
                      <a:pt x="0" y="85090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1" name="Google Shape;401;p13"/>
          <p:cNvSpPr/>
          <p:nvPr/>
        </p:nvSpPr>
        <p:spPr>
          <a:xfrm>
            <a:off x="0" y="6110987"/>
            <a:ext cx="12192190" cy="747013"/>
          </a:xfrm>
          <a:custGeom>
            <a:avLst/>
            <a:gdLst/>
            <a:ahLst/>
            <a:cxnLst/>
            <a:rect l="l" t="t" r="r" b="b"/>
            <a:pathLst>
              <a:path w="12192190" h="747013" extrusionOk="0">
                <a:moveTo>
                  <a:pt x="0" y="0"/>
                </a:moveTo>
                <a:lnTo>
                  <a:pt x="12192191" y="0"/>
                </a:lnTo>
                <a:lnTo>
                  <a:pt x="12192191" y="747014"/>
                </a:lnTo>
                <a:lnTo>
                  <a:pt x="0" y="74701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2" name="Google Shape;402;p13"/>
          <p:cNvGrpSpPr/>
          <p:nvPr/>
        </p:nvGrpSpPr>
        <p:grpSpPr>
          <a:xfrm>
            <a:off x="0" y="1633859"/>
            <a:ext cx="1217040" cy="4479059"/>
            <a:chOff x="0" y="1633959"/>
            <a:chExt cx="1217040" cy="4479059"/>
          </a:xfrm>
        </p:grpSpPr>
        <p:sp>
          <p:nvSpPr>
            <p:cNvPr id="403" name="Google Shape;403;p13"/>
            <p:cNvSpPr/>
            <p:nvPr/>
          </p:nvSpPr>
          <p:spPr>
            <a:xfrm>
              <a:off x="50764" y="1633959"/>
              <a:ext cx="1145692" cy="2078821"/>
            </a:xfrm>
            <a:custGeom>
              <a:avLst/>
              <a:gdLst/>
              <a:ahLst/>
              <a:cxnLst/>
              <a:rect l="l" t="t" r="r" b="b"/>
              <a:pathLst>
                <a:path w="1145692" h="2078821" extrusionOk="0">
                  <a:moveTo>
                    <a:pt x="279181" y="2040976"/>
                  </a:moveTo>
                  <a:cubicBezTo>
                    <a:pt x="279181" y="2040976"/>
                    <a:pt x="326743" y="1736049"/>
                    <a:pt x="175994" y="1298915"/>
                  </a:cubicBezTo>
                  <a:cubicBezTo>
                    <a:pt x="25181" y="861717"/>
                    <a:pt x="-77879" y="412963"/>
                    <a:pt x="76426" y="236750"/>
                  </a:cubicBezTo>
                  <a:cubicBezTo>
                    <a:pt x="230731" y="60601"/>
                    <a:pt x="271307" y="-28426"/>
                    <a:pt x="577060" y="8087"/>
                  </a:cubicBezTo>
                  <a:cubicBezTo>
                    <a:pt x="882812" y="44599"/>
                    <a:pt x="1195994" y="170456"/>
                    <a:pt x="1138908" y="724494"/>
                  </a:cubicBezTo>
                  <a:cubicBezTo>
                    <a:pt x="1081821" y="1278531"/>
                    <a:pt x="773211" y="1510624"/>
                    <a:pt x="360334" y="2078822"/>
                  </a:cubicBezTo>
                  <a:lnTo>
                    <a:pt x="279118" y="20409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00559" y="1927187"/>
              <a:ext cx="832510" cy="1722284"/>
            </a:xfrm>
            <a:custGeom>
              <a:avLst/>
              <a:gdLst/>
              <a:ahLst/>
              <a:cxnLst/>
              <a:rect l="l" t="t" r="r" b="b"/>
              <a:pathLst>
                <a:path w="832510" h="1722284" extrusionOk="0">
                  <a:moveTo>
                    <a:pt x="179234" y="1722285"/>
                  </a:moveTo>
                  <a:cubicBezTo>
                    <a:pt x="179234" y="1722285"/>
                    <a:pt x="237400" y="1261529"/>
                    <a:pt x="127863" y="943838"/>
                  </a:cubicBezTo>
                  <a:cubicBezTo>
                    <a:pt x="18325" y="626211"/>
                    <a:pt x="-56605" y="300075"/>
                    <a:pt x="55536" y="172059"/>
                  </a:cubicBezTo>
                  <a:cubicBezTo>
                    <a:pt x="167677" y="44043"/>
                    <a:pt x="197141" y="-20663"/>
                    <a:pt x="419328" y="5880"/>
                  </a:cubicBezTo>
                  <a:cubicBezTo>
                    <a:pt x="641514" y="32423"/>
                    <a:pt x="869098" y="123863"/>
                    <a:pt x="827569" y="526453"/>
                  </a:cubicBezTo>
                  <a:cubicBezTo>
                    <a:pt x="786104" y="929043"/>
                    <a:pt x="583094" y="1112177"/>
                    <a:pt x="283120" y="1525054"/>
                  </a:cubicBezTo>
                  <a:lnTo>
                    <a:pt x="179234" y="1722285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69697" y="2191288"/>
              <a:ext cx="528179" cy="1500855"/>
            </a:xfrm>
            <a:custGeom>
              <a:avLst/>
              <a:gdLst/>
              <a:ahLst/>
              <a:cxnLst/>
              <a:rect l="l" t="t" r="r" b="b"/>
              <a:pathLst>
                <a:path w="528179" h="1500855" extrusionOk="0">
                  <a:moveTo>
                    <a:pt x="0" y="1500792"/>
                  </a:moveTo>
                  <a:cubicBezTo>
                    <a:pt x="0" y="1500792"/>
                    <a:pt x="153162" y="794990"/>
                    <a:pt x="84138" y="594774"/>
                  </a:cubicBezTo>
                  <a:cubicBezTo>
                    <a:pt x="15113" y="394559"/>
                    <a:pt x="-32131" y="189073"/>
                    <a:pt x="38545" y="108428"/>
                  </a:cubicBezTo>
                  <a:cubicBezTo>
                    <a:pt x="109220" y="27783"/>
                    <a:pt x="127762" y="-13048"/>
                    <a:pt x="267780" y="3716"/>
                  </a:cubicBezTo>
                  <a:cubicBezTo>
                    <a:pt x="407797" y="20417"/>
                    <a:pt x="551180" y="78075"/>
                    <a:pt x="525082" y="331757"/>
                  </a:cubicBezTo>
                  <a:cubicBezTo>
                    <a:pt x="508318" y="494508"/>
                    <a:pt x="449644" y="600362"/>
                    <a:pt x="359855" y="724060"/>
                  </a:cubicBezTo>
                  <a:cubicBezTo>
                    <a:pt x="239014" y="890430"/>
                    <a:pt x="143066" y="1073628"/>
                    <a:pt x="75882" y="1267938"/>
                  </a:cubicBezTo>
                  <a:lnTo>
                    <a:pt x="0" y="150085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 rot="10800000">
              <a:off x="0" y="4299077"/>
              <a:ext cx="1182497" cy="1813941"/>
            </a:xfrm>
            <a:custGeom>
              <a:avLst/>
              <a:gdLst/>
              <a:ahLst/>
              <a:cxnLst/>
              <a:rect l="l" t="t" r="r" b="b"/>
              <a:pathLst>
                <a:path w="1182497" h="1813941" extrusionOk="0">
                  <a:moveTo>
                    <a:pt x="0" y="0"/>
                  </a:moveTo>
                  <a:lnTo>
                    <a:pt x="1182497" y="0"/>
                  </a:lnTo>
                  <a:lnTo>
                    <a:pt x="1182497" y="1813941"/>
                  </a:lnTo>
                  <a:lnTo>
                    <a:pt x="0" y="1813941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 rot="10800000">
              <a:off x="909701" y="4451286"/>
              <a:ext cx="163004" cy="442912"/>
            </a:xfrm>
            <a:custGeom>
              <a:avLst/>
              <a:gdLst/>
              <a:ahLst/>
              <a:cxnLst/>
              <a:rect l="l" t="t" r="r" b="b"/>
              <a:pathLst>
                <a:path w="163004" h="442912" extrusionOk="0">
                  <a:moveTo>
                    <a:pt x="0" y="0"/>
                  </a:moveTo>
                  <a:lnTo>
                    <a:pt x="163004" y="0"/>
                  </a:lnTo>
                  <a:lnTo>
                    <a:pt x="163004" y="4429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 rot="10800000">
              <a:off x="658114" y="4451286"/>
              <a:ext cx="163004" cy="442912"/>
            </a:xfrm>
            <a:custGeom>
              <a:avLst/>
              <a:gdLst/>
              <a:ahLst/>
              <a:cxnLst/>
              <a:rect l="l" t="t" r="r" b="b"/>
              <a:pathLst>
                <a:path w="163004" h="442912" extrusionOk="0">
                  <a:moveTo>
                    <a:pt x="0" y="0"/>
                  </a:moveTo>
                  <a:lnTo>
                    <a:pt x="163004" y="0"/>
                  </a:lnTo>
                  <a:lnTo>
                    <a:pt x="163004" y="4429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 rot="10800000">
              <a:off x="406527" y="4451286"/>
              <a:ext cx="163004" cy="442912"/>
            </a:xfrm>
            <a:custGeom>
              <a:avLst/>
              <a:gdLst/>
              <a:ahLst/>
              <a:cxnLst/>
              <a:rect l="l" t="t" r="r" b="b"/>
              <a:pathLst>
                <a:path w="163004" h="442912" extrusionOk="0">
                  <a:moveTo>
                    <a:pt x="0" y="0"/>
                  </a:moveTo>
                  <a:lnTo>
                    <a:pt x="163004" y="0"/>
                  </a:lnTo>
                  <a:lnTo>
                    <a:pt x="163004" y="4429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909701" y="4984559"/>
              <a:ext cx="163004" cy="442912"/>
            </a:xfrm>
            <a:custGeom>
              <a:avLst/>
              <a:gdLst/>
              <a:ahLst/>
              <a:cxnLst/>
              <a:rect l="l" t="t" r="r" b="b"/>
              <a:pathLst>
                <a:path w="163004" h="442912" extrusionOk="0">
                  <a:moveTo>
                    <a:pt x="0" y="0"/>
                  </a:moveTo>
                  <a:lnTo>
                    <a:pt x="163004" y="0"/>
                  </a:lnTo>
                  <a:lnTo>
                    <a:pt x="163004" y="4429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658114" y="4984559"/>
              <a:ext cx="163004" cy="442912"/>
            </a:xfrm>
            <a:custGeom>
              <a:avLst/>
              <a:gdLst/>
              <a:ahLst/>
              <a:cxnLst/>
              <a:rect l="l" t="t" r="r" b="b"/>
              <a:pathLst>
                <a:path w="163004" h="442912" extrusionOk="0">
                  <a:moveTo>
                    <a:pt x="0" y="0"/>
                  </a:moveTo>
                  <a:lnTo>
                    <a:pt x="163004" y="0"/>
                  </a:lnTo>
                  <a:lnTo>
                    <a:pt x="163004" y="4429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406527" y="4984559"/>
              <a:ext cx="163004" cy="442912"/>
            </a:xfrm>
            <a:custGeom>
              <a:avLst/>
              <a:gdLst/>
              <a:ahLst/>
              <a:cxnLst/>
              <a:rect l="l" t="t" r="r" b="b"/>
              <a:pathLst>
                <a:path w="163004" h="442912" extrusionOk="0">
                  <a:moveTo>
                    <a:pt x="0" y="0"/>
                  </a:moveTo>
                  <a:lnTo>
                    <a:pt x="163004" y="0"/>
                  </a:lnTo>
                  <a:lnTo>
                    <a:pt x="163004" y="4429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0" y="3857942"/>
              <a:ext cx="1182497" cy="441134"/>
            </a:xfrm>
            <a:custGeom>
              <a:avLst/>
              <a:gdLst/>
              <a:ahLst/>
              <a:cxnLst/>
              <a:rect l="l" t="t" r="r" b="b"/>
              <a:pathLst>
                <a:path w="1182497" h="441134" extrusionOk="0">
                  <a:moveTo>
                    <a:pt x="1182497" y="0"/>
                  </a:moveTo>
                  <a:lnTo>
                    <a:pt x="1182053" y="441135"/>
                  </a:lnTo>
                  <a:lnTo>
                    <a:pt x="0" y="441135"/>
                  </a:lnTo>
                  <a:lnTo>
                    <a:pt x="1182497" y="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05765" y="4002785"/>
              <a:ext cx="687070" cy="223837"/>
            </a:xfrm>
            <a:custGeom>
              <a:avLst/>
              <a:gdLst/>
              <a:ahLst/>
              <a:cxnLst/>
              <a:rect l="l" t="t" r="r" b="b"/>
              <a:pathLst>
                <a:path w="687070" h="223837" extrusionOk="0">
                  <a:moveTo>
                    <a:pt x="687070" y="0"/>
                  </a:moveTo>
                  <a:lnTo>
                    <a:pt x="681673" y="223838"/>
                  </a:lnTo>
                  <a:lnTo>
                    <a:pt x="0" y="223838"/>
                  </a:lnTo>
                  <a:lnTo>
                    <a:pt x="687070" y="0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71018" y="3590289"/>
              <a:ext cx="276415" cy="607695"/>
            </a:xfrm>
            <a:custGeom>
              <a:avLst/>
              <a:gdLst/>
              <a:ahLst/>
              <a:cxnLst/>
              <a:rect l="l" t="t" r="r" b="b"/>
              <a:pathLst>
                <a:path w="276415" h="607695" extrusionOk="0">
                  <a:moveTo>
                    <a:pt x="0" y="607695"/>
                  </a:moveTo>
                  <a:lnTo>
                    <a:pt x="276416" y="504571"/>
                  </a:lnTo>
                  <a:lnTo>
                    <a:pt x="276416" y="0"/>
                  </a:lnTo>
                  <a:lnTo>
                    <a:pt x="0" y="0"/>
                  </a:lnTo>
                  <a:lnTo>
                    <a:pt x="0" y="607695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931862" y="4479607"/>
              <a:ext cx="118681" cy="386206"/>
            </a:xfrm>
            <a:custGeom>
              <a:avLst/>
              <a:gdLst/>
              <a:ahLst/>
              <a:cxnLst/>
              <a:rect l="l" t="t" r="r" b="b"/>
              <a:pathLst>
                <a:path w="118681" h="386206" extrusionOk="0">
                  <a:moveTo>
                    <a:pt x="0" y="0"/>
                  </a:moveTo>
                  <a:lnTo>
                    <a:pt x="118682" y="0"/>
                  </a:lnTo>
                  <a:lnTo>
                    <a:pt x="118682" y="386207"/>
                  </a:lnTo>
                  <a:lnTo>
                    <a:pt x="0" y="38620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680275" y="4479607"/>
              <a:ext cx="118681" cy="386206"/>
            </a:xfrm>
            <a:custGeom>
              <a:avLst/>
              <a:gdLst/>
              <a:ahLst/>
              <a:cxnLst/>
              <a:rect l="l" t="t" r="r" b="b"/>
              <a:pathLst>
                <a:path w="118681" h="386206" extrusionOk="0">
                  <a:moveTo>
                    <a:pt x="0" y="0"/>
                  </a:moveTo>
                  <a:lnTo>
                    <a:pt x="118682" y="0"/>
                  </a:lnTo>
                  <a:lnTo>
                    <a:pt x="118682" y="386207"/>
                  </a:lnTo>
                  <a:lnTo>
                    <a:pt x="0" y="38620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428752" y="4479607"/>
              <a:ext cx="118681" cy="386206"/>
            </a:xfrm>
            <a:custGeom>
              <a:avLst/>
              <a:gdLst/>
              <a:ahLst/>
              <a:cxnLst/>
              <a:rect l="l" t="t" r="r" b="b"/>
              <a:pathLst>
                <a:path w="118681" h="386206" extrusionOk="0">
                  <a:moveTo>
                    <a:pt x="0" y="0"/>
                  </a:moveTo>
                  <a:lnTo>
                    <a:pt x="118682" y="0"/>
                  </a:lnTo>
                  <a:lnTo>
                    <a:pt x="118682" y="386207"/>
                  </a:lnTo>
                  <a:lnTo>
                    <a:pt x="0" y="38620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931862" y="5012943"/>
              <a:ext cx="118681" cy="386207"/>
            </a:xfrm>
            <a:custGeom>
              <a:avLst/>
              <a:gdLst/>
              <a:ahLst/>
              <a:cxnLst/>
              <a:rect l="l" t="t" r="r" b="b"/>
              <a:pathLst>
                <a:path w="118681" h="386207" extrusionOk="0">
                  <a:moveTo>
                    <a:pt x="0" y="0"/>
                  </a:moveTo>
                  <a:lnTo>
                    <a:pt x="118682" y="0"/>
                  </a:lnTo>
                  <a:lnTo>
                    <a:pt x="118682" y="386207"/>
                  </a:lnTo>
                  <a:lnTo>
                    <a:pt x="0" y="38620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680275" y="5012943"/>
              <a:ext cx="118681" cy="386207"/>
            </a:xfrm>
            <a:custGeom>
              <a:avLst/>
              <a:gdLst/>
              <a:ahLst/>
              <a:cxnLst/>
              <a:rect l="l" t="t" r="r" b="b"/>
              <a:pathLst>
                <a:path w="118681" h="386207" extrusionOk="0">
                  <a:moveTo>
                    <a:pt x="0" y="0"/>
                  </a:moveTo>
                  <a:lnTo>
                    <a:pt x="118682" y="0"/>
                  </a:lnTo>
                  <a:lnTo>
                    <a:pt x="118682" y="386207"/>
                  </a:lnTo>
                  <a:lnTo>
                    <a:pt x="0" y="38620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428752" y="5012943"/>
              <a:ext cx="118681" cy="386207"/>
            </a:xfrm>
            <a:custGeom>
              <a:avLst/>
              <a:gdLst/>
              <a:ahLst/>
              <a:cxnLst/>
              <a:rect l="l" t="t" r="r" b="b"/>
              <a:pathLst>
                <a:path w="118681" h="386207" extrusionOk="0">
                  <a:moveTo>
                    <a:pt x="0" y="0"/>
                  </a:moveTo>
                  <a:lnTo>
                    <a:pt x="118682" y="0"/>
                  </a:lnTo>
                  <a:lnTo>
                    <a:pt x="118682" y="386207"/>
                  </a:lnTo>
                  <a:lnTo>
                    <a:pt x="0" y="38620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271081" y="3688207"/>
              <a:ext cx="276352" cy="81470"/>
            </a:xfrm>
            <a:custGeom>
              <a:avLst/>
              <a:gdLst/>
              <a:ahLst/>
              <a:cxnLst/>
              <a:rect l="l" t="t" r="r" b="b"/>
              <a:pathLst>
                <a:path w="276352" h="81470" extrusionOk="0">
                  <a:moveTo>
                    <a:pt x="0" y="0"/>
                  </a:moveTo>
                  <a:lnTo>
                    <a:pt x="276352" y="0"/>
                  </a:lnTo>
                  <a:lnTo>
                    <a:pt x="276352" y="81470"/>
                  </a:lnTo>
                  <a:lnTo>
                    <a:pt x="0" y="81470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0" y="4299077"/>
              <a:ext cx="29591" cy="1813941"/>
            </a:xfrm>
            <a:custGeom>
              <a:avLst/>
              <a:gdLst/>
              <a:ahLst/>
              <a:cxnLst/>
              <a:rect l="l" t="t" r="r" b="b"/>
              <a:pathLst>
                <a:path w="29591" h="1813941" extrusionOk="0">
                  <a:moveTo>
                    <a:pt x="0" y="0"/>
                  </a:moveTo>
                  <a:lnTo>
                    <a:pt x="29591" y="0"/>
                  </a:lnTo>
                  <a:lnTo>
                    <a:pt x="29591" y="1813941"/>
                  </a:lnTo>
                  <a:lnTo>
                    <a:pt x="0" y="1813941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182497" y="4703381"/>
              <a:ext cx="34543" cy="1409636"/>
            </a:xfrm>
            <a:custGeom>
              <a:avLst/>
              <a:gdLst/>
              <a:ahLst/>
              <a:cxnLst/>
              <a:rect l="l" t="t" r="r" b="b"/>
              <a:pathLst>
                <a:path w="34543" h="1409636" extrusionOk="0">
                  <a:moveTo>
                    <a:pt x="0" y="0"/>
                  </a:moveTo>
                  <a:lnTo>
                    <a:pt x="34544" y="0"/>
                  </a:lnTo>
                  <a:lnTo>
                    <a:pt x="34544" y="1409637"/>
                  </a:lnTo>
                  <a:lnTo>
                    <a:pt x="0" y="1409637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4803421" y="5148195"/>
            <a:ext cx="2640312" cy="1067544"/>
            <a:chOff x="4285378" y="5148295"/>
            <a:chExt cx="2640312" cy="1067544"/>
          </a:xfrm>
        </p:grpSpPr>
        <p:sp>
          <p:nvSpPr>
            <p:cNvPr id="426" name="Google Shape;426;p13"/>
            <p:cNvSpPr/>
            <p:nvPr/>
          </p:nvSpPr>
          <p:spPr>
            <a:xfrm>
              <a:off x="4285378" y="5148295"/>
              <a:ext cx="1250868" cy="872621"/>
            </a:xfrm>
            <a:custGeom>
              <a:avLst/>
              <a:gdLst/>
              <a:ahLst/>
              <a:cxnLst/>
              <a:rect l="l" t="t" r="r" b="b"/>
              <a:pathLst>
                <a:path w="1250868" h="872621" extrusionOk="0">
                  <a:moveTo>
                    <a:pt x="1250806" y="808639"/>
                  </a:moveTo>
                  <a:cubicBezTo>
                    <a:pt x="1250806" y="808639"/>
                    <a:pt x="1074021" y="714533"/>
                    <a:pt x="905810" y="465930"/>
                  </a:cubicBezTo>
                  <a:cubicBezTo>
                    <a:pt x="737599" y="217328"/>
                    <a:pt x="544812" y="-11018"/>
                    <a:pt x="393238" y="412"/>
                  </a:cubicBezTo>
                  <a:cubicBezTo>
                    <a:pt x="241663" y="11842"/>
                    <a:pt x="179624" y="-1748"/>
                    <a:pt x="79484" y="171163"/>
                  </a:cubicBezTo>
                  <a:cubicBezTo>
                    <a:pt x="-20719" y="344137"/>
                    <a:pt x="-77424" y="555719"/>
                    <a:pt x="232456" y="741964"/>
                  </a:cubicBezTo>
                  <a:cubicBezTo>
                    <a:pt x="542272" y="928210"/>
                    <a:pt x="783001" y="858424"/>
                    <a:pt x="1238868" y="865536"/>
                  </a:cubicBezTo>
                  <a:lnTo>
                    <a:pt x="1250869" y="8086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4461309" y="5304299"/>
              <a:ext cx="1042235" cy="668573"/>
            </a:xfrm>
            <a:custGeom>
              <a:avLst/>
              <a:gdLst/>
              <a:ahLst/>
              <a:cxnLst/>
              <a:rect l="l" t="t" r="r" b="b"/>
              <a:pathLst>
                <a:path w="1042235" h="668573" extrusionOk="0">
                  <a:moveTo>
                    <a:pt x="1042235" y="668574"/>
                  </a:moveTo>
                  <a:cubicBezTo>
                    <a:pt x="1042235" y="668574"/>
                    <a:pt x="780361" y="519222"/>
                    <a:pt x="658187" y="338565"/>
                  </a:cubicBezTo>
                  <a:cubicBezTo>
                    <a:pt x="535950" y="157907"/>
                    <a:pt x="395869" y="-8018"/>
                    <a:pt x="285760" y="300"/>
                  </a:cubicBezTo>
                  <a:cubicBezTo>
                    <a:pt x="175587" y="8619"/>
                    <a:pt x="130566" y="-1287"/>
                    <a:pt x="57731" y="124379"/>
                  </a:cubicBezTo>
                  <a:cubicBezTo>
                    <a:pt x="-15040" y="250046"/>
                    <a:pt x="-56251" y="403779"/>
                    <a:pt x="168856" y="539161"/>
                  </a:cubicBezTo>
                  <a:cubicBezTo>
                    <a:pt x="393964" y="674479"/>
                    <a:pt x="568144" y="640507"/>
                    <a:pt x="899360" y="645651"/>
                  </a:cubicBezTo>
                  <a:lnTo>
                    <a:pt x="1042235" y="668574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611701" y="5461570"/>
              <a:ext cx="917878" cy="522669"/>
            </a:xfrm>
            <a:custGeom>
              <a:avLst/>
              <a:gdLst/>
              <a:ahLst/>
              <a:cxnLst/>
              <a:rect l="l" t="t" r="r" b="b"/>
              <a:pathLst>
                <a:path w="917878" h="522669" extrusionOk="0">
                  <a:moveTo>
                    <a:pt x="917879" y="522669"/>
                  </a:moveTo>
                  <a:cubicBezTo>
                    <a:pt x="917879" y="522669"/>
                    <a:pt x="491794" y="327153"/>
                    <a:pt x="414768" y="213361"/>
                  </a:cubicBezTo>
                  <a:cubicBezTo>
                    <a:pt x="337743" y="99505"/>
                    <a:pt x="249478" y="-5080"/>
                    <a:pt x="180072" y="191"/>
                  </a:cubicBezTo>
                  <a:cubicBezTo>
                    <a:pt x="110667" y="5462"/>
                    <a:pt x="82282" y="-825"/>
                    <a:pt x="36372" y="78360"/>
                  </a:cubicBezTo>
                  <a:cubicBezTo>
                    <a:pt x="-9475" y="157544"/>
                    <a:pt x="-35447" y="254445"/>
                    <a:pt x="106412" y="339726"/>
                  </a:cubicBezTo>
                  <a:cubicBezTo>
                    <a:pt x="197408" y="394463"/>
                    <a:pt x="275259" y="405257"/>
                    <a:pt x="374446" y="406782"/>
                  </a:cubicBezTo>
                  <a:cubicBezTo>
                    <a:pt x="507859" y="408877"/>
                    <a:pt x="640384" y="430467"/>
                    <a:pt x="767384" y="471298"/>
                  </a:cubicBezTo>
                  <a:lnTo>
                    <a:pt x="917879" y="5226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509005" y="5727382"/>
              <a:ext cx="1416685" cy="357377"/>
            </a:xfrm>
            <a:custGeom>
              <a:avLst/>
              <a:gdLst/>
              <a:ahLst/>
              <a:cxnLst/>
              <a:rect l="l" t="t" r="r" b="b"/>
              <a:pathLst>
                <a:path w="1416685" h="357377" extrusionOk="0">
                  <a:moveTo>
                    <a:pt x="1398714" y="219646"/>
                  </a:moveTo>
                  <a:lnTo>
                    <a:pt x="1372552" y="202819"/>
                  </a:lnTo>
                  <a:cubicBezTo>
                    <a:pt x="1328674" y="174689"/>
                    <a:pt x="1279017" y="156908"/>
                    <a:pt x="1227264" y="150813"/>
                  </a:cubicBezTo>
                  <a:lnTo>
                    <a:pt x="1060323" y="131191"/>
                  </a:lnTo>
                  <a:lnTo>
                    <a:pt x="917258" y="48260"/>
                  </a:lnTo>
                  <a:cubicBezTo>
                    <a:pt x="862711" y="16637"/>
                    <a:pt x="800735" y="0"/>
                    <a:pt x="737679" y="0"/>
                  </a:cubicBezTo>
                  <a:lnTo>
                    <a:pt x="509841" y="0"/>
                  </a:lnTo>
                  <a:cubicBezTo>
                    <a:pt x="470789" y="0"/>
                    <a:pt x="432054" y="6414"/>
                    <a:pt x="395097" y="19050"/>
                  </a:cubicBezTo>
                  <a:lnTo>
                    <a:pt x="218567" y="79439"/>
                  </a:lnTo>
                  <a:lnTo>
                    <a:pt x="93599" y="83693"/>
                  </a:lnTo>
                  <a:cubicBezTo>
                    <a:pt x="61023" y="85408"/>
                    <a:pt x="35052" y="111633"/>
                    <a:pt x="33655" y="144208"/>
                  </a:cubicBezTo>
                  <a:lnTo>
                    <a:pt x="31242" y="202184"/>
                  </a:lnTo>
                  <a:lnTo>
                    <a:pt x="23368" y="204597"/>
                  </a:lnTo>
                  <a:cubicBezTo>
                    <a:pt x="9461" y="208852"/>
                    <a:pt x="0" y="221742"/>
                    <a:pt x="0" y="236283"/>
                  </a:cubicBezTo>
                  <a:lnTo>
                    <a:pt x="0" y="301815"/>
                  </a:lnTo>
                  <a:cubicBezTo>
                    <a:pt x="0" y="319088"/>
                    <a:pt x="12954" y="333692"/>
                    <a:pt x="30099" y="335724"/>
                  </a:cubicBezTo>
                  <a:lnTo>
                    <a:pt x="210629" y="357378"/>
                  </a:lnTo>
                  <a:lnTo>
                    <a:pt x="1346645" y="357378"/>
                  </a:lnTo>
                  <a:cubicBezTo>
                    <a:pt x="1364171" y="357378"/>
                    <a:pt x="1381442" y="353123"/>
                    <a:pt x="1396937" y="344932"/>
                  </a:cubicBezTo>
                  <a:lnTo>
                    <a:pt x="1396937" y="344932"/>
                  </a:lnTo>
                  <a:cubicBezTo>
                    <a:pt x="1409065" y="338519"/>
                    <a:pt x="1416685" y="325946"/>
                    <a:pt x="1416685" y="312229"/>
                  </a:cubicBezTo>
                  <a:lnTo>
                    <a:pt x="1416685" y="252285"/>
                  </a:lnTo>
                  <a:cubicBezTo>
                    <a:pt x="1416685" y="239014"/>
                    <a:pt x="1409954" y="226695"/>
                    <a:pt x="1398778" y="219583"/>
                  </a:cubicBezTo>
                  <a:close/>
                </a:path>
              </a:pathLst>
            </a:custGeom>
            <a:solidFill>
              <a:srgbClr val="52AE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6523735" y="5924677"/>
              <a:ext cx="251586" cy="160210"/>
            </a:xfrm>
            <a:custGeom>
              <a:avLst/>
              <a:gdLst/>
              <a:ahLst/>
              <a:cxnLst/>
              <a:rect l="l" t="t" r="r" b="b"/>
              <a:pathLst>
                <a:path w="251586" h="160210" extrusionOk="0">
                  <a:moveTo>
                    <a:pt x="125857" y="0"/>
                  </a:moveTo>
                  <a:cubicBezTo>
                    <a:pt x="56388" y="0"/>
                    <a:pt x="0" y="56324"/>
                    <a:pt x="0" y="125857"/>
                  </a:cubicBezTo>
                  <a:cubicBezTo>
                    <a:pt x="0" y="137795"/>
                    <a:pt x="1715" y="149289"/>
                    <a:pt x="4763" y="160210"/>
                  </a:cubicBezTo>
                  <a:lnTo>
                    <a:pt x="246824" y="160210"/>
                  </a:lnTo>
                  <a:cubicBezTo>
                    <a:pt x="249936" y="149289"/>
                    <a:pt x="251587" y="137795"/>
                    <a:pt x="251587" y="125857"/>
                  </a:cubicBezTo>
                  <a:cubicBezTo>
                    <a:pt x="251587" y="56388"/>
                    <a:pt x="195263" y="0"/>
                    <a:pt x="125730" y="0"/>
                  </a:cubicBezTo>
                  <a:close/>
                </a:path>
              </a:pathLst>
            </a:custGeom>
            <a:solidFill>
              <a:srgbClr val="2C32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 rot="-2700000">
              <a:off x="6532798" y="5933605"/>
              <a:ext cx="233810" cy="233810"/>
            </a:xfrm>
            <a:custGeom>
              <a:avLst/>
              <a:gdLst/>
              <a:ahLst/>
              <a:cxnLst/>
              <a:rect l="l" t="t" r="r" b="b"/>
              <a:pathLst>
                <a:path w="233680" h="233680" extrusionOk="0">
                  <a:moveTo>
                    <a:pt x="233680" y="116840"/>
                  </a:moveTo>
                  <a:cubicBezTo>
                    <a:pt x="233680" y="181369"/>
                    <a:pt x="181369" y="233680"/>
                    <a:pt x="116840" y="233680"/>
                  </a:cubicBezTo>
                  <a:cubicBezTo>
                    <a:pt x="52311" y="233680"/>
                    <a:pt x="-1" y="181369"/>
                    <a:pt x="-1" y="116840"/>
                  </a:cubicBezTo>
                  <a:cubicBezTo>
                    <a:pt x="-1" y="52311"/>
                    <a:pt x="52310" y="0"/>
                    <a:pt x="116840" y="0"/>
                  </a:cubicBezTo>
                  <a:cubicBezTo>
                    <a:pt x="181368" y="0"/>
                    <a:pt x="233680" y="52311"/>
                    <a:pt x="233680" y="116840"/>
                  </a:cubicBezTo>
                  <a:close/>
                </a:path>
              </a:pathLst>
            </a:custGeom>
            <a:solidFill>
              <a:srgbClr val="3F48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 rot="-2499439">
              <a:off x="6572728" y="5974251"/>
              <a:ext cx="154000" cy="154000"/>
            </a:xfrm>
            <a:custGeom>
              <a:avLst/>
              <a:gdLst/>
              <a:ahLst/>
              <a:cxnLst/>
              <a:rect l="l" t="t" r="r" b="b"/>
              <a:pathLst>
                <a:path w="153924" h="153924" extrusionOk="0">
                  <a:moveTo>
                    <a:pt x="153924" y="76962"/>
                  </a:moveTo>
                  <a:cubicBezTo>
                    <a:pt x="153924" y="119467"/>
                    <a:pt x="119468" y="153924"/>
                    <a:pt x="76962" y="153924"/>
                  </a:cubicBezTo>
                  <a:cubicBezTo>
                    <a:pt x="34457" y="153924"/>
                    <a:pt x="0" y="119467"/>
                    <a:pt x="0" y="76962"/>
                  </a:cubicBezTo>
                  <a:cubicBezTo>
                    <a:pt x="0" y="34458"/>
                    <a:pt x="34457" y="0"/>
                    <a:pt x="76962" y="0"/>
                  </a:cubicBezTo>
                  <a:cubicBezTo>
                    <a:pt x="119468" y="0"/>
                    <a:pt x="153924" y="34458"/>
                    <a:pt x="153924" y="76962"/>
                  </a:cubicBezTo>
                  <a:close/>
                </a:path>
              </a:pathLst>
            </a:custGeom>
            <a:solidFill>
              <a:srgbClr val="C5C8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6623177" y="6024118"/>
              <a:ext cx="52832" cy="52831"/>
            </a:xfrm>
            <a:custGeom>
              <a:avLst/>
              <a:gdLst/>
              <a:ahLst/>
              <a:cxnLst/>
              <a:rect l="l" t="t" r="r" b="b"/>
              <a:pathLst>
                <a:path w="52832" h="52831" extrusionOk="0">
                  <a:moveTo>
                    <a:pt x="52832" y="26416"/>
                  </a:moveTo>
                  <a:cubicBezTo>
                    <a:pt x="52832" y="41005"/>
                    <a:pt x="41005" y="52832"/>
                    <a:pt x="26416" y="52832"/>
                  </a:cubicBezTo>
                  <a:cubicBezTo>
                    <a:pt x="11827" y="52832"/>
                    <a:pt x="-1" y="41005"/>
                    <a:pt x="-1" y="26416"/>
                  </a:cubicBezTo>
                  <a:cubicBezTo>
                    <a:pt x="-1" y="11827"/>
                    <a:pt x="11827" y="0"/>
                    <a:pt x="26416" y="0"/>
                  </a:cubicBezTo>
                  <a:cubicBezTo>
                    <a:pt x="41005" y="0"/>
                    <a:pt x="52832" y="11827"/>
                    <a:pt x="52832" y="26416"/>
                  </a:cubicBezTo>
                  <a:close/>
                </a:path>
              </a:pathLst>
            </a:custGeom>
            <a:solidFill>
              <a:srgbClr val="3F48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673534" y="5924677"/>
              <a:ext cx="251587" cy="160210"/>
            </a:xfrm>
            <a:custGeom>
              <a:avLst/>
              <a:gdLst/>
              <a:ahLst/>
              <a:cxnLst/>
              <a:rect l="l" t="t" r="r" b="b"/>
              <a:pathLst>
                <a:path w="251587" h="160210" extrusionOk="0">
                  <a:moveTo>
                    <a:pt x="125857" y="0"/>
                  </a:moveTo>
                  <a:cubicBezTo>
                    <a:pt x="56388" y="0"/>
                    <a:pt x="0" y="56324"/>
                    <a:pt x="0" y="125857"/>
                  </a:cubicBezTo>
                  <a:cubicBezTo>
                    <a:pt x="0" y="137795"/>
                    <a:pt x="1715" y="149289"/>
                    <a:pt x="4763" y="160210"/>
                  </a:cubicBezTo>
                  <a:lnTo>
                    <a:pt x="246825" y="160210"/>
                  </a:lnTo>
                  <a:cubicBezTo>
                    <a:pt x="249936" y="149289"/>
                    <a:pt x="251587" y="137795"/>
                    <a:pt x="251587" y="125857"/>
                  </a:cubicBezTo>
                  <a:cubicBezTo>
                    <a:pt x="251587" y="56388"/>
                    <a:pt x="195263" y="0"/>
                    <a:pt x="125730" y="0"/>
                  </a:cubicBezTo>
                  <a:close/>
                </a:path>
              </a:pathLst>
            </a:custGeom>
            <a:solidFill>
              <a:srgbClr val="2C32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 rot="-3077726">
              <a:off x="5682427" y="5933302"/>
              <a:ext cx="233565" cy="233565"/>
            </a:xfrm>
            <a:custGeom>
              <a:avLst/>
              <a:gdLst/>
              <a:ahLst/>
              <a:cxnLst/>
              <a:rect l="l" t="t" r="r" b="b"/>
              <a:pathLst>
                <a:path w="233679" h="233679" extrusionOk="0">
                  <a:moveTo>
                    <a:pt x="233680" y="116840"/>
                  </a:moveTo>
                  <a:cubicBezTo>
                    <a:pt x="233680" y="181369"/>
                    <a:pt x="181369" y="233680"/>
                    <a:pt x="116840" y="233680"/>
                  </a:cubicBezTo>
                  <a:cubicBezTo>
                    <a:pt x="52311" y="233680"/>
                    <a:pt x="0" y="181369"/>
                    <a:pt x="0" y="116840"/>
                  </a:cubicBezTo>
                  <a:cubicBezTo>
                    <a:pt x="0" y="52311"/>
                    <a:pt x="52311" y="0"/>
                    <a:pt x="116840" y="0"/>
                  </a:cubicBezTo>
                  <a:cubicBezTo>
                    <a:pt x="181369" y="0"/>
                    <a:pt x="233680" y="52311"/>
                    <a:pt x="233680" y="116840"/>
                  </a:cubicBezTo>
                  <a:close/>
                </a:path>
              </a:pathLst>
            </a:custGeom>
            <a:solidFill>
              <a:srgbClr val="3F48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 rot="-2700000">
              <a:off x="5722437" y="5973534"/>
              <a:ext cx="154010" cy="154010"/>
            </a:xfrm>
            <a:custGeom>
              <a:avLst/>
              <a:gdLst/>
              <a:ahLst/>
              <a:cxnLst/>
              <a:rect l="l" t="t" r="r" b="b"/>
              <a:pathLst>
                <a:path w="153924" h="153924" extrusionOk="0">
                  <a:moveTo>
                    <a:pt x="153924" y="76962"/>
                  </a:moveTo>
                  <a:cubicBezTo>
                    <a:pt x="153924" y="119467"/>
                    <a:pt x="119467" y="153924"/>
                    <a:pt x="76962" y="153924"/>
                  </a:cubicBezTo>
                  <a:cubicBezTo>
                    <a:pt x="34457" y="153924"/>
                    <a:pt x="0" y="119467"/>
                    <a:pt x="0" y="76962"/>
                  </a:cubicBezTo>
                  <a:cubicBezTo>
                    <a:pt x="0" y="34457"/>
                    <a:pt x="34457" y="0"/>
                    <a:pt x="76962" y="0"/>
                  </a:cubicBezTo>
                  <a:cubicBezTo>
                    <a:pt x="119467" y="0"/>
                    <a:pt x="153924" y="34457"/>
                    <a:pt x="153924" y="76962"/>
                  </a:cubicBezTo>
                  <a:close/>
                </a:path>
              </a:pathLst>
            </a:custGeom>
            <a:solidFill>
              <a:srgbClr val="C5C8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5831319" y="5754751"/>
              <a:ext cx="281507" cy="114617"/>
            </a:xfrm>
            <a:custGeom>
              <a:avLst/>
              <a:gdLst/>
              <a:ahLst/>
              <a:cxnLst/>
              <a:rect l="l" t="t" r="r" b="b"/>
              <a:pathLst>
                <a:path w="281507" h="114617" extrusionOk="0">
                  <a:moveTo>
                    <a:pt x="281508" y="64"/>
                  </a:moveTo>
                  <a:lnTo>
                    <a:pt x="156032" y="64"/>
                  </a:lnTo>
                  <a:cubicBezTo>
                    <a:pt x="142887" y="64"/>
                    <a:pt x="129870" y="2159"/>
                    <a:pt x="117424" y="6223"/>
                  </a:cubicBezTo>
                  <a:lnTo>
                    <a:pt x="6616" y="42482"/>
                  </a:lnTo>
                  <a:cubicBezTo>
                    <a:pt x="520" y="44514"/>
                    <a:pt x="-1956" y="51816"/>
                    <a:pt x="1727" y="57086"/>
                  </a:cubicBezTo>
                  <a:lnTo>
                    <a:pt x="37985" y="109410"/>
                  </a:lnTo>
                  <a:cubicBezTo>
                    <a:pt x="39763" y="112014"/>
                    <a:pt x="42684" y="113538"/>
                    <a:pt x="45859" y="113538"/>
                  </a:cubicBezTo>
                  <a:lnTo>
                    <a:pt x="281508" y="114617"/>
                  </a:lnTo>
                  <a:lnTo>
                    <a:pt x="281508" y="0"/>
                  </a:lnTo>
                  <a:close/>
                </a:path>
              </a:pathLst>
            </a:custGeom>
            <a:solidFill>
              <a:srgbClr val="3F48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6139624" y="5754814"/>
              <a:ext cx="374740" cy="116204"/>
            </a:xfrm>
            <a:custGeom>
              <a:avLst/>
              <a:gdLst/>
              <a:ahLst/>
              <a:cxnLst/>
              <a:rect l="l" t="t" r="r" b="b"/>
              <a:pathLst>
                <a:path w="374740" h="116204" extrusionOk="0">
                  <a:moveTo>
                    <a:pt x="369697" y="98107"/>
                  </a:moveTo>
                  <a:lnTo>
                    <a:pt x="226314" y="20638"/>
                  </a:lnTo>
                  <a:cubicBezTo>
                    <a:pt x="201232" y="7112"/>
                    <a:pt x="173165" y="0"/>
                    <a:pt x="144653" y="0"/>
                  </a:cubicBezTo>
                  <a:lnTo>
                    <a:pt x="0" y="0"/>
                  </a:lnTo>
                  <a:lnTo>
                    <a:pt x="0" y="114745"/>
                  </a:lnTo>
                  <a:lnTo>
                    <a:pt x="365061" y="116205"/>
                  </a:lnTo>
                  <a:cubicBezTo>
                    <a:pt x="375094" y="116205"/>
                    <a:pt x="378460" y="102870"/>
                    <a:pt x="369697" y="98107"/>
                  </a:cubicBezTo>
                  <a:close/>
                </a:path>
              </a:pathLst>
            </a:custGeom>
            <a:solidFill>
              <a:srgbClr val="3F48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6139624" y="5896165"/>
              <a:ext cx="75819" cy="23749"/>
            </a:xfrm>
            <a:custGeom>
              <a:avLst/>
              <a:gdLst/>
              <a:ahLst/>
              <a:cxnLst/>
              <a:rect l="l" t="t" r="r" b="b"/>
              <a:pathLst>
                <a:path w="75819" h="23749" extrusionOk="0">
                  <a:moveTo>
                    <a:pt x="66675" y="0"/>
                  </a:moveTo>
                  <a:cubicBezTo>
                    <a:pt x="71725" y="0"/>
                    <a:pt x="75819" y="4094"/>
                    <a:pt x="75819" y="9144"/>
                  </a:cubicBezTo>
                  <a:lnTo>
                    <a:pt x="75819" y="14605"/>
                  </a:lnTo>
                  <a:cubicBezTo>
                    <a:pt x="75819" y="19655"/>
                    <a:pt x="71725" y="23749"/>
                    <a:pt x="66675" y="23749"/>
                  </a:cubicBezTo>
                  <a:lnTo>
                    <a:pt x="9144" y="23749"/>
                  </a:lnTo>
                  <a:cubicBezTo>
                    <a:pt x="4094" y="23749"/>
                    <a:pt x="0" y="19655"/>
                    <a:pt x="0" y="14605"/>
                  </a:cubicBezTo>
                  <a:lnTo>
                    <a:pt x="0" y="9144"/>
                  </a:lnTo>
                  <a:cubicBezTo>
                    <a:pt x="0" y="4094"/>
                    <a:pt x="4094" y="0"/>
                    <a:pt x="9144" y="0"/>
                  </a:cubicBezTo>
                  <a:close/>
                </a:path>
              </a:pathLst>
            </a:custGeom>
            <a:solidFill>
              <a:srgbClr val="5298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541390" y="5871590"/>
              <a:ext cx="65913" cy="29210"/>
            </a:xfrm>
            <a:custGeom>
              <a:avLst/>
              <a:gdLst/>
              <a:ahLst/>
              <a:cxnLst/>
              <a:rect l="l" t="t" r="r" b="b"/>
              <a:pathLst>
                <a:path w="65913" h="29210" extrusionOk="0">
                  <a:moveTo>
                    <a:pt x="57531" y="29210"/>
                  </a:moveTo>
                  <a:lnTo>
                    <a:pt x="0" y="29210"/>
                  </a:lnTo>
                  <a:lnTo>
                    <a:pt x="1207" y="0"/>
                  </a:lnTo>
                  <a:lnTo>
                    <a:pt x="57531" y="0"/>
                  </a:lnTo>
                  <a:cubicBezTo>
                    <a:pt x="62167" y="0"/>
                    <a:pt x="65913" y="3747"/>
                    <a:pt x="65913" y="8382"/>
                  </a:cubicBezTo>
                  <a:lnTo>
                    <a:pt x="65913" y="20828"/>
                  </a:lnTo>
                  <a:cubicBezTo>
                    <a:pt x="65913" y="25464"/>
                    <a:pt x="62167" y="29210"/>
                    <a:pt x="57531" y="29210"/>
                  </a:cubicBezTo>
                  <a:close/>
                </a:path>
              </a:pathLst>
            </a:custGeom>
            <a:solidFill>
              <a:srgbClr val="E61E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6790666" y="5912033"/>
              <a:ext cx="86570" cy="37409"/>
            </a:xfrm>
            <a:custGeom>
              <a:avLst/>
              <a:gdLst/>
              <a:ahLst/>
              <a:cxnLst/>
              <a:rect l="l" t="t" r="r" b="b"/>
              <a:pathLst>
                <a:path w="86570" h="37409" extrusionOk="0">
                  <a:moveTo>
                    <a:pt x="81875" y="37408"/>
                  </a:moveTo>
                  <a:cubicBezTo>
                    <a:pt x="86701" y="37535"/>
                    <a:pt x="88415" y="31058"/>
                    <a:pt x="84098" y="28836"/>
                  </a:cubicBezTo>
                  <a:cubicBezTo>
                    <a:pt x="65746" y="19374"/>
                    <a:pt x="38377" y="5531"/>
                    <a:pt x="31647" y="3182"/>
                  </a:cubicBezTo>
                  <a:cubicBezTo>
                    <a:pt x="26376" y="1340"/>
                    <a:pt x="15200" y="451"/>
                    <a:pt x="5548" y="7"/>
                  </a:cubicBezTo>
                  <a:cubicBezTo>
                    <a:pt x="277" y="-247"/>
                    <a:pt x="-2072" y="6611"/>
                    <a:pt x="2246" y="9659"/>
                  </a:cubicBezTo>
                  <a:cubicBezTo>
                    <a:pt x="15899" y="19247"/>
                    <a:pt x="35774" y="32392"/>
                    <a:pt x="44029" y="34170"/>
                  </a:cubicBezTo>
                  <a:cubicBezTo>
                    <a:pt x="53237" y="36138"/>
                    <a:pt x="69112" y="37027"/>
                    <a:pt x="81875" y="37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772975" y="6024118"/>
              <a:ext cx="52831" cy="52831"/>
            </a:xfrm>
            <a:custGeom>
              <a:avLst/>
              <a:gdLst/>
              <a:ahLst/>
              <a:cxnLst/>
              <a:rect l="l" t="t" r="r" b="b"/>
              <a:pathLst>
                <a:path w="52831" h="52831" extrusionOk="0">
                  <a:moveTo>
                    <a:pt x="52832" y="26416"/>
                  </a:moveTo>
                  <a:cubicBezTo>
                    <a:pt x="52832" y="41005"/>
                    <a:pt x="41005" y="52832"/>
                    <a:pt x="26416" y="52832"/>
                  </a:cubicBezTo>
                  <a:cubicBezTo>
                    <a:pt x="11827" y="52832"/>
                    <a:pt x="0" y="41005"/>
                    <a:pt x="0" y="26416"/>
                  </a:cubicBezTo>
                  <a:cubicBezTo>
                    <a:pt x="0" y="11827"/>
                    <a:pt x="11827" y="0"/>
                    <a:pt x="26416" y="0"/>
                  </a:cubicBezTo>
                  <a:cubicBezTo>
                    <a:pt x="41005" y="0"/>
                    <a:pt x="52832" y="11827"/>
                    <a:pt x="52832" y="26416"/>
                  </a:cubicBezTo>
                  <a:close/>
                </a:path>
              </a:pathLst>
            </a:custGeom>
            <a:solidFill>
              <a:srgbClr val="3F48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960427" y="6035040"/>
              <a:ext cx="531367" cy="34226"/>
            </a:xfrm>
            <a:custGeom>
              <a:avLst/>
              <a:gdLst/>
              <a:ahLst/>
              <a:cxnLst/>
              <a:rect l="l" t="t" r="r" b="b"/>
              <a:pathLst>
                <a:path w="531367" h="34226" extrusionOk="0">
                  <a:moveTo>
                    <a:pt x="0" y="0"/>
                  </a:moveTo>
                  <a:lnTo>
                    <a:pt x="518414" y="15494"/>
                  </a:lnTo>
                  <a:lnTo>
                    <a:pt x="531368" y="34226"/>
                  </a:lnTo>
                  <a:lnTo>
                    <a:pt x="63" y="34226"/>
                  </a:lnTo>
                  <a:cubicBezTo>
                    <a:pt x="63" y="34226"/>
                    <a:pt x="1588" y="14414"/>
                    <a:pt x="63" y="0"/>
                  </a:cubicBezTo>
                  <a:close/>
                </a:path>
              </a:pathLst>
            </a:custGeom>
            <a:solidFill>
              <a:srgbClr val="5298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6777164" y="5986145"/>
              <a:ext cx="140144" cy="27622"/>
            </a:xfrm>
            <a:custGeom>
              <a:avLst/>
              <a:gdLst/>
              <a:ahLst/>
              <a:cxnLst/>
              <a:rect l="l" t="t" r="r" b="b"/>
              <a:pathLst>
                <a:path w="140144" h="27622" extrusionOk="0">
                  <a:moveTo>
                    <a:pt x="0" y="1778"/>
                  </a:moveTo>
                  <a:lnTo>
                    <a:pt x="140144" y="0"/>
                  </a:lnTo>
                  <a:lnTo>
                    <a:pt x="140144" y="11430"/>
                  </a:lnTo>
                  <a:lnTo>
                    <a:pt x="13589" y="27622"/>
                  </a:lnTo>
                  <a:cubicBezTo>
                    <a:pt x="13589" y="27622"/>
                    <a:pt x="11176" y="17145"/>
                    <a:pt x="64" y="1841"/>
                  </a:cubicBezTo>
                  <a:close/>
                </a:path>
              </a:pathLst>
            </a:custGeom>
            <a:solidFill>
              <a:srgbClr val="5298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534914" y="5944585"/>
              <a:ext cx="153479" cy="38574"/>
            </a:xfrm>
            <a:custGeom>
              <a:avLst/>
              <a:gdLst/>
              <a:ahLst/>
              <a:cxnLst/>
              <a:rect l="l" t="t" r="r" b="b"/>
              <a:pathLst>
                <a:path w="153479" h="38574" extrusionOk="0">
                  <a:moveTo>
                    <a:pt x="19367" y="411"/>
                  </a:moveTo>
                  <a:lnTo>
                    <a:pt x="153479" y="20668"/>
                  </a:lnTo>
                  <a:cubicBezTo>
                    <a:pt x="153479" y="20668"/>
                    <a:pt x="142558" y="27145"/>
                    <a:pt x="144272" y="38575"/>
                  </a:cubicBezTo>
                  <a:lnTo>
                    <a:pt x="0" y="8920"/>
                  </a:lnTo>
                  <a:cubicBezTo>
                    <a:pt x="0" y="8920"/>
                    <a:pt x="1651" y="-2256"/>
                    <a:pt x="19367" y="411"/>
                  </a:cubicBezTo>
                  <a:close/>
                </a:path>
              </a:pathLst>
            </a:custGeom>
            <a:solidFill>
              <a:srgbClr val="5298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761682" y="6319102"/>
            <a:ext cx="1002982" cy="77850"/>
          </a:xfrm>
          <a:custGeom>
            <a:avLst/>
            <a:gdLst/>
            <a:ahLst/>
            <a:cxnLst/>
            <a:rect l="l" t="t" r="r" b="b"/>
            <a:pathLst>
              <a:path w="1002982" h="77850" extrusionOk="0">
                <a:moveTo>
                  <a:pt x="939483" y="77851"/>
                </a:moveTo>
                <a:lnTo>
                  <a:pt x="0" y="77851"/>
                </a:lnTo>
                <a:lnTo>
                  <a:pt x="63500" y="0"/>
                </a:lnTo>
                <a:lnTo>
                  <a:pt x="1002983" y="0"/>
                </a:lnTo>
                <a:lnTo>
                  <a:pt x="939483" y="7785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3983672" y="6319102"/>
            <a:ext cx="1002982" cy="77850"/>
          </a:xfrm>
          <a:custGeom>
            <a:avLst/>
            <a:gdLst/>
            <a:ahLst/>
            <a:cxnLst/>
            <a:rect l="l" t="t" r="r" b="b"/>
            <a:pathLst>
              <a:path w="1002982" h="77850" extrusionOk="0">
                <a:moveTo>
                  <a:pt x="939483" y="77851"/>
                </a:moveTo>
                <a:lnTo>
                  <a:pt x="0" y="77851"/>
                </a:lnTo>
                <a:lnTo>
                  <a:pt x="63500" y="0"/>
                </a:lnTo>
                <a:lnTo>
                  <a:pt x="1002983" y="0"/>
                </a:lnTo>
                <a:lnTo>
                  <a:pt x="939483" y="7785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7205598" y="6319102"/>
            <a:ext cx="1002982" cy="77850"/>
          </a:xfrm>
          <a:custGeom>
            <a:avLst/>
            <a:gdLst/>
            <a:ahLst/>
            <a:cxnLst/>
            <a:rect l="l" t="t" r="r" b="b"/>
            <a:pathLst>
              <a:path w="1002982" h="77850" extrusionOk="0">
                <a:moveTo>
                  <a:pt x="939482" y="77851"/>
                </a:moveTo>
                <a:lnTo>
                  <a:pt x="0" y="77851"/>
                </a:lnTo>
                <a:lnTo>
                  <a:pt x="63500" y="0"/>
                </a:lnTo>
                <a:lnTo>
                  <a:pt x="1002982" y="0"/>
                </a:lnTo>
                <a:lnTo>
                  <a:pt x="939482" y="7785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10427525" y="6319102"/>
            <a:ext cx="1002982" cy="77850"/>
          </a:xfrm>
          <a:custGeom>
            <a:avLst/>
            <a:gdLst/>
            <a:ahLst/>
            <a:cxnLst/>
            <a:rect l="l" t="t" r="r" b="b"/>
            <a:pathLst>
              <a:path w="1002982" h="77850" extrusionOk="0">
                <a:moveTo>
                  <a:pt x="939482" y="77851"/>
                </a:moveTo>
                <a:lnTo>
                  <a:pt x="0" y="77851"/>
                </a:lnTo>
                <a:lnTo>
                  <a:pt x="63500" y="0"/>
                </a:lnTo>
                <a:lnTo>
                  <a:pt x="1002982" y="0"/>
                </a:lnTo>
                <a:lnTo>
                  <a:pt x="939482" y="7785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50764" y="217069"/>
            <a:ext cx="12090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80201"/>
                </a:solidFill>
                <a:latin typeface="Roboto Black"/>
                <a:ea typeface="Roboto Black"/>
                <a:cs typeface="Roboto Black"/>
                <a:sym typeface="Roboto Black"/>
              </a:rPr>
              <a:t>AIR</a:t>
            </a:r>
            <a:r>
              <a:rPr lang="en-US" sz="540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 POLLUTION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DATA ANALYSIS</a:t>
            </a:r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10836674" y="1612798"/>
            <a:ext cx="1355579" cy="4500119"/>
            <a:chOff x="10836674" y="1612898"/>
            <a:chExt cx="1355579" cy="4500119"/>
          </a:xfrm>
        </p:grpSpPr>
        <p:grpSp>
          <p:nvGrpSpPr>
            <p:cNvPr id="452" name="Google Shape;452;p13"/>
            <p:cNvGrpSpPr/>
            <p:nvPr/>
          </p:nvGrpSpPr>
          <p:grpSpPr>
            <a:xfrm>
              <a:off x="10836674" y="1612898"/>
              <a:ext cx="1089744" cy="1630935"/>
              <a:chOff x="10836674" y="1612898"/>
              <a:chExt cx="1089744" cy="163093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10836674" y="1612898"/>
                <a:ext cx="1089744" cy="1630935"/>
              </a:xfrm>
              <a:custGeom>
                <a:avLst/>
                <a:gdLst/>
                <a:ahLst/>
                <a:cxnLst/>
                <a:rect l="l" t="t" r="r" b="b"/>
                <a:pathLst>
                  <a:path w="1089744" h="1630935" extrusionOk="0">
                    <a:moveTo>
                      <a:pt x="551543" y="1587184"/>
                    </a:moveTo>
                    <a:cubicBezTo>
                      <a:pt x="551543" y="1587184"/>
                      <a:pt x="496742" y="1394779"/>
                      <a:pt x="190735" y="1086423"/>
                    </a:cubicBezTo>
                    <a:cubicBezTo>
                      <a:pt x="-115207" y="778067"/>
                      <a:pt x="45067" y="501588"/>
                      <a:pt x="19984" y="441072"/>
                    </a:cubicBezTo>
                    <a:cubicBezTo>
                      <a:pt x="-5098" y="380620"/>
                      <a:pt x="23604" y="185993"/>
                      <a:pt x="147174" y="165609"/>
                    </a:cubicBezTo>
                    <a:cubicBezTo>
                      <a:pt x="270682" y="145226"/>
                      <a:pt x="215691" y="-26923"/>
                      <a:pt x="458324" y="3621"/>
                    </a:cubicBezTo>
                    <a:cubicBezTo>
                      <a:pt x="700958" y="34164"/>
                      <a:pt x="790366" y="140654"/>
                      <a:pt x="917303" y="174753"/>
                    </a:cubicBezTo>
                    <a:cubicBezTo>
                      <a:pt x="1044176" y="208853"/>
                      <a:pt x="1097325" y="466726"/>
                      <a:pt x="1088880" y="526988"/>
                    </a:cubicBezTo>
                    <a:cubicBezTo>
                      <a:pt x="1082212" y="574613"/>
                      <a:pt x="1099992" y="670688"/>
                      <a:pt x="981437" y="905321"/>
                    </a:cubicBezTo>
                    <a:cubicBezTo>
                      <a:pt x="862946" y="1139953"/>
                      <a:pt x="907269" y="1021843"/>
                      <a:pt x="878250" y="1179641"/>
                    </a:cubicBezTo>
                    <a:cubicBezTo>
                      <a:pt x="849231" y="1337438"/>
                      <a:pt x="773729" y="1359600"/>
                      <a:pt x="736391" y="1436117"/>
                    </a:cubicBezTo>
                    <a:cubicBezTo>
                      <a:pt x="699053" y="1512635"/>
                      <a:pt x="646411" y="1630935"/>
                      <a:pt x="646411" y="1630935"/>
                    </a:cubicBezTo>
                    <a:lnTo>
                      <a:pt x="551479" y="158712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10946736" y="1758611"/>
                <a:ext cx="825868" cy="1471188"/>
              </a:xfrm>
              <a:custGeom>
                <a:avLst/>
                <a:gdLst/>
                <a:ahLst/>
                <a:cxnLst/>
                <a:rect l="l" t="t" r="r" b="b"/>
                <a:pathLst>
                  <a:path w="825868" h="1471188" extrusionOk="0">
                    <a:moveTo>
                      <a:pt x="478437" y="1458489"/>
                    </a:moveTo>
                    <a:cubicBezTo>
                      <a:pt x="478437" y="1458489"/>
                      <a:pt x="376457" y="1057042"/>
                      <a:pt x="144555" y="823362"/>
                    </a:cubicBezTo>
                    <a:cubicBezTo>
                      <a:pt x="-87284" y="589682"/>
                      <a:pt x="34128" y="380132"/>
                      <a:pt x="15142" y="334285"/>
                    </a:cubicBezTo>
                    <a:cubicBezTo>
                      <a:pt x="-3845" y="288438"/>
                      <a:pt x="17872" y="140991"/>
                      <a:pt x="111534" y="125497"/>
                    </a:cubicBezTo>
                    <a:cubicBezTo>
                      <a:pt x="205197" y="110003"/>
                      <a:pt x="163478" y="-20426"/>
                      <a:pt x="347373" y="2751"/>
                    </a:cubicBezTo>
                    <a:cubicBezTo>
                      <a:pt x="531270" y="25865"/>
                      <a:pt x="599024" y="106574"/>
                      <a:pt x="695163" y="132418"/>
                    </a:cubicBezTo>
                    <a:cubicBezTo>
                      <a:pt x="791302" y="158263"/>
                      <a:pt x="831624" y="353716"/>
                      <a:pt x="825211" y="399372"/>
                    </a:cubicBezTo>
                    <a:cubicBezTo>
                      <a:pt x="820131" y="435440"/>
                      <a:pt x="833593" y="508275"/>
                      <a:pt x="743804" y="686075"/>
                    </a:cubicBezTo>
                    <a:cubicBezTo>
                      <a:pt x="654015" y="863875"/>
                      <a:pt x="687607" y="774403"/>
                      <a:pt x="665572" y="893974"/>
                    </a:cubicBezTo>
                    <a:cubicBezTo>
                      <a:pt x="643601" y="1013544"/>
                      <a:pt x="586387" y="1030372"/>
                      <a:pt x="558067" y="1088347"/>
                    </a:cubicBezTo>
                    <a:cubicBezTo>
                      <a:pt x="529745" y="1146323"/>
                      <a:pt x="506123" y="1471189"/>
                      <a:pt x="506123" y="1471189"/>
                    </a:cubicBezTo>
                    <a:lnTo>
                      <a:pt x="478437" y="145836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11075380" y="1945061"/>
                <a:ext cx="575926" cy="1279468"/>
              </a:xfrm>
              <a:custGeom>
                <a:avLst/>
                <a:gdLst/>
                <a:ahLst/>
                <a:cxnLst/>
                <a:rect l="l" t="t" r="r" b="b"/>
                <a:pathLst>
                  <a:path w="575926" h="1279468" extrusionOk="0">
                    <a:moveTo>
                      <a:pt x="365732" y="1279405"/>
                    </a:moveTo>
                    <a:cubicBezTo>
                      <a:pt x="365732" y="1279405"/>
                      <a:pt x="262545" y="737115"/>
                      <a:pt x="100811" y="574174"/>
                    </a:cubicBezTo>
                    <a:cubicBezTo>
                      <a:pt x="-60861" y="411233"/>
                      <a:pt x="23785" y="265119"/>
                      <a:pt x="10577" y="233115"/>
                    </a:cubicBezTo>
                    <a:cubicBezTo>
                      <a:pt x="-2695" y="201175"/>
                      <a:pt x="12482" y="98305"/>
                      <a:pt x="77760" y="87510"/>
                    </a:cubicBezTo>
                    <a:cubicBezTo>
                      <a:pt x="143038" y="76715"/>
                      <a:pt x="113955" y="-14217"/>
                      <a:pt x="242225" y="1912"/>
                    </a:cubicBezTo>
                    <a:cubicBezTo>
                      <a:pt x="370495" y="18041"/>
                      <a:pt x="417739" y="74302"/>
                      <a:pt x="484795" y="92336"/>
                    </a:cubicBezTo>
                    <a:cubicBezTo>
                      <a:pt x="551851" y="110370"/>
                      <a:pt x="579918" y="246641"/>
                      <a:pt x="575473" y="278518"/>
                    </a:cubicBezTo>
                    <a:cubicBezTo>
                      <a:pt x="571917" y="303664"/>
                      <a:pt x="581315" y="354464"/>
                      <a:pt x="518704" y="478479"/>
                    </a:cubicBezTo>
                    <a:cubicBezTo>
                      <a:pt x="456093" y="602495"/>
                      <a:pt x="479525" y="540074"/>
                      <a:pt x="464157" y="623450"/>
                    </a:cubicBezTo>
                    <a:cubicBezTo>
                      <a:pt x="448790" y="706825"/>
                      <a:pt x="408913" y="718573"/>
                      <a:pt x="389227" y="759022"/>
                    </a:cubicBezTo>
                    <a:cubicBezTo>
                      <a:pt x="369479" y="799472"/>
                      <a:pt x="353032" y="1026040"/>
                      <a:pt x="353032" y="1026040"/>
                    </a:cubicBezTo>
                    <a:lnTo>
                      <a:pt x="365796" y="127946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6" name="Google Shape;456;p13"/>
            <p:cNvSpPr/>
            <p:nvPr/>
          </p:nvSpPr>
          <p:spPr>
            <a:xfrm>
              <a:off x="11153965" y="4031678"/>
              <a:ext cx="1037907" cy="2081339"/>
            </a:xfrm>
            <a:custGeom>
              <a:avLst/>
              <a:gdLst/>
              <a:ahLst/>
              <a:cxnLst/>
              <a:rect l="l" t="t" r="r" b="b"/>
              <a:pathLst>
                <a:path w="1037907" h="2081339" extrusionOk="0">
                  <a:moveTo>
                    <a:pt x="0" y="0"/>
                  </a:moveTo>
                  <a:lnTo>
                    <a:pt x="1037907" y="0"/>
                  </a:lnTo>
                  <a:lnTo>
                    <a:pt x="1037907" y="2081340"/>
                  </a:lnTo>
                  <a:lnTo>
                    <a:pt x="0" y="2081340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11153965" y="3842956"/>
              <a:ext cx="1037907" cy="188722"/>
            </a:xfrm>
            <a:custGeom>
              <a:avLst/>
              <a:gdLst/>
              <a:ahLst/>
              <a:cxnLst/>
              <a:rect l="l" t="t" r="r" b="b"/>
              <a:pathLst>
                <a:path w="1037907" h="188722" extrusionOk="0">
                  <a:moveTo>
                    <a:pt x="1037907" y="188722"/>
                  </a:moveTo>
                  <a:lnTo>
                    <a:pt x="0" y="188722"/>
                  </a:lnTo>
                  <a:lnTo>
                    <a:pt x="106172" y="0"/>
                  </a:lnTo>
                  <a:lnTo>
                    <a:pt x="931799" y="0"/>
                  </a:lnTo>
                  <a:lnTo>
                    <a:pt x="1037907" y="188722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1237214" y="4188904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11464798" y="4188904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11692318" y="4188904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1237214" y="4423410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11464798" y="4423410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11692318" y="4423410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11237214" y="4657915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11464798" y="4657915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11692318" y="4657915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1237214" y="4892421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1464798" y="4892421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1692318" y="4892421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6"/>
                  </a:lnTo>
                  <a:lnTo>
                    <a:pt x="0" y="144336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1237214" y="5126926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1464798" y="5126926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11692318" y="5126926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1237214" y="5361432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1464798" y="5361432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11692318" y="5361432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11274234" y="3138043"/>
              <a:ext cx="288607" cy="704913"/>
            </a:xfrm>
            <a:custGeom>
              <a:avLst/>
              <a:gdLst/>
              <a:ahLst/>
              <a:cxnLst/>
              <a:rect l="l" t="t" r="r" b="b"/>
              <a:pathLst>
                <a:path w="288607" h="704913" extrusionOk="0">
                  <a:moveTo>
                    <a:pt x="0" y="0"/>
                  </a:moveTo>
                  <a:lnTo>
                    <a:pt x="288607" y="0"/>
                  </a:lnTo>
                  <a:lnTo>
                    <a:pt x="288607" y="704914"/>
                  </a:lnTo>
                  <a:lnTo>
                    <a:pt x="0" y="704914"/>
                  </a:lnTo>
                  <a:close/>
                </a:path>
              </a:pathLst>
            </a:cu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11274234" y="3271266"/>
              <a:ext cx="288607" cy="85089"/>
            </a:xfrm>
            <a:custGeom>
              <a:avLst/>
              <a:gdLst/>
              <a:ahLst/>
              <a:cxnLst/>
              <a:rect l="l" t="t" r="r" b="b"/>
              <a:pathLst>
                <a:path w="288607" h="85089" extrusionOk="0">
                  <a:moveTo>
                    <a:pt x="0" y="0"/>
                  </a:moveTo>
                  <a:lnTo>
                    <a:pt x="288607" y="0"/>
                  </a:lnTo>
                  <a:lnTo>
                    <a:pt x="288607" y="85090"/>
                  </a:lnTo>
                  <a:lnTo>
                    <a:pt x="0" y="85090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1258486" y="4210177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1486070" y="4210177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1713654" y="4210177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1258486" y="4444682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1486070" y="4444682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11713654" y="4444682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11258486" y="4679188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1486070" y="4679188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1713654" y="4679188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1258486" y="4913693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1486070" y="4913693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1713654" y="4913693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1258486" y="5148199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11486070" y="5148199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1713654" y="5148199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1258486" y="5382704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1486070" y="5382704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1713654" y="5382704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 rot="10800000">
              <a:off x="12156185" y="4031678"/>
              <a:ext cx="36068" cy="2081339"/>
            </a:xfrm>
            <a:custGeom>
              <a:avLst/>
              <a:gdLst/>
              <a:ahLst/>
              <a:cxnLst/>
              <a:rect l="l" t="t" r="r" b="b"/>
              <a:pathLst>
                <a:path w="36068" h="2081339" extrusionOk="0">
                  <a:moveTo>
                    <a:pt x="0" y="0"/>
                  </a:moveTo>
                  <a:lnTo>
                    <a:pt x="36068" y="0"/>
                  </a:lnTo>
                  <a:lnTo>
                    <a:pt x="36068" y="2081340"/>
                  </a:lnTo>
                  <a:lnTo>
                    <a:pt x="0" y="208134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 rot="10800000">
              <a:off x="11117897" y="4780978"/>
              <a:ext cx="36068" cy="1332039"/>
            </a:xfrm>
            <a:custGeom>
              <a:avLst/>
              <a:gdLst/>
              <a:ahLst/>
              <a:cxnLst/>
              <a:rect l="l" t="t" r="r" b="b"/>
              <a:pathLst>
                <a:path w="36068" h="1332039" extrusionOk="0">
                  <a:moveTo>
                    <a:pt x="0" y="0"/>
                  </a:moveTo>
                  <a:lnTo>
                    <a:pt x="36068" y="0"/>
                  </a:lnTo>
                  <a:lnTo>
                    <a:pt x="36068" y="1332040"/>
                  </a:lnTo>
                  <a:lnTo>
                    <a:pt x="0" y="1332040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1237214" y="5595938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1464798" y="5595938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5" y="0"/>
                  </a:lnTo>
                  <a:lnTo>
                    <a:pt x="144335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1692318" y="5595938"/>
              <a:ext cx="144335" cy="144335"/>
            </a:xfrm>
            <a:custGeom>
              <a:avLst/>
              <a:gdLst/>
              <a:ahLst/>
              <a:cxnLst/>
              <a:rect l="l" t="t" r="r" b="b"/>
              <a:pathLst>
                <a:path w="144335" h="144335" extrusionOk="0">
                  <a:moveTo>
                    <a:pt x="0" y="0"/>
                  </a:moveTo>
                  <a:lnTo>
                    <a:pt x="144336" y="0"/>
                  </a:lnTo>
                  <a:lnTo>
                    <a:pt x="144336" y="144335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4D44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1258486" y="5617210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1486070" y="5617210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11713654" y="5617210"/>
              <a:ext cx="101726" cy="101726"/>
            </a:xfrm>
            <a:custGeom>
              <a:avLst/>
              <a:gdLst/>
              <a:ahLst/>
              <a:cxnLst/>
              <a:rect l="l" t="t" r="r" b="b"/>
              <a:pathLst>
                <a:path w="101726" h="101726" extrusionOk="0">
                  <a:moveTo>
                    <a:pt x="0" y="0"/>
                  </a:moveTo>
                  <a:lnTo>
                    <a:pt x="101727" y="0"/>
                  </a:lnTo>
                  <a:lnTo>
                    <a:pt x="101727" y="101727"/>
                  </a:lnTo>
                  <a:lnTo>
                    <a:pt x="0" y="101727"/>
                  </a:lnTo>
                  <a:close/>
                </a:path>
              </a:pathLst>
            </a:custGeom>
            <a:solidFill>
              <a:srgbClr val="FCE9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13"/>
          <p:cNvSpPr/>
          <p:nvPr/>
        </p:nvSpPr>
        <p:spPr>
          <a:xfrm>
            <a:off x="821118" y="2027646"/>
            <a:ext cx="1917900" cy="400500"/>
          </a:xfrm>
          <a:prstGeom prst="rect">
            <a:avLst/>
          </a:prstGeom>
          <a:solidFill>
            <a:srgbClr val="B8B0BB"/>
          </a:solidFill>
          <a:ln w="9525" cap="flat" cmpd="sng">
            <a:solidFill>
              <a:srgbClr val="F80201"/>
            </a:solidFill>
            <a:prstDash val="solid"/>
            <a:round/>
            <a:headEnd type="none" w="sm" len="sm"/>
            <a:tailEnd type="none" w="sm" len="sm"/>
          </a:ln>
          <a:effectLst>
            <a:glow rad="101600">
              <a:srgbClr val="FFFA87">
                <a:alpha val="40000"/>
              </a:srgb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BFBFBF"/>
                </a:highlight>
                <a:latin typeface="Calibri"/>
                <a:ea typeface="Calibri"/>
                <a:cs typeface="Calibri"/>
                <a:sym typeface="Calibri"/>
              </a:rPr>
              <a:t>Prepared By:-</a:t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676077" y="2878146"/>
            <a:ext cx="3787500" cy="1407300"/>
          </a:xfrm>
          <a:prstGeom prst="rect">
            <a:avLst/>
          </a:prstGeom>
          <a:solidFill>
            <a:srgbClr val="FFB7B7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Devam Hirenkumar Pathak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Roll no: 07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Enrollment No:  22002170220027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Batch: F1         Branch: IT</a:t>
            </a:r>
            <a:endParaRPr/>
          </a:p>
        </p:txBody>
      </p:sp>
      <p:sp>
        <p:nvSpPr>
          <p:cNvPr id="506" name="Google Shape;506;p13"/>
          <p:cNvSpPr/>
          <p:nvPr/>
        </p:nvSpPr>
        <p:spPr>
          <a:xfrm>
            <a:off x="695576" y="4684356"/>
            <a:ext cx="3762900" cy="1398300"/>
          </a:xfrm>
          <a:prstGeom prst="rect">
            <a:avLst/>
          </a:prstGeom>
          <a:solidFill>
            <a:srgbClr val="FFB7B7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Prashant Kumar Mahesh Kumar Prajapati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Roll no: 27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Enrollment No:  22002170220030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Batch: F1         Branch: IT</a:t>
            </a:r>
            <a:endParaRPr/>
          </a:p>
        </p:txBody>
      </p:sp>
      <p:sp>
        <p:nvSpPr>
          <p:cNvPr id="507" name="Google Shape;507;p13"/>
          <p:cNvSpPr/>
          <p:nvPr/>
        </p:nvSpPr>
        <p:spPr>
          <a:xfrm>
            <a:off x="7885525" y="4298553"/>
            <a:ext cx="3787500" cy="1407300"/>
          </a:xfrm>
          <a:prstGeom prst="rect">
            <a:avLst/>
          </a:prstGeom>
          <a:solidFill>
            <a:srgbClr val="FFB7B7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Aditya Manish Bhai Vyas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Roll no: 03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Enrollment No:  22002170220050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Batch: F1         Branch: IT</a:t>
            </a:r>
            <a:endParaRPr/>
          </a:p>
        </p:txBody>
      </p:sp>
      <p:sp>
        <p:nvSpPr>
          <p:cNvPr id="508" name="Google Shape;508;p13"/>
          <p:cNvSpPr/>
          <p:nvPr/>
        </p:nvSpPr>
        <p:spPr>
          <a:xfrm>
            <a:off x="7885525" y="2299447"/>
            <a:ext cx="3787500" cy="1407300"/>
          </a:xfrm>
          <a:prstGeom prst="rect">
            <a:avLst/>
          </a:prstGeom>
          <a:solidFill>
            <a:srgbClr val="FFB7B7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Yogita Omprakash Sharma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Roll no: 26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Enrollment No:  22002170220043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Batch: F1         Branch: IT</a:t>
            </a:r>
            <a:endParaRPr/>
          </a:p>
        </p:txBody>
      </p:sp>
      <p:sp>
        <p:nvSpPr>
          <p:cNvPr id="509" name="Google Shape;509;p13"/>
          <p:cNvSpPr txBox="1"/>
          <p:nvPr/>
        </p:nvSpPr>
        <p:spPr>
          <a:xfrm>
            <a:off x="50764" y="240664"/>
            <a:ext cx="12090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80201"/>
                </a:solidFill>
                <a:latin typeface="Roboto Black"/>
                <a:ea typeface="Roboto Black"/>
                <a:cs typeface="Roboto Black"/>
                <a:sym typeface="Roboto Black"/>
              </a:rPr>
              <a:t>AIR</a:t>
            </a:r>
            <a:r>
              <a:rPr lang="en-US" sz="540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 POLLUTION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DATA ANALYSIS</a:t>
            </a:r>
            <a:endParaRPr/>
          </a:p>
        </p:txBody>
      </p:sp>
      <p:pic>
        <p:nvPicPr>
          <p:cNvPr id="510" name="Google Shape;5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446" y="118420"/>
            <a:ext cx="2493465" cy="5410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/>
          <p:nvPr/>
        </p:nvSpPr>
        <p:spPr>
          <a:xfrm>
            <a:off x="0" y="5254494"/>
            <a:ext cx="7972233" cy="1602786"/>
          </a:xfrm>
          <a:custGeom>
            <a:avLst/>
            <a:gdLst/>
            <a:ahLst/>
            <a:cxnLst/>
            <a:rect l="l" t="t" r="r" b="b"/>
            <a:pathLst>
              <a:path w="7972233" h="1602786" extrusionOk="0">
                <a:moveTo>
                  <a:pt x="0" y="61247"/>
                </a:moveTo>
                <a:cubicBezTo>
                  <a:pt x="0" y="61247"/>
                  <a:pt x="4690518" y="-118813"/>
                  <a:pt x="5117477" y="138534"/>
                </a:cubicBezTo>
                <a:cubicBezTo>
                  <a:pt x="5544436" y="395881"/>
                  <a:pt x="6786557" y="697621"/>
                  <a:pt x="6786557" y="697621"/>
                </a:cubicBezTo>
                <a:lnTo>
                  <a:pt x="7497952" y="1176823"/>
                </a:lnTo>
                <a:lnTo>
                  <a:pt x="7972234" y="1602787"/>
                </a:lnTo>
                <a:lnTo>
                  <a:pt x="0" y="1602787"/>
                </a:lnTo>
                <a:lnTo>
                  <a:pt x="0" y="61247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14"/>
          <p:cNvGrpSpPr/>
          <p:nvPr/>
        </p:nvGrpSpPr>
        <p:grpSpPr>
          <a:xfrm>
            <a:off x="1045608" y="1729829"/>
            <a:ext cx="2021462" cy="4172226"/>
            <a:chOff x="695137" y="1729829"/>
            <a:chExt cx="2021462" cy="4172226"/>
          </a:xfrm>
        </p:grpSpPr>
        <p:sp>
          <p:nvSpPr>
            <p:cNvPr id="517" name="Google Shape;517;p14"/>
            <p:cNvSpPr/>
            <p:nvPr/>
          </p:nvSpPr>
          <p:spPr>
            <a:xfrm>
              <a:off x="1257545" y="4033182"/>
              <a:ext cx="867848" cy="142546"/>
            </a:xfrm>
            <a:custGeom>
              <a:avLst/>
              <a:gdLst/>
              <a:ahLst/>
              <a:cxnLst/>
              <a:rect l="l" t="t" r="r" b="b"/>
              <a:pathLst>
                <a:path w="867848" h="142546" extrusionOk="0">
                  <a:moveTo>
                    <a:pt x="0" y="49117"/>
                  </a:moveTo>
                  <a:cubicBezTo>
                    <a:pt x="0" y="49117"/>
                    <a:pt x="431160" y="-61396"/>
                    <a:pt x="867849" y="49117"/>
                  </a:cubicBezTo>
                  <a:lnTo>
                    <a:pt x="710621" y="128781"/>
                  </a:lnTo>
                  <a:lnTo>
                    <a:pt x="152252" y="142547"/>
                  </a:lnTo>
                  <a:lnTo>
                    <a:pt x="0" y="49117"/>
                  </a:lnTo>
                  <a:close/>
                </a:path>
              </a:pathLst>
            </a:custGeom>
            <a:solidFill>
              <a:srgbClr val="DB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14"/>
            <p:cNvGrpSpPr/>
            <p:nvPr/>
          </p:nvGrpSpPr>
          <p:grpSpPr>
            <a:xfrm>
              <a:off x="695137" y="1729829"/>
              <a:ext cx="2021462" cy="4172226"/>
              <a:chOff x="695137" y="1729829"/>
              <a:chExt cx="2021462" cy="4172226"/>
            </a:xfrm>
          </p:grpSpPr>
          <p:grpSp>
            <p:nvGrpSpPr>
              <p:cNvPr id="519" name="Google Shape;519;p14"/>
              <p:cNvGrpSpPr/>
              <p:nvPr/>
            </p:nvGrpSpPr>
            <p:grpSpPr>
              <a:xfrm>
                <a:off x="695137" y="1729829"/>
                <a:ext cx="1446506" cy="2453971"/>
                <a:chOff x="695137" y="1729829"/>
                <a:chExt cx="1446506" cy="2453971"/>
              </a:xfrm>
            </p:grpSpPr>
            <p:sp>
              <p:nvSpPr>
                <p:cNvPr id="520" name="Google Shape;520;p14"/>
                <p:cNvSpPr/>
                <p:nvPr/>
              </p:nvSpPr>
              <p:spPr>
                <a:xfrm>
                  <a:off x="695137" y="1729829"/>
                  <a:ext cx="1446506" cy="245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506" h="2453971" extrusionOk="0">
                      <a:moveTo>
                        <a:pt x="918217" y="2440925"/>
                      </a:moveTo>
                      <a:cubicBezTo>
                        <a:pt x="918217" y="2440925"/>
                        <a:pt x="859837" y="2077819"/>
                        <a:pt x="528022" y="1637814"/>
                      </a:cubicBezTo>
                      <a:cubicBezTo>
                        <a:pt x="196207" y="1197808"/>
                        <a:pt x="-85852" y="727120"/>
                        <a:pt x="24219" y="470602"/>
                      </a:cubicBezTo>
                      <a:cubicBezTo>
                        <a:pt x="134289" y="214084"/>
                        <a:pt x="147447" y="98264"/>
                        <a:pt x="507456" y="27114"/>
                      </a:cubicBezTo>
                      <a:cubicBezTo>
                        <a:pt x="867466" y="-44037"/>
                        <a:pt x="1268773" y="-16727"/>
                        <a:pt x="1408033" y="632253"/>
                      </a:cubicBezTo>
                      <a:cubicBezTo>
                        <a:pt x="1547294" y="1281232"/>
                        <a:pt x="1282925" y="1657882"/>
                        <a:pt x="1024141" y="2453972"/>
                      </a:cubicBezTo>
                      <a:lnTo>
                        <a:pt x="918161" y="244098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932012" y="2070056"/>
                  <a:ext cx="1054235" cy="205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235" h="2053540" extrusionOk="0">
                      <a:moveTo>
                        <a:pt x="728499" y="2053540"/>
                      </a:moveTo>
                      <a:cubicBezTo>
                        <a:pt x="728499" y="2053540"/>
                        <a:pt x="624786" y="1509877"/>
                        <a:pt x="383692" y="1190114"/>
                      </a:cubicBezTo>
                      <a:cubicBezTo>
                        <a:pt x="142599" y="870407"/>
                        <a:pt x="-62395" y="528364"/>
                        <a:pt x="17601" y="341947"/>
                      </a:cubicBezTo>
                      <a:cubicBezTo>
                        <a:pt x="97542" y="155584"/>
                        <a:pt x="107162" y="71387"/>
                        <a:pt x="368766" y="19696"/>
                      </a:cubicBezTo>
                      <a:cubicBezTo>
                        <a:pt x="630370" y="-31994"/>
                        <a:pt x="921938" y="-12148"/>
                        <a:pt x="1023163" y="459425"/>
                      </a:cubicBezTo>
                      <a:cubicBezTo>
                        <a:pt x="1124388" y="930998"/>
                        <a:pt x="961742" y="1213334"/>
                        <a:pt x="773666" y="1791770"/>
                      </a:cubicBezTo>
                      <a:lnTo>
                        <a:pt x="728499" y="2053540"/>
                      </a:lnTo>
                      <a:close/>
                    </a:path>
                  </a:pathLst>
                </a:custGeom>
                <a:solidFill>
                  <a:srgbClr val="8C8C8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1184754" y="2367619"/>
                  <a:ext cx="664382" cy="180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382" h="1807944" extrusionOk="0">
                      <a:moveTo>
                        <a:pt x="479958" y="1807944"/>
                      </a:moveTo>
                      <a:cubicBezTo>
                        <a:pt x="479958" y="1807944"/>
                        <a:pt x="393715" y="951539"/>
                        <a:pt x="241794" y="750029"/>
                      </a:cubicBezTo>
                      <a:cubicBezTo>
                        <a:pt x="89874" y="548519"/>
                        <a:pt x="-39325" y="332966"/>
                        <a:pt x="11094" y="215543"/>
                      </a:cubicBezTo>
                      <a:cubicBezTo>
                        <a:pt x="61513" y="98064"/>
                        <a:pt x="67539" y="45047"/>
                        <a:pt x="232396" y="12429"/>
                      </a:cubicBezTo>
                      <a:cubicBezTo>
                        <a:pt x="397253" y="-20188"/>
                        <a:pt x="581017" y="-7639"/>
                        <a:pt x="644815" y="289568"/>
                      </a:cubicBezTo>
                      <a:cubicBezTo>
                        <a:pt x="685725" y="480243"/>
                        <a:pt x="658193" y="621770"/>
                        <a:pt x="601914" y="795030"/>
                      </a:cubicBezTo>
                      <a:cubicBezTo>
                        <a:pt x="526230" y="1028052"/>
                        <a:pt x="484878" y="1271026"/>
                        <a:pt x="480289" y="1515989"/>
                      </a:cubicBezTo>
                      <a:lnTo>
                        <a:pt x="479958" y="180788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3" name="Google Shape;523;p14"/>
              <p:cNvGrpSpPr/>
              <p:nvPr/>
            </p:nvGrpSpPr>
            <p:grpSpPr>
              <a:xfrm>
                <a:off x="708874" y="4082299"/>
                <a:ext cx="2007725" cy="1819756"/>
                <a:chOff x="708874" y="4082299"/>
                <a:chExt cx="2007725" cy="1819756"/>
              </a:xfrm>
            </p:grpSpPr>
            <p:sp>
              <p:nvSpPr>
                <p:cNvPr id="524" name="Google Shape;524;p14"/>
                <p:cNvSpPr/>
                <p:nvPr/>
              </p:nvSpPr>
              <p:spPr>
                <a:xfrm>
                  <a:off x="708874" y="4082299"/>
                  <a:ext cx="2007725" cy="181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725" h="1819756" extrusionOk="0">
                      <a:moveTo>
                        <a:pt x="1416520" y="0"/>
                      </a:moveTo>
                      <a:lnTo>
                        <a:pt x="1107980" y="43785"/>
                      </a:lnTo>
                      <a:cubicBezTo>
                        <a:pt x="1024612" y="52188"/>
                        <a:pt x="940580" y="52188"/>
                        <a:pt x="857156" y="43785"/>
                      </a:cubicBezTo>
                      <a:lnTo>
                        <a:pt x="548616" y="0"/>
                      </a:lnTo>
                      <a:cubicBezTo>
                        <a:pt x="548616" y="0"/>
                        <a:pt x="525342" y="601711"/>
                        <a:pt x="342186" y="1138574"/>
                      </a:cubicBezTo>
                      <a:cubicBezTo>
                        <a:pt x="274297" y="1337542"/>
                        <a:pt x="74832" y="1527608"/>
                        <a:pt x="3848" y="1674830"/>
                      </a:cubicBezTo>
                      <a:cubicBezTo>
                        <a:pt x="-7265" y="1697938"/>
                        <a:pt x="6778" y="1725193"/>
                        <a:pt x="32042" y="1729505"/>
                      </a:cubicBezTo>
                      <a:lnTo>
                        <a:pt x="654928" y="1792142"/>
                      </a:lnTo>
                      <a:cubicBezTo>
                        <a:pt x="871807" y="1828961"/>
                        <a:pt x="1093385" y="1828961"/>
                        <a:pt x="1310265" y="1792142"/>
                      </a:cubicBezTo>
                      <a:lnTo>
                        <a:pt x="1975995" y="1729450"/>
                      </a:lnTo>
                      <a:cubicBezTo>
                        <a:pt x="2001038" y="1725193"/>
                        <a:pt x="2014915" y="1698160"/>
                        <a:pt x="2003913" y="1675327"/>
                      </a:cubicBezTo>
                      <a:cubicBezTo>
                        <a:pt x="1936909" y="1536509"/>
                        <a:pt x="1738882" y="1359545"/>
                        <a:pt x="1670219" y="1172961"/>
                      </a:cubicBezTo>
                      <a:cubicBezTo>
                        <a:pt x="1469704" y="627750"/>
                        <a:pt x="1416520" y="55"/>
                        <a:pt x="1416520" y="55"/>
                      </a:cubicBezTo>
                      <a:close/>
                    </a:path>
                  </a:pathLst>
                </a:custGeom>
                <a:solidFill>
                  <a:srgbClr val="FE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14"/>
                <p:cNvSpPr/>
                <p:nvPr/>
              </p:nvSpPr>
              <p:spPr>
                <a:xfrm>
                  <a:off x="1234437" y="4274577"/>
                  <a:ext cx="925896" cy="11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896" h="116202" extrusionOk="0">
                      <a:moveTo>
                        <a:pt x="913845" y="2764"/>
                      </a:moveTo>
                      <a:lnTo>
                        <a:pt x="578879" y="30130"/>
                      </a:lnTo>
                      <a:cubicBezTo>
                        <a:pt x="492415" y="38256"/>
                        <a:pt x="405398" y="38091"/>
                        <a:pt x="318934" y="29687"/>
                      </a:cubicBezTo>
                      <a:lnTo>
                        <a:pt x="8735" y="0"/>
                      </a:lnTo>
                      <a:cubicBezTo>
                        <a:pt x="7242" y="24878"/>
                        <a:pt x="1990" y="54068"/>
                        <a:pt x="0" y="82650"/>
                      </a:cubicBezTo>
                      <a:lnTo>
                        <a:pt x="312852" y="109573"/>
                      </a:lnTo>
                      <a:cubicBezTo>
                        <a:pt x="403297" y="118252"/>
                        <a:pt x="494350" y="118418"/>
                        <a:pt x="584850" y="110015"/>
                      </a:cubicBezTo>
                      <a:lnTo>
                        <a:pt x="925897" y="86298"/>
                      </a:lnTo>
                      <a:cubicBezTo>
                        <a:pt x="923907" y="57717"/>
                        <a:pt x="915282" y="27642"/>
                        <a:pt x="913790" y="2764"/>
                      </a:cubicBez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14"/>
                <p:cNvSpPr/>
                <p:nvPr/>
              </p:nvSpPr>
              <p:spPr>
                <a:xfrm>
                  <a:off x="1215253" y="4415717"/>
                  <a:ext cx="968133" cy="118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133" h="118509" extrusionOk="0">
                      <a:moveTo>
                        <a:pt x="953705" y="0"/>
                      </a:moveTo>
                      <a:lnTo>
                        <a:pt x="611054" y="31623"/>
                      </a:lnTo>
                      <a:cubicBezTo>
                        <a:pt x="517569" y="40247"/>
                        <a:pt x="423531" y="40136"/>
                        <a:pt x="330101" y="31291"/>
                      </a:cubicBezTo>
                      <a:lnTo>
                        <a:pt x="12162" y="442"/>
                      </a:lnTo>
                      <a:cubicBezTo>
                        <a:pt x="10172" y="26205"/>
                        <a:pt x="2377" y="55837"/>
                        <a:pt x="0" y="83534"/>
                      </a:cubicBezTo>
                      <a:lnTo>
                        <a:pt x="332810" y="112005"/>
                      </a:lnTo>
                      <a:cubicBezTo>
                        <a:pt x="424913" y="120574"/>
                        <a:pt x="517624" y="120685"/>
                        <a:pt x="609783" y="112282"/>
                      </a:cubicBezTo>
                      <a:lnTo>
                        <a:pt x="968134" y="85138"/>
                      </a:lnTo>
                      <a:cubicBezTo>
                        <a:pt x="965757" y="57385"/>
                        <a:pt x="955695" y="25763"/>
                        <a:pt x="953705" y="0"/>
                      </a:cubicBez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27" name="Google Shape;527;p14"/>
          <p:cNvSpPr/>
          <p:nvPr/>
        </p:nvSpPr>
        <p:spPr>
          <a:xfrm>
            <a:off x="2422350" y="5324421"/>
            <a:ext cx="492801" cy="545045"/>
          </a:xfrm>
          <a:custGeom>
            <a:avLst/>
            <a:gdLst/>
            <a:ahLst/>
            <a:cxnLst/>
            <a:rect l="l" t="t" r="r" b="b"/>
            <a:pathLst>
              <a:path w="492801" h="545045" extrusionOk="0">
                <a:moveTo>
                  <a:pt x="347516" y="0"/>
                </a:moveTo>
                <a:cubicBezTo>
                  <a:pt x="347516" y="0"/>
                  <a:pt x="397547" y="82429"/>
                  <a:pt x="437794" y="152418"/>
                </a:cubicBezTo>
                <a:cubicBezTo>
                  <a:pt x="472623" y="213010"/>
                  <a:pt x="474337" y="310033"/>
                  <a:pt x="492802" y="336901"/>
                </a:cubicBezTo>
                <a:lnTo>
                  <a:pt x="363603" y="519283"/>
                </a:lnTo>
                <a:lnTo>
                  <a:pt x="133290" y="542724"/>
                </a:lnTo>
                <a:lnTo>
                  <a:pt x="0" y="545045"/>
                </a:lnTo>
                <a:cubicBezTo>
                  <a:pt x="0" y="545045"/>
                  <a:pt x="276918" y="211683"/>
                  <a:pt x="347571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14"/>
          <p:cNvGrpSpPr/>
          <p:nvPr/>
        </p:nvGrpSpPr>
        <p:grpSpPr>
          <a:xfrm>
            <a:off x="2533878" y="3074426"/>
            <a:ext cx="1518923" cy="2890238"/>
            <a:chOff x="2183407" y="3074426"/>
            <a:chExt cx="1518923" cy="2890238"/>
          </a:xfrm>
        </p:grpSpPr>
        <p:sp>
          <p:nvSpPr>
            <p:cNvPr id="529" name="Google Shape;529;p14"/>
            <p:cNvSpPr/>
            <p:nvPr/>
          </p:nvSpPr>
          <p:spPr>
            <a:xfrm>
              <a:off x="2598459" y="4550807"/>
              <a:ext cx="656553" cy="107828"/>
            </a:xfrm>
            <a:custGeom>
              <a:avLst/>
              <a:gdLst/>
              <a:ahLst/>
              <a:cxnLst/>
              <a:rect l="l" t="t" r="r" b="b"/>
              <a:pathLst>
                <a:path w="656553" h="107828" extrusionOk="0">
                  <a:moveTo>
                    <a:pt x="0" y="37175"/>
                  </a:moveTo>
                  <a:cubicBezTo>
                    <a:pt x="0" y="37175"/>
                    <a:pt x="326176" y="-46469"/>
                    <a:pt x="656553" y="37175"/>
                  </a:cubicBezTo>
                  <a:lnTo>
                    <a:pt x="537637" y="97435"/>
                  </a:lnTo>
                  <a:lnTo>
                    <a:pt x="115212" y="107828"/>
                  </a:lnTo>
                  <a:lnTo>
                    <a:pt x="0" y="37175"/>
                  </a:lnTo>
                  <a:close/>
                </a:path>
              </a:pathLst>
            </a:custGeom>
            <a:solidFill>
              <a:srgbClr val="DB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0" name="Google Shape;530;p14"/>
            <p:cNvGrpSpPr/>
            <p:nvPr/>
          </p:nvGrpSpPr>
          <p:grpSpPr>
            <a:xfrm>
              <a:off x="2183407" y="3074426"/>
              <a:ext cx="1518923" cy="2890238"/>
              <a:chOff x="2183407" y="3074426"/>
              <a:chExt cx="1518923" cy="2890238"/>
            </a:xfrm>
          </p:grpSpPr>
          <p:grpSp>
            <p:nvGrpSpPr>
              <p:cNvPr id="531" name="Google Shape;531;p14"/>
              <p:cNvGrpSpPr/>
              <p:nvPr/>
            </p:nvGrpSpPr>
            <p:grpSpPr>
              <a:xfrm>
                <a:off x="2319191" y="3074426"/>
                <a:ext cx="921024" cy="1677971"/>
                <a:chOff x="2319191" y="3074426"/>
                <a:chExt cx="921024" cy="1677971"/>
              </a:xfrm>
            </p:grpSpPr>
            <p:sp>
              <p:nvSpPr>
                <p:cNvPr id="532" name="Google Shape;532;p14"/>
                <p:cNvSpPr/>
                <p:nvPr/>
              </p:nvSpPr>
              <p:spPr>
                <a:xfrm>
                  <a:off x="2319191" y="3074426"/>
                  <a:ext cx="921024" cy="1677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024" h="1677971" extrusionOk="0">
                      <a:moveTo>
                        <a:pt x="624351" y="1677971"/>
                      </a:moveTo>
                      <a:cubicBezTo>
                        <a:pt x="624351" y="1677971"/>
                        <a:pt x="885402" y="1189592"/>
                        <a:pt x="910391" y="894707"/>
                      </a:cubicBezTo>
                      <a:cubicBezTo>
                        <a:pt x="935379" y="599822"/>
                        <a:pt x="935379" y="167612"/>
                        <a:pt x="690416" y="55275"/>
                      </a:cubicBezTo>
                      <a:cubicBezTo>
                        <a:pt x="445397" y="-57063"/>
                        <a:pt x="193081" y="15083"/>
                        <a:pt x="148577" y="152961"/>
                      </a:cubicBezTo>
                      <a:cubicBezTo>
                        <a:pt x="104073" y="290895"/>
                        <a:pt x="109491" y="274144"/>
                        <a:pt x="62389" y="351321"/>
                      </a:cubicBezTo>
                      <a:cubicBezTo>
                        <a:pt x="15343" y="428497"/>
                        <a:pt x="-6716" y="450942"/>
                        <a:pt x="7326" y="521982"/>
                      </a:cubicBezTo>
                      <a:cubicBezTo>
                        <a:pt x="21368" y="593022"/>
                        <a:pt x="-27779" y="688000"/>
                        <a:pt x="25349" y="775294"/>
                      </a:cubicBezTo>
                      <a:cubicBezTo>
                        <a:pt x="78422" y="862642"/>
                        <a:pt x="40220" y="935286"/>
                        <a:pt x="347268" y="1185833"/>
                      </a:cubicBezTo>
                      <a:cubicBezTo>
                        <a:pt x="654315" y="1436380"/>
                        <a:pt x="561659" y="1657682"/>
                        <a:pt x="561659" y="1657682"/>
                      </a:cubicBezTo>
                      <a:lnTo>
                        <a:pt x="624407" y="16779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2452535" y="3256847"/>
                  <a:ext cx="684775" cy="1488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775" h="1488695" extrusionOk="0">
                      <a:moveTo>
                        <a:pt x="469667" y="1488640"/>
                      </a:moveTo>
                      <a:cubicBezTo>
                        <a:pt x="469667" y="1488640"/>
                        <a:pt x="658296" y="884385"/>
                        <a:pt x="676872" y="665184"/>
                      </a:cubicBezTo>
                      <a:cubicBezTo>
                        <a:pt x="695447" y="445928"/>
                        <a:pt x="695447" y="124617"/>
                        <a:pt x="513286" y="41083"/>
                      </a:cubicBezTo>
                      <a:cubicBezTo>
                        <a:pt x="331125" y="-42396"/>
                        <a:pt x="143547" y="11174"/>
                        <a:pt x="110487" y="113726"/>
                      </a:cubicBezTo>
                      <a:cubicBezTo>
                        <a:pt x="77372" y="216278"/>
                        <a:pt x="81408" y="203839"/>
                        <a:pt x="46413" y="261224"/>
                      </a:cubicBezTo>
                      <a:cubicBezTo>
                        <a:pt x="11418" y="318608"/>
                        <a:pt x="-4946" y="335304"/>
                        <a:pt x="5447" y="388101"/>
                      </a:cubicBezTo>
                      <a:cubicBezTo>
                        <a:pt x="15896" y="440897"/>
                        <a:pt x="-20647" y="511495"/>
                        <a:pt x="18826" y="576453"/>
                      </a:cubicBezTo>
                      <a:cubicBezTo>
                        <a:pt x="58299" y="641357"/>
                        <a:pt x="-468" y="740481"/>
                        <a:pt x="258151" y="881676"/>
                      </a:cubicBezTo>
                      <a:cubicBezTo>
                        <a:pt x="594664" y="1065385"/>
                        <a:pt x="451313" y="1482780"/>
                        <a:pt x="451313" y="1482780"/>
                      </a:cubicBezTo>
                      <a:lnTo>
                        <a:pt x="469667" y="1488695"/>
                      </a:lnTo>
                      <a:close/>
                    </a:path>
                  </a:pathLst>
                </a:custGeom>
                <a:solidFill>
                  <a:srgbClr val="8C8C8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2597293" y="3452886"/>
                  <a:ext cx="453136" cy="12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36" h="1285800" extrusionOk="0">
                      <a:moveTo>
                        <a:pt x="320156" y="1285745"/>
                      </a:moveTo>
                      <a:cubicBezTo>
                        <a:pt x="320156" y="1285745"/>
                        <a:pt x="435644" y="585241"/>
                        <a:pt x="447917" y="440176"/>
                      </a:cubicBezTo>
                      <a:cubicBezTo>
                        <a:pt x="460190" y="295111"/>
                        <a:pt x="460190" y="82433"/>
                        <a:pt x="339671" y="27204"/>
                      </a:cubicBezTo>
                      <a:cubicBezTo>
                        <a:pt x="219152" y="-28080"/>
                        <a:pt x="94984" y="7412"/>
                        <a:pt x="73091" y="75301"/>
                      </a:cubicBezTo>
                      <a:cubicBezTo>
                        <a:pt x="51199" y="143190"/>
                        <a:pt x="53852" y="134953"/>
                        <a:pt x="30688" y="172877"/>
                      </a:cubicBezTo>
                      <a:cubicBezTo>
                        <a:pt x="7525" y="210858"/>
                        <a:pt x="-3311" y="221914"/>
                        <a:pt x="3599" y="256854"/>
                      </a:cubicBezTo>
                      <a:cubicBezTo>
                        <a:pt x="10510" y="291793"/>
                        <a:pt x="-13649" y="338508"/>
                        <a:pt x="12445" y="381519"/>
                      </a:cubicBezTo>
                      <a:cubicBezTo>
                        <a:pt x="38594" y="424475"/>
                        <a:pt x="-326" y="490042"/>
                        <a:pt x="170833" y="583472"/>
                      </a:cubicBezTo>
                      <a:cubicBezTo>
                        <a:pt x="393573" y="705042"/>
                        <a:pt x="356643" y="1005510"/>
                        <a:pt x="356643" y="1005510"/>
                      </a:cubicBezTo>
                      <a:lnTo>
                        <a:pt x="320156" y="12858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5" name="Google Shape;535;p14"/>
              <p:cNvGrpSpPr/>
              <p:nvPr/>
            </p:nvGrpSpPr>
            <p:grpSpPr>
              <a:xfrm>
                <a:off x="2183407" y="4587927"/>
                <a:ext cx="1518923" cy="1376737"/>
                <a:chOff x="2183407" y="4587927"/>
                <a:chExt cx="1518923" cy="1376737"/>
              </a:xfrm>
            </p:grpSpPr>
            <p:sp>
              <p:nvSpPr>
                <p:cNvPr id="536" name="Google Shape;536;p14"/>
                <p:cNvSpPr/>
                <p:nvPr/>
              </p:nvSpPr>
              <p:spPr>
                <a:xfrm>
                  <a:off x="2183407" y="4587927"/>
                  <a:ext cx="1518923" cy="137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923" h="1376737" extrusionOk="0">
                      <a:moveTo>
                        <a:pt x="1071606" y="55"/>
                      </a:moveTo>
                      <a:lnTo>
                        <a:pt x="838196" y="33170"/>
                      </a:lnTo>
                      <a:cubicBezTo>
                        <a:pt x="775117" y="39528"/>
                        <a:pt x="711541" y="39528"/>
                        <a:pt x="648461" y="33170"/>
                      </a:cubicBezTo>
                      <a:lnTo>
                        <a:pt x="415052" y="55"/>
                      </a:lnTo>
                      <a:cubicBezTo>
                        <a:pt x="415052" y="55"/>
                        <a:pt x="397472" y="455264"/>
                        <a:pt x="258875" y="861436"/>
                      </a:cubicBezTo>
                      <a:cubicBezTo>
                        <a:pt x="207516" y="1011974"/>
                        <a:pt x="56646" y="1155768"/>
                        <a:pt x="2910" y="1267110"/>
                      </a:cubicBezTo>
                      <a:cubicBezTo>
                        <a:pt x="-5493" y="1284580"/>
                        <a:pt x="5121" y="1305200"/>
                        <a:pt x="24249" y="1308462"/>
                      </a:cubicBezTo>
                      <a:lnTo>
                        <a:pt x="495491" y="1355841"/>
                      </a:lnTo>
                      <a:cubicBezTo>
                        <a:pt x="659574" y="1383704"/>
                        <a:pt x="827195" y="1383704"/>
                        <a:pt x="991278" y="1355841"/>
                      </a:cubicBezTo>
                      <a:lnTo>
                        <a:pt x="1494915" y="1308407"/>
                      </a:lnTo>
                      <a:cubicBezTo>
                        <a:pt x="1513823" y="1305200"/>
                        <a:pt x="1524382" y="1284746"/>
                        <a:pt x="1516034" y="1267442"/>
                      </a:cubicBezTo>
                      <a:cubicBezTo>
                        <a:pt x="1465338" y="1162457"/>
                        <a:pt x="1315519" y="1028559"/>
                        <a:pt x="1263607" y="887364"/>
                      </a:cubicBezTo>
                      <a:cubicBezTo>
                        <a:pt x="1111908" y="474890"/>
                        <a:pt x="1071716" y="0"/>
                        <a:pt x="1071716" y="0"/>
                      </a:cubicBezTo>
                      <a:close/>
                    </a:path>
                  </a:pathLst>
                </a:custGeom>
                <a:solidFill>
                  <a:srgbClr val="FE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14"/>
                <p:cNvSpPr/>
                <p:nvPr/>
              </p:nvSpPr>
              <p:spPr>
                <a:xfrm>
                  <a:off x="2580990" y="4733434"/>
                  <a:ext cx="700448" cy="8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48" h="87944" extrusionOk="0">
                      <a:moveTo>
                        <a:pt x="691327" y="2101"/>
                      </a:moveTo>
                      <a:lnTo>
                        <a:pt x="437905" y="22777"/>
                      </a:lnTo>
                      <a:cubicBezTo>
                        <a:pt x="372504" y="28913"/>
                        <a:pt x="306661" y="28803"/>
                        <a:pt x="241260" y="22445"/>
                      </a:cubicBezTo>
                      <a:lnTo>
                        <a:pt x="6579" y="0"/>
                      </a:lnTo>
                      <a:cubicBezTo>
                        <a:pt x="5473" y="18796"/>
                        <a:pt x="1493" y="40910"/>
                        <a:pt x="0" y="62526"/>
                      </a:cubicBezTo>
                      <a:lnTo>
                        <a:pt x="236671" y="82926"/>
                      </a:lnTo>
                      <a:cubicBezTo>
                        <a:pt x="305113" y="89505"/>
                        <a:pt x="373997" y="89615"/>
                        <a:pt x="442438" y="83258"/>
                      </a:cubicBezTo>
                      <a:lnTo>
                        <a:pt x="700449" y="65346"/>
                      </a:lnTo>
                      <a:cubicBezTo>
                        <a:pt x="698956" y="43730"/>
                        <a:pt x="692432" y="20953"/>
                        <a:pt x="691272" y="2156"/>
                      </a:cubicBez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14"/>
                <p:cNvSpPr/>
                <p:nvPr/>
              </p:nvSpPr>
              <p:spPr>
                <a:xfrm>
                  <a:off x="2566395" y="4840188"/>
                  <a:ext cx="732402" cy="89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02" h="89726" extrusionOk="0">
                      <a:moveTo>
                        <a:pt x="721567" y="0"/>
                      </a:moveTo>
                      <a:lnTo>
                        <a:pt x="462340" y="23938"/>
                      </a:lnTo>
                      <a:cubicBezTo>
                        <a:pt x="391632" y="30462"/>
                        <a:pt x="320482" y="30406"/>
                        <a:pt x="249773" y="23717"/>
                      </a:cubicBezTo>
                      <a:lnTo>
                        <a:pt x="9233" y="387"/>
                      </a:lnTo>
                      <a:cubicBezTo>
                        <a:pt x="7740" y="19847"/>
                        <a:pt x="1824" y="42292"/>
                        <a:pt x="0" y="63245"/>
                      </a:cubicBezTo>
                      <a:lnTo>
                        <a:pt x="251764" y="84806"/>
                      </a:lnTo>
                      <a:cubicBezTo>
                        <a:pt x="321477" y="91274"/>
                        <a:pt x="391577" y="91384"/>
                        <a:pt x="461290" y="85027"/>
                      </a:cubicBezTo>
                      <a:lnTo>
                        <a:pt x="732403" y="64461"/>
                      </a:lnTo>
                      <a:cubicBezTo>
                        <a:pt x="730578" y="43453"/>
                        <a:pt x="723005" y="19515"/>
                        <a:pt x="721512" y="55"/>
                      </a:cubicBez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39" name="Google Shape;539;p14"/>
          <p:cNvSpPr/>
          <p:nvPr/>
        </p:nvSpPr>
        <p:spPr>
          <a:xfrm>
            <a:off x="3342774" y="5344102"/>
            <a:ext cx="546924" cy="620508"/>
          </a:xfrm>
          <a:custGeom>
            <a:avLst/>
            <a:gdLst/>
            <a:ahLst/>
            <a:cxnLst/>
            <a:rect l="l" t="t" r="r" b="b"/>
            <a:pathLst>
              <a:path w="546924" h="620508" extrusionOk="0">
                <a:moveTo>
                  <a:pt x="409489" y="55"/>
                </a:moveTo>
                <a:cubicBezTo>
                  <a:pt x="409489" y="55"/>
                  <a:pt x="447082" y="90611"/>
                  <a:pt x="477156" y="166626"/>
                </a:cubicBezTo>
                <a:cubicBezTo>
                  <a:pt x="501924" y="229152"/>
                  <a:pt x="526967" y="305113"/>
                  <a:pt x="546925" y="331483"/>
                </a:cubicBezTo>
                <a:lnTo>
                  <a:pt x="311304" y="594912"/>
                </a:lnTo>
                <a:lnTo>
                  <a:pt x="122841" y="618241"/>
                </a:lnTo>
                <a:lnTo>
                  <a:pt x="0" y="620508"/>
                </a:lnTo>
                <a:cubicBezTo>
                  <a:pt x="0" y="620508"/>
                  <a:pt x="412142" y="76237"/>
                  <a:pt x="40943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0" name="Google Shape;540;p14"/>
          <p:cNvGrpSpPr/>
          <p:nvPr/>
        </p:nvGrpSpPr>
        <p:grpSpPr>
          <a:xfrm>
            <a:off x="3461702" y="1583889"/>
            <a:ext cx="2348296" cy="4503520"/>
            <a:chOff x="3111231" y="1583889"/>
            <a:chExt cx="2348296" cy="4503520"/>
          </a:xfrm>
        </p:grpSpPr>
        <p:sp>
          <p:nvSpPr>
            <p:cNvPr id="541" name="Google Shape;541;p14"/>
            <p:cNvSpPr/>
            <p:nvPr/>
          </p:nvSpPr>
          <p:spPr>
            <a:xfrm>
              <a:off x="3752956" y="3901434"/>
              <a:ext cx="1015070" cy="166767"/>
            </a:xfrm>
            <a:custGeom>
              <a:avLst/>
              <a:gdLst/>
              <a:ahLst/>
              <a:cxnLst/>
              <a:rect l="l" t="t" r="r" b="b"/>
              <a:pathLst>
                <a:path w="1015070" h="166767" extrusionOk="0">
                  <a:moveTo>
                    <a:pt x="0" y="57471"/>
                  </a:moveTo>
                  <a:cubicBezTo>
                    <a:pt x="0" y="57471"/>
                    <a:pt x="504301" y="-71839"/>
                    <a:pt x="1015070" y="57471"/>
                  </a:cubicBezTo>
                  <a:lnTo>
                    <a:pt x="831196" y="150680"/>
                  </a:lnTo>
                  <a:lnTo>
                    <a:pt x="178070" y="166767"/>
                  </a:lnTo>
                  <a:lnTo>
                    <a:pt x="0" y="57526"/>
                  </a:lnTo>
                  <a:close/>
                </a:path>
              </a:pathLst>
            </a:custGeom>
            <a:solidFill>
              <a:srgbClr val="DB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2" name="Google Shape;542;p14"/>
            <p:cNvGrpSpPr/>
            <p:nvPr/>
          </p:nvGrpSpPr>
          <p:grpSpPr>
            <a:xfrm>
              <a:off x="3285573" y="1583889"/>
              <a:ext cx="1737037" cy="2599856"/>
              <a:chOff x="3285573" y="1583889"/>
              <a:chExt cx="1737037" cy="2599856"/>
            </a:xfrm>
          </p:grpSpPr>
          <p:sp>
            <p:nvSpPr>
              <p:cNvPr id="543" name="Google Shape;543;p14"/>
              <p:cNvSpPr/>
              <p:nvPr/>
            </p:nvSpPr>
            <p:spPr>
              <a:xfrm>
                <a:off x="3285573" y="1583889"/>
                <a:ext cx="1737037" cy="2599856"/>
              </a:xfrm>
              <a:custGeom>
                <a:avLst/>
                <a:gdLst/>
                <a:ahLst/>
                <a:cxnLst/>
                <a:rect l="l" t="t" r="r" b="b"/>
                <a:pathLst>
                  <a:path w="1737037" h="2599856" extrusionOk="0">
                    <a:moveTo>
                      <a:pt x="879193" y="2530033"/>
                    </a:moveTo>
                    <a:cubicBezTo>
                      <a:pt x="879193" y="2530033"/>
                      <a:pt x="791789" y="2223317"/>
                      <a:pt x="304073" y="1731787"/>
                    </a:cubicBezTo>
                    <a:cubicBezTo>
                      <a:pt x="-183642" y="1240256"/>
                      <a:pt x="71825" y="799532"/>
                      <a:pt x="31855" y="703117"/>
                    </a:cubicBezTo>
                    <a:cubicBezTo>
                      <a:pt x="-8115" y="606701"/>
                      <a:pt x="37660" y="296503"/>
                      <a:pt x="234581" y="263996"/>
                    </a:cubicBezTo>
                    <a:cubicBezTo>
                      <a:pt x="431503" y="231489"/>
                      <a:pt x="343767" y="-42886"/>
                      <a:pt x="730590" y="5764"/>
                    </a:cubicBezTo>
                    <a:cubicBezTo>
                      <a:pt x="1117412" y="54414"/>
                      <a:pt x="1259934" y="224136"/>
                      <a:pt x="1462163" y="278535"/>
                    </a:cubicBezTo>
                    <a:cubicBezTo>
                      <a:pt x="1664448" y="332935"/>
                      <a:pt x="1749143" y="743972"/>
                      <a:pt x="1735653" y="840055"/>
                    </a:cubicBezTo>
                    <a:cubicBezTo>
                      <a:pt x="1724984" y="915960"/>
                      <a:pt x="1753344" y="1069097"/>
                      <a:pt x="1564439" y="1443149"/>
                    </a:cubicBezTo>
                    <a:cubicBezTo>
                      <a:pt x="1375533" y="1817201"/>
                      <a:pt x="1446186" y="1628903"/>
                      <a:pt x="1399914" y="1880445"/>
                    </a:cubicBezTo>
                    <a:cubicBezTo>
                      <a:pt x="1353641" y="2131933"/>
                      <a:pt x="1233343" y="2167370"/>
                      <a:pt x="1173802" y="2289271"/>
                    </a:cubicBezTo>
                    <a:cubicBezTo>
                      <a:pt x="1114261" y="2411227"/>
                      <a:pt x="1030395" y="2599856"/>
                      <a:pt x="1030395" y="2599856"/>
                    </a:cubicBezTo>
                    <a:lnTo>
                      <a:pt x="879138" y="2530033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3461052" y="1816315"/>
                <a:ext cx="1316426" cy="2345150"/>
              </a:xfrm>
              <a:custGeom>
                <a:avLst/>
                <a:gdLst/>
                <a:ahLst/>
                <a:cxnLst/>
                <a:rect l="l" t="t" r="r" b="b"/>
                <a:pathLst>
                  <a:path w="1316426" h="2345150" extrusionOk="0">
                    <a:moveTo>
                      <a:pt x="762592" y="2324806"/>
                    </a:moveTo>
                    <a:cubicBezTo>
                      <a:pt x="762592" y="2324806"/>
                      <a:pt x="600002" y="1684893"/>
                      <a:pt x="230428" y="1312445"/>
                    </a:cubicBezTo>
                    <a:cubicBezTo>
                      <a:pt x="-139146" y="939941"/>
                      <a:pt x="54403" y="605915"/>
                      <a:pt x="24163" y="532885"/>
                    </a:cubicBezTo>
                    <a:cubicBezTo>
                      <a:pt x="-6133" y="459855"/>
                      <a:pt x="28586" y="224732"/>
                      <a:pt x="177797" y="200075"/>
                    </a:cubicBezTo>
                    <a:cubicBezTo>
                      <a:pt x="327009" y="175418"/>
                      <a:pt x="260557" y="-32505"/>
                      <a:pt x="553674" y="4370"/>
                    </a:cubicBezTo>
                    <a:cubicBezTo>
                      <a:pt x="846845" y="41244"/>
                      <a:pt x="954814" y="169890"/>
                      <a:pt x="1108117" y="211077"/>
                    </a:cubicBezTo>
                    <a:cubicBezTo>
                      <a:pt x="1261419" y="252318"/>
                      <a:pt x="1325604" y="563789"/>
                      <a:pt x="1315377" y="636598"/>
                    </a:cubicBezTo>
                    <a:cubicBezTo>
                      <a:pt x="1307305" y="694148"/>
                      <a:pt x="1328756" y="810190"/>
                      <a:pt x="1185625" y="1093631"/>
                    </a:cubicBezTo>
                    <a:cubicBezTo>
                      <a:pt x="1042439" y="1377072"/>
                      <a:pt x="1096010" y="1234439"/>
                      <a:pt x="1060960" y="1425003"/>
                    </a:cubicBezTo>
                    <a:cubicBezTo>
                      <a:pt x="1025910" y="1615567"/>
                      <a:pt x="934746" y="1642435"/>
                      <a:pt x="889634" y="1734815"/>
                    </a:cubicBezTo>
                    <a:cubicBezTo>
                      <a:pt x="844523" y="1827194"/>
                      <a:pt x="806819" y="2345151"/>
                      <a:pt x="806819" y="2345151"/>
                    </a:cubicBezTo>
                    <a:lnTo>
                      <a:pt x="762647" y="232475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3666129" y="2113409"/>
                <a:ext cx="918035" cy="2039432"/>
              </a:xfrm>
              <a:custGeom>
                <a:avLst/>
                <a:gdLst/>
                <a:ahLst/>
                <a:cxnLst/>
                <a:rect l="l" t="t" r="r" b="b"/>
                <a:pathLst>
                  <a:path w="918035" h="2039432" extrusionOk="0">
                    <a:moveTo>
                      <a:pt x="582946" y="2039432"/>
                    </a:moveTo>
                    <a:cubicBezTo>
                      <a:pt x="582946" y="2039432"/>
                      <a:pt x="418421" y="1175011"/>
                      <a:pt x="160687" y="915232"/>
                    </a:cubicBezTo>
                    <a:cubicBezTo>
                      <a:pt x="-97047" y="655507"/>
                      <a:pt x="37956" y="422540"/>
                      <a:pt x="16838" y="371624"/>
                    </a:cubicBezTo>
                    <a:cubicBezTo>
                      <a:pt x="-4281" y="320652"/>
                      <a:pt x="19934" y="156735"/>
                      <a:pt x="123978" y="139541"/>
                    </a:cubicBezTo>
                    <a:cubicBezTo>
                      <a:pt x="228023" y="122348"/>
                      <a:pt x="181695" y="-22662"/>
                      <a:pt x="386135" y="3045"/>
                    </a:cubicBezTo>
                    <a:cubicBezTo>
                      <a:pt x="590575" y="28752"/>
                      <a:pt x="665872" y="118478"/>
                      <a:pt x="772792" y="147226"/>
                    </a:cubicBezTo>
                    <a:cubicBezTo>
                      <a:pt x="879656" y="175974"/>
                      <a:pt x="924436" y="393185"/>
                      <a:pt x="917304" y="443991"/>
                    </a:cubicBezTo>
                    <a:cubicBezTo>
                      <a:pt x="911665" y="484127"/>
                      <a:pt x="926647" y="565063"/>
                      <a:pt x="826804" y="762703"/>
                    </a:cubicBezTo>
                    <a:cubicBezTo>
                      <a:pt x="726961" y="960343"/>
                      <a:pt x="764333" y="860887"/>
                      <a:pt x="739842" y="993790"/>
                    </a:cubicBezTo>
                    <a:cubicBezTo>
                      <a:pt x="715407" y="1126693"/>
                      <a:pt x="651830" y="1145434"/>
                      <a:pt x="620373" y="1209840"/>
                    </a:cubicBezTo>
                    <a:cubicBezTo>
                      <a:pt x="588917" y="1274301"/>
                      <a:pt x="562657" y="1635417"/>
                      <a:pt x="562657" y="1635417"/>
                    </a:cubicBezTo>
                    <a:lnTo>
                      <a:pt x="583001" y="2039377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4"/>
            <p:cNvGrpSpPr/>
            <p:nvPr/>
          </p:nvGrpSpPr>
          <p:grpSpPr>
            <a:xfrm>
              <a:off x="3111231" y="3958905"/>
              <a:ext cx="2348296" cy="2128504"/>
              <a:chOff x="3111231" y="3958905"/>
              <a:chExt cx="2348296" cy="2128504"/>
            </a:xfrm>
          </p:grpSpPr>
          <p:sp>
            <p:nvSpPr>
              <p:cNvPr id="547" name="Google Shape;547;p14"/>
              <p:cNvSpPr/>
              <p:nvPr/>
            </p:nvSpPr>
            <p:spPr>
              <a:xfrm>
                <a:off x="3111231" y="3958905"/>
                <a:ext cx="2348296" cy="2128504"/>
              </a:xfrm>
              <a:custGeom>
                <a:avLst/>
                <a:gdLst/>
                <a:ahLst/>
                <a:cxnLst/>
                <a:rect l="l" t="t" r="r" b="b"/>
                <a:pathLst>
                  <a:path w="2348296" h="2128504" extrusionOk="0">
                    <a:moveTo>
                      <a:pt x="1656795" y="0"/>
                    </a:moveTo>
                    <a:lnTo>
                      <a:pt x="1295956" y="51193"/>
                    </a:lnTo>
                    <a:cubicBezTo>
                      <a:pt x="1198435" y="61034"/>
                      <a:pt x="1100140" y="61034"/>
                      <a:pt x="1002564" y="51193"/>
                    </a:cubicBezTo>
                    <a:lnTo>
                      <a:pt x="641725" y="0"/>
                    </a:lnTo>
                    <a:cubicBezTo>
                      <a:pt x="641725" y="0"/>
                      <a:pt x="614525" y="703821"/>
                      <a:pt x="400244" y="1331737"/>
                    </a:cubicBezTo>
                    <a:cubicBezTo>
                      <a:pt x="320801" y="1564483"/>
                      <a:pt x="87558" y="1786780"/>
                      <a:pt x="4521" y="1958990"/>
                    </a:cubicBezTo>
                    <a:cubicBezTo>
                      <a:pt x="-8526" y="1985968"/>
                      <a:pt x="7949" y="2017922"/>
                      <a:pt x="37470" y="2022953"/>
                    </a:cubicBezTo>
                    <a:lnTo>
                      <a:pt x="766003" y="2096205"/>
                    </a:lnTo>
                    <a:cubicBezTo>
                      <a:pt x="1019702" y="2139271"/>
                      <a:pt x="1278818" y="2139271"/>
                      <a:pt x="1532516" y="2096205"/>
                    </a:cubicBezTo>
                    <a:lnTo>
                      <a:pt x="2311192" y="2022843"/>
                    </a:lnTo>
                    <a:cubicBezTo>
                      <a:pt x="2340437" y="2017867"/>
                      <a:pt x="2356746" y="1986245"/>
                      <a:pt x="2343810" y="1959542"/>
                    </a:cubicBezTo>
                    <a:cubicBezTo>
                      <a:pt x="2265472" y="1797228"/>
                      <a:pt x="2033832" y="1590245"/>
                      <a:pt x="1953504" y="1371928"/>
                    </a:cubicBezTo>
                    <a:cubicBezTo>
                      <a:pt x="1718990" y="734227"/>
                      <a:pt x="1656795" y="0"/>
                      <a:pt x="1656795" y="0"/>
                    </a:cubicBez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>
                <a:off x="3726032" y="4183745"/>
                <a:ext cx="1083014" cy="135911"/>
              </a:xfrm>
              <a:custGeom>
                <a:avLst/>
                <a:gdLst/>
                <a:ahLst/>
                <a:cxnLst/>
                <a:rect l="l" t="t" r="r" b="b"/>
                <a:pathLst>
                  <a:path w="1083014" h="135911" extrusionOk="0">
                    <a:moveTo>
                      <a:pt x="1068751" y="3262"/>
                    </a:moveTo>
                    <a:lnTo>
                      <a:pt x="676953" y="35271"/>
                    </a:lnTo>
                    <a:cubicBezTo>
                      <a:pt x="575839" y="44780"/>
                      <a:pt x="474005" y="44559"/>
                      <a:pt x="372946" y="34718"/>
                    </a:cubicBezTo>
                    <a:lnTo>
                      <a:pt x="10172" y="0"/>
                    </a:lnTo>
                    <a:cubicBezTo>
                      <a:pt x="8459" y="29079"/>
                      <a:pt x="2322" y="63190"/>
                      <a:pt x="0" y="96637"/>
                    </a:cubicBezTo>
                    <a:lnTo>
                      <a:pt x="365925" y="128149"/>
                    </a:lnTo>
                    <a:cubicBezTo>
                      <a:pt x="471739" y="138321"/>
                      <a:pt x="578216" y="138487"/>
                      <a:pt x="684085" y="128701"/>
                    </a:cubicBezTo>
                    <a:lnTo>
                      <a:pt x="1083014" y="101004"/>
                    </a:lnTo>
                    <a:cubicBezTo>
                      <a:pt x="1080692" y="67557"/>
                      <a:pt x="1070575" y="32397"/>
                      <a:pt x="1068862" y="3262"/>
                    </a:cubicBez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3703477" y="4348823"/>
                <a:ext cx="1132382" cy="138653"/>
              </a:xfrm>
              <a:custGeom>
                <a:avLst/>
                <a:gdLst/>
                <a:ahLst/>
                <a:cxnLst/>
                <a:rect l="l" t="t" r="r" b="b"/>
                <a:pathLst>
                  <a:path w="1132382" h="138653" extrusionOk="0">
                    <a:moveTo>
                      <a:pt x="1115521" y="55"/>
                    </a:moveTo>
                    <a:lnTo>
                      <a:pt x="714712" y="37040"/>
                    </a:lnTo>
                    <a:cubicBezTo>
                      <a:pt x="605415" y="47157"/>
                      <a:pt x="495400" y="46991"/>
                      <a:pt x="386103" y="36653"/>
                    </a:cubicBezTo>
                    <a:lnTo>
                      <a:pt x="14208" y="553"/>
                    </a:lnTo>
                    <a:cubicBezTo>
                      <a:pt x="11886" y="30683"/>
                      <a:pt x="2764" y="65290"/>
                      <a:pt x="0" y="97742"/>
                    </a:cubicBezTo>
                    <a:lnTo>
                      <a:pt x="389255" y="131023"/>
                    </a:lnTo>
                    <a:cubicBezTo>
                      <a:pt x="497003" y="141085"/>
                      <a:pt x="605470" y="141195"/>
                      <a:pt x="713219" y="131355"/>
                    </a:cubicBezTo>
                    <a:lnTo>
                      <a:pt x="1132383" y="99622"/>
                    </a:lnTo>
                    <a:cubicBezTo>
                      <a:pt x="1129563" y="67170"/>
                      <a:pt x="1117843" y="30130"/>
                      <a:pt x="1115521" y="0"/>
                    </a:cubicBez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0" name="Google Shape;550;p14"/>
          <p:cNvSpPr txBox="1"/>
          <p:nvPr/>
        </p:nvSpPr>
        <p:spPr>
          <a:xfrm>
            <a:off x="6509004" y="4639876"/>
            <a:ext cx="38463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4"/>
          <p:cNvSpPr txBox="1"/>
          <p:nvPr/>
        </p:nvSpPr>
        <p:spPr>
          <a:xfrm>
            <a:off x="5186330" y="1059201"/>
            <a:ext cx="609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E9695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4"/>
          <p:cNvSpPr/>
          <p:nvPr/>
        </p:nvSpPr>
        <p:spPr>
          <a:xfrm>
            <a:off x="132203" y="1887864"/>
            <a:ext cx="4757100" cy="176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B93A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4"/>
          <p:cNvSpPr/>
          <p:nvPr/>
        </p:nvSpPr>
        <p:spPr>
          <a:xfrm>
            <a:off x="268970" y="2118026"/>
            <a:ext cx="5213700" cy="175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>
                <a:solidFill>
                  <a:srgbClr val="202124"/>
                </a:solidFill>
                <a:latin typeface="Lustria"/>
                <a:ea typeface="Lustria"/>
                <a:cs typeface="Lustria"/>
                <a:sym typeface="Lustria"/>
              </a:rPr>
              <a:t>It provides air quality standards and objectives for key air pollutants, which are designed to protect human health and the environment. </a:t>
            </a:r>
            <a:endParaRPr sz="1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4" name="Google Shape;554;p14"/>
          <p:cNvSpPr/>
          <p:nvPr/>
        </p:nvSpPr>
        <p:spPr>
          <a:xfrm>
            <a:off x="194258" y="4114743"/>
            <a:ext cx="2769300" cy="485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AB6F4"/>
              </a:gs>
              <a:gs pos="50000">
                <a:srgbClr val="4AAFF7"/>
              </a:gs>
              <a:gs pos="100000">
                <a:srgbClr val="379BE3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/>
          </a:p>
        </p:txBody>
      </p:sp>
      <p:sp>
        <p:nvSpPr>
          <p:cNvPr id="555" name="Google Shape;555;p14"/>
          <p:cNvSpPr/>
          <p:nvPr/>
        </p:nvSpPr>
        <p:spPr>
          <a:xfrm>
            <a:off x="97262" y="4792478"/>
            <a:ext cx="4757100" cy="176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B93A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4"/>
          <p:cNvSpPr/>
          <p:nvPr/>
        </p:nvSpPr>
        <p:spPr>
          <a:xfrm>
            <a:off x="255496" y="4966294"/>
            <a:ext cx="5213700" cy="175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rgbClr val="2E2E2E"/>
                </a:solidFill>
                <a:latin typeface="Lustria"/>
                <a:ea typeface="Lustria"/>
                <a:cs typeface="Lustria"/>
                <a:sym typeface="Lustria"/>
              </a:rPr>
              <a:t>It can be used to provide public alerts and information when serious episodes are predicted, or occurring. Compromises usually have to be made in monitoring between spatial and temporal quality. </a:t>
            </a:r>
            <a:endParaRPr sz="1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7" name="Google Shape;557;p14"/>
          <p:cNvSpPr/>
          <p:nvPr/>
        </p:nvSpPr>
        <p:spPr>
          <a:xfrm>
            <a:off x="189671" y="1184729"/>
            <a:ext cx="3103800" cy="492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AB6F4"/>
              </a:gs>
              <a:gs pos="50000">
                <a:srgbClr val="4AAFF7"/>
              </a:gs>
              <a:gs pos="100000">
                <a:srgbClr val="379BE3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that lead to the concept</a:t>
            </a:r>
            <a:endParaRPr/>
          </a:p>
        </p:txBody>
      </p:sp>
      <p:sp>
        <p:nvSpPr>
          <p:cNvPr id="558" name="Google Shape;558;p14"/>
          <p:cNvSpPr/>
          <p:nvPr/>
        </p:nvSpPr>
        <p:spPr>
          <a:xfrm>
            <a:off x="7143362" y="1361953"/>
            <a:ext cx="3103800" cy="492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AB6F4"/>
              </a:gs>
              <a:gs pos="50000">
                <a:srgbClr val="4AAFF7"/>
              </a:gs>
              <a:gs pos="100000">
                <a:srgbClr val="379BE3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Used</a:t>
            </a:r>
            <a:endParaRPr/>
          </a:p>
        </p:txBody>
      </p:sp>
      <p:sp>
        <p:nvSpPr>
          <p:cNvPr id="559" name="Google Shape;559;p14"/>
          <p:cNvSpPr/>
          <p:nvPr/>
        </p:nvSpPr>
        <p:spPr>
          <a:xfrm>
            <a:off x="7018495" y="2025019"/>
            <a:ext cx="4757100" cy="176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B93A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4"/>
          <p:cNvSpPr/>
          <p:nvPr/>
        </p:nvSpPr>
        <p:spPr>
          <a:xfrm>
            <a:off x="7143362" y="2198264"/>
            <a:ext cx="4951500" cy="175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Matplotlib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Pandas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Numpy</a:t>
            </a:r>
            <a:endParaRPr sz="1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1" name="Google Shape;561;p14"/>
          <p:cNvSpPr/>
          <p:nvPr/>
        </p:nvSpPr>
        <p:spPr>
          <a:xfrm>
            <a:off x="3811523" y="192853"/>
            <a:ext cx="3675600" cy="437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AB6F4"/>
              </a:gs>
              <a:gs pos="50000">
                <a:srgbClr val="4AAFF7"/>
              </a:gs>
              <a:gs pos="100000">
                <a:srgbClr val="379BE3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Outline:-</a:t>
            </a:r>
            <a:endParaRPr/>
          </a:p>
        </p:txBody>
      </p:sp>
      <p:sp>
        <p:nvSpPr>
          <p:cNvPr id="562" name="Google Shape;562;p14"/>
          <p:cNvSpPr txBox="1"/>
          <p:nvPr/>
        </p:nvSpPr>
        <p:spPr>
          <a:xfrm>
            <a:off x="6400855" y="4643295"/>
            <a:ext cx="38463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446" y="118420"/>
            <a:ext cx="2493465" cy="5410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5"/>
          <p:cNvGrpSpPr/>
          <p:nvPr/>
        </p:nvGrpSpPr>
        <p:grpSpPr>
          <a:xfrm>
            <a:off x="8113726" y="-159145"/>
            <a:ext cx="4196744" cy="7219595"/>
            <a:chOff x="8206364" y="0"/>
            <a:chExt cx="3985512" cy="6856216"/>
          </a:xfrm>
        </p:grpSpPr>
        <p:sp>
          <p:nvSpPr>
            <p:cNvPr id="569" name="Google Shape;569;p15"/>
            <p:cNvSpPr/>
            <p:nvPr/>
          </p:nvSpPr>
          <p:spPr>
            <a:xfrm>
              <a:off x="8223093" y="94535"/>
              <a:ext cx="3968783" cy="1543326"/>
            </a:xfrm>
            <a:custGeom>
              <a:avLst/>
              <a:gdLst/>
              <a:ahLst/>
              <a:cxnLst/>
              <a:rect l="l" t="t" r="r" b="b"/>
              <a:pathLst>
                <a:path w="3968783" h="1543326" extrusionOk="0">
                  <a:moveTo>
                    <a:pt x="0" y="0"/>
                  </a:moveTo>
                  <a:lnTo>
                    <a:pt x="3968783" y="0"/>
                  </a:lnTo>
                  <a:lnTo>
                    <a:pt x="3968783" y="1543327"/>
                  </a:lnTo>
                  <a:lnTo>
                    <a:pt x="0" y="154332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8206364" y="0"/>
              <a:ext cx="3972166" cy="6856216"/>
            </a:xfrm>
            <a:custGeom>
              <a:avLst/>
              <a:gdLst/>
              <a:ahLst/>
              <a:cxnLst/>
              <a:rect l="l" t="t" r="r" b="b"/>
              <a:pathLst>
                <a:path w="3972166" h="6856216" extrusionOk="0">
                  <a:moveTo>
                    <a:pt x="3972166" y="6856216"/>
                  </a:moveTo>
                  <a:lnTo>
                    <a:pt x="0" y="6831798"/>
                  </a:lnTo>
                  <a:lnTo>
                    <a:pt x="20420" y="940315"/>
                  </a:lnTo>
                  <a:lnTo>
                    <a:pt x="3972166" y="0"/>
                  </a:lnTo>
                  <a:lnTo>
                    <a:pt x="3972166" y="6856216"/>
                  </a:lnTo>
                  <a:close/>
                </a:path>
              </a:pathLst>
            </a:custGeom>
            <a:solidFill>
              <a:srgbClr val="FD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1" name="Google Shape;571;p15"/>
            <p:cNvGrpSpPr/>
            <p:nvPr/>
          </p:nvGrpSpPr>
          <p:grpSpPr>
            <a:xfrm>
              <a:off x="8620550" y="1502117"/>
              <a:ext cx="1063082" cy="1553413"/>
              <a:chOff x="8620550" y="1502117"/>
              <a:chExt cx="1063082" cy="1553413"/>
            </a:xfrm>
          </p:grpSpPr>
          <p:sp>
            <p:nvSpPr>
              <p:cNvPr id="572" name="Google Shape;572;p15"/>
              <p:cNvSpPr/>
              <p:nvPr/>
            </p:nvSpPr>
            <p:spPr>
              <a:xfrm>
                <a:off x="8775178" y="1502117"/>
                <a:ext cx="908454" cy="1136521"/>
              </a:xfrm>
              <a:custGeom>
                <a:avLst/>
                <a:gdLst/>
                <a:ahLst/>
                <a:cxnLst/>
                <a:rect l="l" t="t" r="r" b="b"/>
                <a:pathLst>
                  <a:path w="908454" h="1136521" extrusionOk="0">
                    <a:moveTo>
                      <a:pt x="908454" y="908454"/>
                    </a:moveTo>
                    <a:lnTo>
                      <a:pt x="0" y="1136521"/>
                    </a:lnTo>
                    <a:lnTo>
                      <a:pt x="0" y="228067"/>
                    </a:lnTo>
                    <a:lnTo>
                      <a:pt x="908454" y="0"/>
                    </a:lnTo>
                    <a:lnTo>
                      <a:pt x="908454" y="908454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>
                <a:off x="8827274" y="1567314"/>
                <a:ext cx="804262" cy="1006126"/>
              </a:xfrm>
              <a:custGeom>
                <a:avLst/>
                <a:gdLst/>
                <a:ahLst/>
                <a:cxnLst/>
                <a:rect l="l" t="t" r="r" b="b"/>
                <a:pathLst>
                  <a:path w="804262" h="1006126" extrusionOk="0">
                    <a:moveTo>
                      <a:pt x="804262" y="804200"/>
                    </a:moveTo>
                    <a:lnTo>
                      <a:pt x="0" y="1006127"/>
                    </a:lnTo>
                    <a:lnTo>
                      <a:pt x="0" y="201927"/>
                    </a:lnTo>
                    <a:lnTo>
                      <a:pt x="804262" y="0"/>
                    </a:lnTo>
                    <a:lnTo>
                      <a:pt x="804262" y="804200"/>
                    </a:lnTo>
                    <a:close/>
                  </a:path>
                </a:pathLst>
              </a:custGeom>
              <a:solidFill>
                <a:srgbClr val="FBE8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5"/>
              <p:cNvSpPr/>
              <p:nvPr/>
            </p:nvSpPr>
            <p:spPr>
              <a:xfrm>
                <a:off x="8652964" y="2314313"/>
                <a:ext cx="601474" cy="480552"/>
              </a:xfrm>
              <a:custGeom>
                <a:avLst/>
                <a:gdLst/>
                <a:ahLst/>
                <a:cxnLst/>
                <a:rect l="l" t="t" r="r" b="b"/>
                <a:pathLst>
                  <a:path w="601474" h="480552" extrusionOk="0">
                    <a:moveTo>
                      <a:pt x="601474" y="333182"/>
                    </a:moveTo>
                    <a:lnTo>
                      <a:pt x="0" y="480552"/>
                    </a:lnTo>
                    <a:lnTo>
                      <a:pt x="0" y="147555"/>
                    </a:lnTo>
                    <a:lnTo>
                      <a:pt x="601474" y="0"/>
                    </a:lnTo>
                    <a:lnTo>
                      <a:pt x="601474" y="33318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5"/>
              <p:cNvSpPr/>
              <p:nvPr/>
            </p:nvSpPr>
            <p:spPr>
              <a:xfrm>
                <a:off x="8686547" y="2370038"/>
                <a:ext cx="524898" cy="399670"/>
              </a:xfrm>
              <a:custGeom>
                <a:avLst/>
                <a:gdLst/>
                <a:ahLst/>
                <a:cxnLst/>
                <a:rect l="l" t="t" r="r" b="b"/>
                <a:pathLst>
                  <a:path w="524898" h="399670" extrusionOk="0">
                    <a:moveTo>
                      <a:pt x="524898" y="270384"/>
                    </a:moveTo>
                    <a:lnTo>
                      <a:pt x="0" y="399671"/>
                    </a:lnTo>
                    <a:lnTo>
                      <a:pt x="0" y="127996"/>
                    </a:lnTo>
                    <a:lnTo>
                      <a:pt x="524898" y="0"/>
                    </a:lnTo>
                    <a:lnTo>
                      <a:pt x="524898" y="27038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>
                <a:off x="9254438" y="2314313"/>
                <a:ext cx="73562" cy="370086"/>
              </a:xfrm>
              <a:custGeom>
                <a:avLst/>
                <a:gdLst/>
                <a:ahLst/>
                <a:cxnLst/>
                <a:rect l="l" t="t" r="r" b="b"/>
                <a:pathLst>
                  <a:path w="73562" h="370086" extrusionOk="0">
                    <a:moveTo>
                      <a:pt x="73562" y="370086"/>
                    </a:moveTo>
                    <a:lnTo>
                      <a:pt x="0" y="344253"/>
                    </a:lnTo>
                    <a:lnTo>
                      <a:pt x="0" y="0"/>
                    </a:lnTo>
                    <a:lnTo>
                      <a:pt x="73562" y="25771"/>
                    </a:lnTo>
                    <a:lnTo>
                      <a:pt x="73562" y="37008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15"/>
              <p:cNvGrpSpPr/>
              <p:nvPr/>
            </p:nvGrpSpPr>
            <p:grpSpPr>
              <a:xfrm>
                <a:off x="8708012" y="2403498"/>
                <a:ext cx="481966" cy="332751"/>
                <a:chOff x="8708012" y="2403498"/>
                <a:chExt cx="481966" cy="332751"/>
              </a:xfrm>
            </p:grpSpPr>
            <p:sp>
              <p:nvSpPr>
                <p:cNvPr id="578" name="Google Shape;578;p15"/>
                <p:cNvSpPr/>
                <p:nvPr/>
              </p:nvSpPr>
              <p:spPr>
                <a:xfrm>
                  <a:off x="8708012" y="2419182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15"/>
                <p:cNvSpPr/>
                <p:nvPr/>
              </p:nvSpPr>
              <p:spPr>
                <a:xfrm>
                  <a:off x="8708012" y="2443108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15"/>
                <p:cNvSpPr/>
                <p:nvPr/>
              </p:nvSpPr>
              <p:spPr>
                <a:xfrm>
                  <a:off x="8708012" y="2466358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15"/>
                <p:cNvSpPr/>
                <p:nvPr/>
              </p:nvSpPr>
              <p:spPr>
                <a:xfrm>
                  <a:off x="8708012" y="2490284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15"/>
                <p:cNvSpPr/>
                <p:nvPr/>
              </p:nvSpPr>
              <p:spPr>
                <a:xfrm>
                  <a:off x="8708012" y="2510520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15"/>
                <p:cNvSpPr/>
                <p:nvPr/>
              </p:nvSpPr>
              <p:spPr>
                <a:xfrm>
                  <a:off x="8708012" y="2533769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15"/>
                <p:cNvSpPr/>
                <p:nvPr/>
              </p:nvSpPr>
              <p:spPr>
                <a:xfrm>
                  <a:off x="8708012" y="2557695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15"/>
                <p:cNvSpPr/>
                <p:nvPr/>
              </p:nvSpPr>
              <p:spPr>
                <a:xfrm>
                  <a:off x="8708012" y="2578976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15"/>
                <p:cNvSpPr/>
                <p:nvPr/>
              </p:nvSpPr>
              <p:spPr>
                <a:xfrm>
                  <a:off x="8708012" y="2602903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15"/>
                <p:cNvSpPr/>
                <p:nvPr/>
              </p:nvSpPr>
              <p:spPr>
                <a:xfrm>
                  <a:off x="8732185" y="250972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15"/>
                <p:cNvSpPr/>
                <p:nvPr/>
              </p:nvSpPr>
              <p:spPr>
                <a:xfrm>
                  <a:off x="8763184" y="250215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15"/>
                <p:cNvSpPr/>
                <p:nvPr/>
              </p:nvSpPr>
              <p:spPr>
                <a:xfrm>
                  <a:off x="8794183" y="249452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15"/>
                <p:cNvSpPr/>
                <p:nvPr/>
              </p:nvSpPr>
              <p:spPr>
                <a:xfrm>
                  <a:off x="8825244" y="2486962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15"/>
                <p:cNvSpPr/>
                <p:nvPr/>
              </p:nvSpPr>
              <p:spPr>
                <a:xfrm>
                  <a:off x="8856244" y="2479397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15"/>
                <p:cNvSpPr/>
                <p:nvPr/>
              </p:nvSpPr>
              <p:spPr>
                <a:xfrm>
                  <a:off x="8887304" y="247177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15"/>
                <p:cNvSpPr/>
                <p:nvPr/>
              </p:nvSpPr>
              <p:spPr>
                <a:xfrm>
                  <a:off x="8918304" y="246420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15"/>
                <p:cNvSpPr/>
                <p:nvPr/>
              </p:nvSpPr>
              <p:spPr>
                <a:xfrm>
                  <a:off x="8949303" y="245657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15"/>
                <p:cNvSpPr/>
                <p:nvPr/>
              </p:nvSpPr>
              <p:spPr>
                <a:xfrm>
                  <a:off x="8980364" y="244901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15"/>
                <p:cNvSpPr/>
                <p:nvPr/>
              </p:nvSpPr>
              <p:spPr>
                <a:xfrm>
                  <a:off x="9011364" y="244144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15"/>
                <p:cNvSpPr/>
                <p:nvPr/>
              </p:nvSpPr>
              <p:spPr>
                <a:xfrm>
                  <a:off x="9042424" y="2433821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15"/>
                <p:cNvSpPr/>
                <p:nvPr/>
              </p:nvSpPr>
              <p:spPr>
                <a:xfrm>
                  <a:off x="9073424" y="242625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15"/>
                <p:cNvSpPr/>
                <p:nvPr/>
              </p:nvSpPr>
              <p:spPr>
                <a:xfrm>
                  <a:off x="9104423" y="241869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15"/>
                <p:cNvSpPr/>
                <p:nvPr/>
              </p:nvSpPr>
              <p:spPr>
                <a:xfrm>
                  <a:off x="9135484" y="241106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15"/>
                <p:cNvSpPr/>
                <p:nvPr/>
              </p:nvSpPr>
              <p:spPr>
                <a:xfrm>
                  <a:off x="9166484" y="240349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2" name="Google Shape;602;p15"/>
              <p:cNvSpPr/>
              <p:nvPr/>
            </p:nvSpPr>
            <p:spPr>
              <a:xfrm>
                <a:off x="8620550" y="2623384"/>
                <a:ext cx="777322" cy="256975"/>
              </a:xfrm>
              <a:custGeom>
                <a:avLst/>
                <a:gdLst/>
                <a:ahLst/>
                <a:cxnLst/>
                <a:rect l="l" t="t" r="r" b="b"/>
                <a:pathLst>
                  <a:path w="777322" h="256975" extrusionOk="0">
                    <a:moveTo>
                      <a:pt x="777322" y="99948"/>
                    </a:moveTo>
                    <a:lnTo>
                      <a:pt x="188457" y="256975"/>
                    </a:lnTo>
                    <a:lnTo>
                      <a:pt x="0" y="156473"/>
                    </a:lnTo>
                    <a:lnTo>
                      <a:pt x="590280" y="0"/>
                    </a:lnTo>
                    <a:lnTo>
                      <a:pt x="777322" y="999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8730216" y="2786500"/>
                <a:ext cx="104684" cy="269030"/>
              </a:xfrm>
              <a:custGeom>
                <a:avLst/>
                <a:gdLst/>
                <a:ahLst/>
                <a:cxnLst/>
                <a:rect l="l" t="t" r="r" b="b"/>
                <a:pathLst>
                  <a:path w="104684" h="269030" extrusionOk="0">
                    <a:moveTo>
                      <a:pt x="104684" y="269030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84" y="26903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>
                <a:off x="9169928" y="2677572"/>
                <a:ext cx="1046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104684" h="269091" extrusionOk="0">
                    <a:moveTo>
                      <a:pt x="104684" y="269092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84" y="269092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15"/>
            <p:cNvGrpSpPr/>
            <p:nvPr/>
          </p:nvGrpSpPr>
          <p:grpSpPr>
            <a:xfrm>
              <a:off x="10325947" y="1069601"/>
              <a:ext cx="1063143" cy="1553413"/>
              <a:chOff x="10325947" y="1069601"/>
              <a:chExt cx="1063143" cy="1553413"/>
            </a:xfrm>
          </p:grpSpPr>
          <p:sp>
            <p:nvSpPr>
              <p:cNvPr id="606" name="Google Shape;606;p15"/>
              <p:cNvSpPr/>
              <p:nvPr/>
            </p:nvSpPr>
            <p:spPr>
              <a:xfrm>
                <a:off x="10480636" y="1069601"/>
                <a:ext cx="908454" cy="1136521"/>
              </a:xfrm>
              <a:custGeom>
                <a:avLst/>
                <a:gdLst/>
                <a:ahLst/>
                <a:cxnLst/>
                <a:rect l="l" t="t" r="r" b="b"/>
                <a:pathLst>
                  <a:path w="908454" h="1136521" extrusionOk="0">
                    <a:moveTo>
                      <a:pt x="908454" y="908454"/>
                    </a:moveTo>
                    <a:lnTo>
                      <a:pt x="0" y="1136521"/>
                    </a:lnTo>
                    <a:lnTo>
                      <a:pt x="0" y="228067"/>
                    </a:lnTo>
                    <a:lnTo>
                      <a:pt x="908454" y="0"/>
                    </a:lnTo>
                    <a:lnTo>
                      <a:pt x="908454" y="908454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0532733" y="1134799"/>
                <a:ext cx="804200" cy="1006126"/>
              </a:xfrm>
              <a:custGeom>
                <a:avLst/>
                <a:gdLst/>
                <a:ahLst/>
                <a:cxnLst/>
                <a:rect l="l" t="t" r="r" b="b"/>
                <a:pathLst>
                  <a:path w="804200" h="1006126" extrusionOk="0">
                    <a:moveTo>
                      <a:pt x="804201" y="804200"/>
                    </a:moveTo>
                    <a:lnTo>
                      <a:pt x="0" y="1006127"/>
                    </a:lnTo>
                    <a:lnTo>
                      <a:pt x="0" y="201927"/>
                    </a:lnTo>
                    <a:lnTo>
                      <a:pt x="804201" y="0"/>
                    </a:lnTo>
                    <a:lnTo>
                      <a:pt x="804201" y="804200"/>
                    </a:lnTo>
                    <a:close/>
                  </a:path>
                </a:pathLst>
              </a:custGeom>
              <a:solidFill>
                <a:srgbClr val="FBE8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0358423" y="1881736"/>
                <a:ext cx="601474" cy="480552"/>
              </a:xfrm>
              <a:custGeom>
                <a:avLst/>
                <a:gdLst/>
                <a:ahLst/>
                <a:cxnLst/>
                <a:rect l="l" t="t" r="r" b="b"/>
                <a:pathLst>
                  <a:path w="601474" h="480552" extrusionOk="0">
                    <a:moveTo>
                      <a:pt x="601474" y="333243"/>
                    </a:moveTo>
                    <a:lnTo>
                      <a:pt x="0" y="480552"/>
                    </a:lnTo>
                    <a:lnTo>
                      <a:pt x="0" y="147616"/>
                    </a:lnTo>
                    <a:lnTo>
                      <a:pt x="601474" y="0"/>
                    </a:lnTo>
                    <a:lnTo>
                      <a:pt x="601474" y="333243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0392005" y="1937461"/>
                <a:ext cx="524836" cy="399732"/>
              </a:xfrm>
              <a:custGeom>
                <a:avLst/>
                <a:gdLst/>
                <a:ahLst/>
                <a:cxnLst/>
                <a:rect l="l" t="t" r="r" b="b"/>
                <a:pathLst>
                  <a:path w="524836" h="399732" extrusionOk="0">
                    <a:moveTo>
                      <a:pt x="524837" y="270445"/>
                    </a:moveTo>
                    <a:lnTo>
                      <a:pt x="0" y="399732"/>
                    </a:lnTo>
                    <a:lnTo>
                      <a:pt x="0" y="128057"/>
                    </a:lnTo>
                    <a:lnTo>
                      <a:pt x="524837" y="0"/>
                    </a:lnTo>
                    <a:lnTo>
                      <a:pt x="524837" y="270445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0959897" y="1881736"/>
                <a:ext cx="73562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73562" h="370085" extrusionOk="0">
                    <a:moveTo>
                      <a:pt x="73562" y="370086"/>
                    </a:moveTo>
                    <a:lnTo>
                      <a:pt x="0" y="344315"/>
                    </a:lnTo>
                    <a:lnTo>
                      <a:pt x="0" y="0"/>
                    </a:lnTo>
                    <a:lnTo>
                      <a:pt x="73562" y="25833"/>
                    </a:lnTo>
                    <a:lnTo>
                      <a:pt x="73562" y="37008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1" name="Google Shape;611;p15"/>
              <p:cNvGrpSpPr/>
              <p:nvPr/>
            </p:nvGrpSpPr>
            <p:grpSpPr>
              <a:xfrm>
                <a:off x="10413471" y="1970983"/>
                <a:ext cx="481966" cy="332751"/>
                <a:chOff x="10413471" y="1970983"/>
                <a:chExt cx="481966" cy="332751"/>
              </a:xfrm>
            </p:grpSpPr>
            <p:sp>
              <p:nvSpPr>
                <p:cNvPr id="612" name="Google Shape;612;p15"/>
                <p:cNvSpPr/>
                <p:nvPr/>
              </p:nvSpPr>
              <p:spPr>
                <a:xfrm>
                  <a:off x="10413471" y="1986667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5"/>
                <p:cNvSpPr/>
                <p:nvPr/>
              </p:nvSpPr>
              <p:spPr>
                <a:xfrm>
                  <a:off x="10413471" y="2010593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15"/>
                <p:cNvSpPr/>
                <p:nvPr/>
              </p:nvSpPr>
              <p:spPr>
                <a:xfrm>
                  <a:off x="10413471" y="2033843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15"/>
                <p:cNvSpPr/>
                <p:nvPr/>
              </p:nvSpPr>
              <p:spPr>
                <a:xfrm>
                  <a:off x="10413471" y="2057769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15"/>
                <p:cNvSpPr/>
                <p:nvPr/>
              </p:nvSpPr>
              <p:spPr>
                <a:xfrm>
                  <a:off x="10413471" y="2078004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24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15"/>
                <p:cNvSpPr/>
                <p:nvPr/>
              </p:nvSpPr>
              <p:spPr>
                <a:xfrm>
                  <a:off x="10413471" y="2101254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15"/>
                <p:cNvSpPr/>
                <p:nvPr/>
              </p:nvSpPr>
              <p:spPr>
                <a:xfrm>
                  <a:off x="10413471" y="2125180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15"/>
                <p:cNvSpPr/>
                <p:nvPr/>
              </p:nvSpPr>
              <p:spPr>
                <a:xfrm>
                  <a:off x="10413471" y="2146400"/>
                  <a:ext cx="481966" cy="119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323" extrusionOk="0">
                      <a:moveTo>
                        <a:pt x="369" y="119323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32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15"/>
                <p:cNvSpPr/>
                <p:nvPr/>
              </p:nvSpPr>
              <p:spPr>
                <a:xfrm>
                  <a:off x="10413471" y="2170326"/>
                  <a:ext cx="481966" cy="119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323" extrusionOk="0">
                      <a:moveTo>
                        <a:pt x="369" y="119323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32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15"/>
                <p:cNvSpPr/>
                <p:nvPr/>
              </p:nvSpPr>
              <p:spPr>
                <a:xfrm>
                  <a:off x="10437582" y="207720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5"/>
                <p:cNvSpPr/>
                <p:nvPr/>
              </p:nvSpPr>
              <p:spPr>
                <a:xfrm>
                  <a:off x="10468642" y="206957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5"/>
                <p:cNvSpPr/>
                <p:nvPr/>
              </p:nvSpPr>
              <p:spPr>
                <a:xfrm>
                  <a:off x="10499642" y="206201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5"/>
                <p:cNvSpPr/>
                <p:nvPr/>
              </p:nvSpPr>
              <p:spPr>
                <a:xfrm>
                  <a:off x="10530703" y="2054447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5"/>
                <p:cNvSpPr/>
                <p:nvPr/>
              </p:nvSpPr>
              <p:spPr>
                <a:xfrm>
                  <a:off x="10561702" y="204682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5"/>
                <p:cNvSpPr/>
                <p:nvPr/>
              </p:nvSpPr>
              <p:spPr>
                <a:xfrm>
                  <a:off x="10592702" y="203925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15"/>
                <p:cNvSpPr/>
                <p:nvPr/>
              </p:nvSpPr>
              <p:spPr>
                <a:xfrm>
                  <a:off x="10623762" y="203169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15"/>
                <p:cNvSpPr/>
                <p:nvPr/>
              </p:nvSpPr>
              <p:spPr>
                <a:xfrm>
                  <a:off x="10654762" y="202406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5"/>
                <p:cNvSpPr/>
                <p:nvPr/>
              </p:nvSpPr>
              <p:spPr>
                <a:xfrm>
                  <a:off x="10685823" y="201649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5"/>
                <p:cNvSpPr/>
                <p:nvPr/>
              </p:nvSpPr>
              <p:spPr>
                <a:xfrm>
                  <a:off x="10716822" y="2008871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5"/>
                <p:cNvSpPr/>
                <p:nvPr/>
              </p:nvSpPr>
              <p:spPr>
                <a:xfrm>
                  <a:off x="10747822" y="200130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5"/>
                <p:cNvSpPr/>
                <p:nvPr/>
              </p:nvSpPr>
              <p:spPr>
                <a:xfrm>
                  <a:off x="10778882" y="199374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5"/>
                <p:cNvSpPr/>
                <p:nvPr/>
              </p:nvSpPr>
              <p:spPr>
                <a:xfrm>
                  <a:off x="10809882" y="198611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5"/>
                <p:cNvSpPr/>
                <p:nvPr/>
              </p:nvSpPr>
              <p:spPr>
                <a:xfrm>
                  <a:off x="10840881" y="197854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5"/>
                <p:cNvSpPr/>
                <p:nvPr/>
              </p:nvSpPr>
              <p:spPr>
                <a:xfrm>
                  <a:off x="10871942" y="197098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6" name="Google Shape;636;p15"/>
              <p:cNvSpPr/>
              <p:nvPr/>
            </p:nvSpPr>
            <p:spPr>
              <a:xfrm>
                <a:off x="10325947" y="2190869"/>
                <a:ext cx="777383" cy="256975"/>
              </a:xfrm>
              <a:custGeom>
                <a:avLst/>
                <a:gdLst/>
                <a:ahLst/>
                <a:cxnLst/>
                <a:rect l="l" t="t" r="r" b="b"/>
                <a:pathLst>
                  <a:path w="777383" h="256975" extrusionOk="0">
                    <a:moveTo>
                      <a:pt x="777384" y="99948"/>
                    </a:moveTo>
                    <a:lnTo>
                      <a:pt x="188457" y="256975"/>
                    </a:lnTo>
                    <a:lnTo>
                      <a:pt x="0" y="156473"/>
                    </a:lnTo>
                    <a:lnTo>
                      <a:pt x="590280" y="0"/>
                    </a:lnTo>
                    <a:lnTo>
                      <a:pt x="777384" y="999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10435675" y="2353923"/>
                <a:ext cx="104622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104622" h="269091" extrusionOk="0">
                    <a:moveTo>
                      <a:pt x="104623" y="269092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23" y="269092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10875386" y="2245057"/>
                <a:ext cx="104623" cy="269030"/>
              </a:xfrm>
              <a:custGeom>
                <a:avLst/>
                <a:gdLst/>
                <a:ahLst/>
                <a:cxnLst/>
                <a:rect l="l" t="t" r="r" b="b"/>
                <a:pathLst>
                  <a:path w="104623" h="269030" extrusionOk="0">
                    <a:moveTo>
                      <a:pt x="104623" y="269030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23" y="26903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5"/>
            <p:cNvGrpSpPr/>
            <p:nvPr/>
          </p:nvGrpSpPr>
          <p:grpSpPr>
            <a:xfrm>
              <a:off x="8620550" y="3769624"/>
              <a:ext cx="1063082" cy="1553352"/>
              <a:chOff x="8620550" y="3769624"/>
              <a:chExt cx="1063082" cy="1553352"/>
            </a:xfrm>
          </p:grpSpPr>
          <p:sp>
            <p:nvSpPr>
              <p:cNvPr id="640" name="Google Shape;640;p15"/>
              <p:cNvSpPr/>
              <p:nvPr/>
            </p:nvSpPr>
            <p:spPr>
              <a:xfrm>
                <a:off x="8775178" y="3769624"/>
                <a:ext cx="908454" cy="1136521"/>
              </a:xfrm>
              <a:custGeom>
                <a:avLst/>
                <a:gdLst/>
                <a:ahLst/>
                <a:cxnLst/>
                <a:rect l="l" t="t" r="r" b="b"/>
                <a:pathLst>
                  <a:path w="908454" h="1136521" extrusionOk="0">
                    <a:moveTo>
                      <a:pt x="908454" y="908393"/>
                    </a:moveTo>
                    <a:lnTo>
                      <a:pt x="0" y="1136521"/>
                    </a:lnTo>
                    <a:lnTo>
                      <a:pt x="0" y="228067"/>
                    </a:lnTo>
                    <a:lnTo>
                      <a:pt x="908454" y="0"/>
                    </a:lnTo>
                    <a:lnTo>
                      <a:pt x="908454" y="908393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8827274" y="3834821"/>
                <a:ext cx="804262" cy="1006127"/>
              </a:xfrm>
              <a:custGeom>
                <a:avLst/>
                <a:gdLst/>
                <a:ahLst/>
                <a:cxnLst/>
                <a:rect l="l" t="t" r="r" b="b"/>
                <a:pathLst>
                  <a:path w="804262" h="1006127" extrusionOk="0">
                    <a:moveTo>
                      <a:pt x="804262" y="804200"/>
                    </a:moveTo>
                    <a:lnTo>
                      <a:pt x="0" y="1006127"/>
                    </a:lnTo>
                    <a:lnTo>
                      <a:pt x="0" y="201865"/>
                    </a:lnTo>
                    <a:lnTo>
                      <a:pt x="804262" y="0"/>
                    </a:lnTo>
                    <a:lnTo>
                      <a:pt x="804262" y="804200"/>
                    </a:lnTo>
                    <a:close/>
                  </a:path>
                </a:pathLst>
              </a:custGeom>
              <a:solidFill>
                <a:srgbClr val="FBE8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8652964" y="4581758"/>
                <a:ext cx="601474" cy="480552"/>
              </a:xfrm>
              <a:custGeom>
                <a:avLst/>
                <a:gdLst/>
                <a:ahLst/>
                <a:cxnLst/>
                <a:rect l="l" t="t" r="r" b="b"/>
                <a:pathLst>
                  <a:path w="601474" h="480552" extrusionOk="0">
                    <a:moveTo>
                      <a:pt x="601474" y="333182"/>
                    </a:moveTo>
                    <a:lnTo>
                      <a:pt x="0" y="480552"/>
                    </a:lnTo>
                    <a:lnTo>
                      <a:pt x="0" y="147616"/>
                    </a:lnTo>
                    <a:lnTo>
                      <a:pt x="601474" y="0"/>
                    </a:lnTo>
                    <a:lnTo>
                      <a:pt x="601474" y="33318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8686547" y="4637484"/>
                <a:ext cx="524898" cy="399732"/>
              </a:xfrm>
              <a:custGeom>
                <a:avLst/>
                <a:gdLst/>
                <a:ahLst/>
                <a:cxnLst/>
                <a:rect l="l" t="t" r="r" b="b"/>
                <a:pathLst>
                  <a:path w="524898" h="399732" extrusionOk="0">
                    <a:moveTo>
                      <a:pt x="524898" y="270384"/>
                    </a:moveTo>
                    <a:lnTo>
                      <a:pt x="0" y="399732"/>
                    </a:lnTo>
                    <a:lnTo>
                      <a:pt x="0" y="128057"/>
                    </a:lnTo>
                    <a:lnTo>
                      <a:pt x="524898" y="0"/>
                    </a:lnTo>
                    <a:lnTo>
                      <a:pt x="524898" y="27038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9254438" y="4581758"/>
                <a:ext cx="73562" cy="370086"/>
              </a:xfrm>
              <a:custGeom>
                <a:avLst/>
                <a:gdLst/>
                <a:ahLst/>
                <a:cxnLst/>
                <a:rect l="l" t="t" r="r" b="b"/>
                <a:pathLst>
                  <a:path w="73562" h="370086" extrusionOk="0">
                    <a:moveTo>
                      <a:pt x="73562" y="370086"/>
                    </a:moveTo>
                    <a:lnTo>
                      <a:pt x="0" y="344315"/>
                    </a:lnTo>
                    <a:lnTo>
                      <a:pt x="0" y="0"/>
                    </a:lnTo>
                    <a:lnTo>
                      <a:pt x="73562" y="25833"/>
                    </a:lnTo>
                    <a:lnTo>
                      <a:pt x="73562" y="37008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5" name="Google Shape;645;p15"/>
              <p:cNvGrpSpPr/>
              <p:nvPr/>
            </p:nvGrpSpPr>
            <p:grpSpPr>
              <a:xfrm>
                <a:off x="8708012" y="4671005"/>
                <a:ext cx="481966" cy="332689"/>
                <a:chOff x="8708012" y="4671005"/>
                <a:chExt cx="481966" cy="332689"/>
              </a:xfrm>
            </p:grpSpPr>
            <p:sp>
              <p:nvSpPr>
                <p:cNvPr id="646" name="Google Shape;646;p15"/>
                <p:cNvSpPr/>
                <p:nvPr/>
              </p:nvSpPr>
              <p:spPr>
                <a:xfrm>
                  <a:off x="8708012" y="4686689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24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5"/>
                <p:cNvSpPr/>
                <p:nvPr/>
              </p:nvSpPr>
              <p:spPr>
                <a:xfrm>
                  <a:off x="8708012" y="4710554"/>
                  <a:ext cx="481966" cy="119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323" extrusionOk="0">
                      <a:moveTo>
                        <a:pt x="369" y="119323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32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5"/>
                <p:cNvSpPr/>
                <p:nvPr/>
              </p:nvSpPr>
              <p:spPr>
                <a:xfrm>
                  <a:off x="8708012" y="4733865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5"/>
                <p:cNvSpPr/>
                <p:nvPr/>
              </p:nvSpPr>
              <p:spPr>
                <a:xfrm>
                  <a:off x="8708012" y="4757791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5"/>
                <p:cNvSpPr/>
                <p:nvPr/>
              </p:nvSpPr>
              <p:spPr>
                <a:xfrm>
                  <a:off x="8708012" y="4777965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5"/>
                <p:cNvSpPr/>
                <p:nvPr/>
              </p:nvSpPr>
              <p:spPr>
                <a:xfrm>
                  <a:off x="8708012" y="4801276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5"/>
                <p:cNvSpPr/>
                <p:nvPr/>
              </p:nvSpPr>
              <p:spPr>
                <a:xfrm>
                  <a:off x="8708012" y="4825202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5"/>
                <p:cNvSpPr/>
                <p:nvPr/>
              </p:nvSpPr>
              <p:spPr>
                <a:xfrm>
                  <a:off x="8708012" y="4846422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5"/>
                <p:cNvSpPr/>
                <p:nvPr/>
              </p:nvSpPr>
              <p:spPr>
                <a:xfrm>
                  <a:off x="8708012" y="4870348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5"/>
                <p:cNvSpPr/>
                <p:nvPr/>
              </p:nvSpPr>
              <p:spPr>
                <a:xfrm>
                  <a:off x="8732185" y="477716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5"/>
                <p:cNvSpPr/>
                <p:nvPr/>
              </p:nvSpPr>
              <p:spPr>
                <a:xfrm>
                  <a:off x="8763184" y="476960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30"/>
                      </a:lnTo>
                      <a:lnTo>
                        <a:pt x="0" y="22653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5"/>
                <p:cNvSpPr/>
                <p:nvPr/>
              </p:nvSpPr>
              <p:spPr>
                <a:xfrm>
                  <a:off x="8794183" y="476203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5"/>
                <p:cNvSpPr/>
                <p:nvPr/>
              </p:nvSpPr>
              <p:spPr>
                <a:xfrm>
                  <a:off x="8825244" y="475440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5"/>
                <p:cNvSpPr/>
                <p:nvPr/>
              </p:nvSpPr>
              <p:spPr>
                <a:xfrm>
                  <a:off x="8856244" y="474684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5"/>
                <p:cNvSpPr/>
                <p:nvPr/>
              </p:nvSpPr>
              <p:spPr>
                <a:xfrm>
                  <a:off x="8887304" y="4739277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30"/>
                      </a:lnTo>
                      <a:lnTo>
                        <a:pt x="0" y="22653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5"/>
                <p:cNvSpPr/>
                <p:nvPr/>
              </p:nvSpPr>
              <p:spPr>
                <a:xfrm>
                  <a:off x="8918304" y="473165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5"/>
                <p:cNvSpPr/>
                <p:nvPr/>
              </p:nvSpPr>
              <p:spPr>
                <a:xfrm>
                  <a:off x="8949303" y="472408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5"/>
                <p:cNvSpPr/>
                <p:nvPr/>
              </p:nvSpPr>
              <p:spPr>
                <a:xfrm>
                  <a:off x="8980364" y="471652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5"/>
                <p:cNvSpPr/>
                <p:nvPr/>
              </p:nvSpPr>
              <p:spPr>
                <a:xfrm>
                  <a:off x="9011364" y="470889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30"/>
                      </a:lnTo>
                      <a:lnTo>
                        <a:pt x="0" y="22653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5"/>
                <p:cNvSpPr/>
                <p:nvPr/>
              </p:nvSpPr>
              <p:spPr>
                <a:xfrm>
                  <a:off x="9042424" y="470132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5"/>
                <p:cNvSpPr/>
                <p:nvPr/>
              </p:nvSpPr>
              <p:spPr>
                <a:xfrm>
                  <a:off x="9073424" y="4693762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5"/>
                <p:cNvSpPr/>
                <p:nvPr/>
              </p:nvSpPr>
              <p:spPr>
                <a:xfrm>
                  <a:off x="9104423" y="468613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5"/>
                <p:cNvSpPr/>
                <p:nvPr/>
              </p:nvSpPr>
              <p:spPr>
                <a:xfrm>
                  <a:off x="9135484" y="467857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5"/>
                <p:cNvSpPr/>
                <p:nvPr/>
              </p:nvSpPr>
              <p:spPr>
                <a:xfrm>
                  <a:off x="9166484" y="467100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0" name="Google Shape;670;p15"/>
              <p:cNvSpPr/>
              <p:nvPr/>
            </p:nvSpPr>
            <p:spPr>
              <a:xfrm>
                <a:off x="8620550" y="4890891"/>
                <a:ext cx="777322" cy="256975"/>
              </a:xfrm>
              <a:custGeom>
                <a:avLst/>
                <a:gdLst/>
                <a:ahLst/>
                <a:cxnLst/>
                <a:rect l="l" t="t" r="r" b="b"/>
                <a:pathLst>
                  <a:path w="777322" h="256975" extrusionOk="0">
                    <a:moveTo>
                      <a:pt x="777322" y="99887"/>
                    </a:moveTo>
                    <a:lnTo>
                      <a:pt x="188457" y="256975"/>
                    </a:lnTo>
                    <a:lnTo>
                      <a:pt x="0" y="156473"/>
                    </a:lnTo>
                    <a:lnTo>
                      <a:pt x="590280" y="0"/>
                    </a:lnTo>
                    <a:lnTo>
                      <a:pt x="777322" y="998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8730216" y="5053946"/>
                <a:ext cx="104684" cy="269030"/>
              </a:xfrm>
              <a:custGeom>
                <a:avLst/>
                <a:gdLst/>
                <a:ahLst/>
                <a:cxnLst/>
                <a:rect l="l" t="t" r="r" b="b"/>
                <a:pathLst>
                  <a:path w="104684" h="269030" extrusionOk="0">
                    <a:moveTo>
                      <a:pt x="104684" y="269030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84" y="26903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9169928" y="4945079"/>
                <a:ext cx="104684" cy="269030"/>
              </a:xfrm>
              <a:custGeom>
                <a:avLst/>
                <a:gdLst/>
                <a:ahLst/>
                <a:cxnLst/>
                <a:rect l="l" t="t" r="r" b="b"/>
                <a:pathLst>
                  <a:path w="104684" h="269030" extrusionOk="0">
                    <a:moveTo>
                      <a:pt x="104684" y="269030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84" y="26903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5"/>
            <p:cNvGrpSpPr/>
            <p:nvPr/>
          </p:nvGrpSpPr>
          <p:grpSpPr>
            <a:xfrm>
              <a:off x="10325947" y="3337047"/>
              <a:ext cx="1063143" cy="1553413"/>
              <a:chOff x="10325947" y="3337047"/>
              <a:chExt cx="1063143" cy="1553413"/>
            </a:xfrm>
          </p:grpSpPr>
          <p:sp>
            <p:nvSpPr>
              <p:cNvPr id="674" name="Google Shape;674;p15"/>
              <p:cNvSpPr/>
              <p:nvPr/>
            </p:nvSpPr>
            <p:spPr>
              <a:xfrm>
                <a:off x="10480636" y="3337047"/>
                <a:ext cx="908454" cy="1136521"/>
              </a:xfrm>
              <a:custGeom>
                <a:avLst/>
                <a:gdLst/>
                <a:ahLst/>
                <a:cxnLst/>
                <a:rect l="l" t="t" r="r" b="b"/>
                <a:pathLst>
                  <a:path w="908454" h="1136521" extrusionOk="0">
                    <a:moveTo>
                      <a:pt x="908454" y="908454"/>
                    </a:moveTo>
                    <a:lnTo>
                      <a:pt x="0" y="1136522"/>
                    </a:lnTo>
                    <a:lnTo>
                      <a:pt x="0" y="228129"/>
                    </a:lnTo>
                    <a:lnTo>
                      <a:pt x="908454" y="0"/>
                    </a:lnTo>
                    <a:lnTo>
                      <a:pt x="908454" y="908454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10532733" y="3402244"/>
                <a:ext cx="804200" cy="1006126"/>
              </a:xfrm>
              <a:custGeom>
                <a:avLst/>
                <a:gdLst/>
                <a:ahLst/>
                <a:cxnLst/>
                <a:rect l="l" t="t" r="r" b="b"/>
                <a:pathLst>
                  <a:path w="804200" h="1006126" extrusionOk="0">
                    <a:moveTo>
                      <a:pt x="804201" y="804262"/>
                    </a:moveTo>
                    <a:lnTo>
                      <a:pt x="0" y="1006127"/>
                    </a:lnTo>
                    <a:lnTo>
                      <a:pt x="0" y="201926"/>
                    </a:lnTo>
                    <a:lnTo>
                      <a:pt x="804201" y="0"/>
                    </a:lnTo>
                    <a:lnTo>
                      <a:pt x="804201" y="804262"/>
                    </a:lnTo>
                    <a:close/>
                  </a:path>
                </a:pathLst>
              </a:custGeom>
              <a:solidFill>
                <a:srgbClr val="FBE8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10358423" y="4149243"/>
                <a:ext cx="601474" cy="480552"/>
              </a:xfrm>
              <a:custGeom>
                <a:avLst/>
                <a:gdLst/>
                <a:ahLst/>
                <a:cxnLst/>
                <a:rect l="l" t="t" r="r" b="b"/>
                <a:pathLst>
                  <a:path w="601474" h="480552" extrusionOk="0">
                    <a:moveTo>
                      <a:pt x="601474" y="333182"/>
                    </a:moveTo>
                    <a:lnTo>
                      <a:pt x="0" y="480552"/>
                    </a:lnTo>
                    <a:lnTo>
                      <a:pt x="0" y="147616"/>
                    </a:lnTo>
                    <a:lnTo>
                      <a:pt x="601474" y="0"/>
                    </a:lnTo>
                    <a:lnTo>
                      <a:pt x="601474" y="33318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10392005" y="4204968"/>
                <a:ext cx="524836" cy="399732"/>
              </a:xfrm>
              <a:custGeom>
                <a:avLst/>
                <a:gdLst/>
                <a:ahLst/>
                <a:cxnLst/>
                <a:rect l="l" t="t" r="r" b="b"/>
                <a:pathLst>
                  <a:path w="524836" h="399732" extrusionOk="0">
                    <a:moveTo>
                      <a:pt x="524837" y="270384"/>
                    </a:moveTo>
                    <a:lnTo>
                      <a:pt x="0" y="399733"/>
                    </a:lnTo>
                    <a:lnTo>
                      <a:pt x="0" y="128057"/>
                    </a:lnTo>
                    <a:lnTo>
                      <a:pt x="524837" y="0"/>
                    </a:lnTo>
                    <a:lnTo>
                      <a:pt x="524837" y="27038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10959897" y="4149243"/>
                <a:ext cx="73562" cy="370086"/>
              </a:xfrm>
              <a:custGeom>
                <a:avLst/>
                <a:gdLst/>
                <a:ahLst/>
                <a:cxnLst/>
                <a:rect l="l" t="t" r="r" b="b"/>
                <a:pathLst>
                  <a:path w="73562" h="370086" extrusionOk="0">
                    <a:moveTo>
                      <a:pt x="73562" y="370086"/>
                    </a:moveTo>
                    <a:lnTo>
                      <a:pt x="0" y="344253"/>
                    </a:lnTo>
                    <a:lnTo>
                      <a:pt x="0" y="0"/>
                    </a:lnTo>
                    <a:lnTo>
                      <a:pt x="73562" y="25833"/>
                    </a:lnTo>
                    <a:lnTo>
                      <a:pt x="73562" y="37008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9" name="Google Shape;679;p15"/>
              <p:cNvGrpSpPr/>
              <p:nvPr/>
            </p:nvGrpSpPr>
            <p:grpSpPr>
              <a:xfrm>
                <a:off x="10413471" y="4238428"/>
                <a:ext cx="481966" cy="332751"/>
                <a:chOff x="10413471" y="4238428"/>
                <a:chExt cx="481966" cy="332751"/>
              </a:xfrm>
            </p:grpSpPr>
            <p:sp>
              <p:nvSpPr>
                <p:cNvPr id="680" name="Google Shape;680;p15"/>
                <p:cNvSpPr/>
                <p:nvPr/>
              </p:nvSpPr>
              <p:spPr>
                <a:xfrm>
                  <a:off x="10413471" y="4254112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5"/>
                <p:cNvSpPr/>
                <p:nvPr/>
              </p:nvSpPr>
              <p:spPr>
                <a:xfrm>
                  <a:off x="10413471" y="4278038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5"/>
                <p:cNvSpPr/>
                <p:nvPr/>
              </p:nvSpPr>
              <p:spPr>
                <a:xfrm>
                  <a:off x="10413471" y="4301350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24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5"/>
                <p:cNvSpPr/>
                <p:nvPr/>
              </p:nvSpPr>
              <p:spPr>
                <a:xfrm>
                  <a:off x="10413471" y="4325214"/>
                  <a:ext cx="481966" cy="11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322" extrusionOk="0">
                      <a:moveTo>
                        <a:pt x="369" y="119323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32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5"/>
                <p:cNvSpPr/>
                <p:nvPr/>
              </p:nvSpPr>
              <p:spPr>
                <a:xfrm>
                  <a:off x="10413471" y="4345450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5"/>
                <p:cNvSpPr/>
                <p:nvPr/>
              </p:nvSpPr>
              <p:spPr>
                <a:xfrm>
                  <a:off x="10413471" y="4368699"/>
                  <a:ext cx="481966" cy="11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322" extrusionOk="0">
                      <a:moveTo>
                        <a:pt x="369" y="119323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32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5"/>
                <p:cNvSpPr/>
                <p:nvPr/>
              </p:nvSpPr>
              <p:spPr>
                <a:xfrm>
                  <a:off x="10413471" y="4392625"/>
                  <a:ext cx="481966" cy="119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323" extrusionOk="0">
                      <a:moveTo>
                        <a:pt x="369" y="119323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538"/>
                      </a:lnTo>
                      <a:lnTo>
                        <a:pt x="369" y="11932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5"/>
                <p:cNvSpPr/>
                <p:nvPr/>
              </p:nvSpPr>
              <p:spPr>
                <a:xfrm>
                  <a:off x="10413471" y="4413907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2"/>
                      </a:moveTo>
                      <a:lnTo>
                        <a:pt x="0" y="117786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5"/>
                <p:cNvSpPr/>
                <p:nvPr/>
              </p:nvSpPr>
              <p:spPr>
                <a:xfrm>
                  <a:off x="10413471" y="4437833"/>
                  <a:ext cx="481966" cy="119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966" h="119261" extrusionOk="0">
                      <a:moveTo>
                        <a:pt x="369" y="119261"/>
                      </a:moveTo>
                      <a:lnTo>
                        <a:pt x="0" y="117785"/>
                      </a:lnTo>
                      <a:lnTo>
                        <a:pt x="481598" y="0"/>
                      </a:lnTo>
                      <a:lnTo>
                        <a:pt x="481967" y="1476"/>
                      </a:lnTo>
                      <a:lnTo>
                        <a:pt x="369" y="1192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5"/>
                <p:cNvSpPr/>
                <p:nvPr/>
              </p:nvSpPr>
              <p:spPr>
                <a:xfrm>
                  <a:off x="10437582" y="434465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5"/>
                <p:cNvSpPr/>
                <p:nvPr/>
              </p:nvSpPr>
              <p:spPr>
                <a:xfrm>
                  <a:off x="10468642" y="433708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5"/>
                <p:cNvSpPr/>
                <p:nvPr/>
              </p:nvSpPr>
              <p:spPr>
                <a:xfrm>
                  <a:off x="10499642" y="4329519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5"/>
                <p:cNvSpPr/>
                <p:nvPr/>
              </p:nvSpPr>
              <p:spPr>
                <a:xfrm>
                  <a:off x="10530703" y="432189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5"/>
                <p:cNvSpPr/>
                <p:nvPr/>
              </p:nvSpPr>
              <p:spPr>
                <a:xfrm>
                  <a:off x="10561702" y="4314327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5"/>
                <p:cNvSpPr/>
                <p:nvPr/>
              </p:nvSpPr>
              <p:spPr>
                <a:xfrm>
                  <a:off x="10592702" y="430670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5"/>
                <p:cNvSpPr/>
                <p:nvPr/>
              </p:nvSpPr>
              <p:spPr>
                <a:xfrm>
                  <a:off x="10623762" y="429913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5"/>
                <p:cNvSpPr/>
                <p:nvPr/>
              </p:nvSpPr>
              <p:spPr>
                <a:xfrm>
                  <a:off x="10654762" y="429157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5"/>
                <p:cNvSpPr/>
                <p:nvPr/>
              </p:nvSpPr>
              <p:spPr>
                <a:xfrm>
                  <a:off x="10685823" y="4283943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5"/>
                <p:cNvSpPr/>
                <p:nvPr/>
              </p:nvSpPr>
              <p:spPr>
                <a:xfrm>
                  <a:off x="10716822" y="427637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30"/>
                      </a:lnTo>
                      <a:lnTo>
                        <a:pt x="0" y="22653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5"/>
                <p:cNvSpPr/>
                <p:nvPr/>
              </p:nvSpPr>
              <p:spPr>
                <a:xfrm>
                  <a:off x="10747822" y="4268812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5"/>
                <p:cNvSpPr/>
                <p:nvPr/>
              </p:nvSpPr>
              <p:spPr>
                <a:xfrm>
                  <a:off x="10778882" y="4261186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5"/>
                <p:cNvSpPr/>
                <p:nvPr/>
              </p:nvSpPr>
              <p:spPr>
                <a:xfrm>
                  <a:off x="10809882" y="4253620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5"/>
                <p:cNvSpPr/>
                <p:nvPr/>
              </p:nvSpPr>
              <p:spPr>
                <a:xfrm>
                  <a:off x="10840881" y="4246055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30"/>
                      </a:lnTo>
                      <a:lnTo>
                        <a:pt x="0" y="22653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5"/>
                <p:cNvSpPr/>
                <p:nvPr/>
              </p:nvSpPr>
              <p:spPr>
                <a:xfrm>
                  <a:off x="10871942" y="4238428"/>
                  <a:ext cx="1537" cy="22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26529" extrusionOk="0">
                      <a:moveTo>
                        <a:pt x="0" y="0"/>
                      </a:moveTo>
                      <a:lnTo>
                        <a:pt x="1538" y="0"/>
                      </a:lnTo>
                      <a:lnTo>
                        <a:pt x="1538" y="226529"/>
                      </a:lnTo>
                      <a:lnTo>
                        <a:pt x="0" y="2265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4" name="Google Shape;704;p15"/>
              <p:cNvSpPr/>
              <p:nvPr/>
            </p:nvSpPr>
            <p:spPr>
              <a:xfrm>
                <a:off x="10325947" y="4458314"/>
                <a:ext cx="777383" cy="256975"/>
              </a:xfrm>
              <a:custGeom>
                <a:avLst/>
                <a:gdLst/>
                <a:ahLst/>
                <a:cxnLst/>
                <a:rect l="l" t="t" r="r" b="b"/>
                <a:pathLst>
                  <a:path w="777383" h="256975" extrusionOk="0">
                    <a:moveTo>
                      <a:pt x="777384" y="99948"/>
                    </a:moveTo>
                    <a:lnTo>
                      <a:pt x="188457" y="256975"/>
                    </a:lnTo>
                    <a:lnTo>
                      <a:pt x="0" y="156473"/>
                    </a:lnTo>
                    <a:lnTo>
                      <a:pt x="590280" y="0"/>
                    </a:lnTo>
                    <a:lnTo>
                      <a:pt x="777384" y="999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10435675" y="4621430"/>
                <a:ext cx="104622" cy="269030"/>
              </a:xfrm>
              <a:custGeom>
                <a:avLst/>
                <a:gdLst/>
                <a:ahLst/>
                <a:cxnLst/>
                <a:rect l="l" t="t" r="r" b="b"/>
                <a:pathLst>
                  <a:path w="104622" h="269030" extrusionOk="0">
                    <a:moveTo>
                      <a:pt x="104623" y="269030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23" y="26903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10875386" y="4512563"/>
                <a:ext cx="104623" cy="269030"/>
              </a:xfrm>
              <a:custGeom>
                <a:avLst/>
                <a:gdLst/>
                <a:ahLst/>
                <a:cxnLst/>
                <a:rect l="l" t="t" r="r" b="b"/>
                <a:pathLst>
                  <a:path w="104623" h="269030" extrusionOk="0">
                    <a:moveTo>
                      <a:pt x="104623" y="269030"/>
                    </a:moveTo>
                    <a:lnTo>
                      <a:pt x="0" y="0"/>
                    </a:lnTo>
                    <a:lnTo>
                      <a:pt x="100256" y="53449"/>
                    </a:lnTo>
                    <a:lnTo>
                      <a:pt x="104623" y="26903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15"/>
            <p:cNvSpPr/>
            <p:nvPr/>
          </p:nvSpPr>
          <p:spPr>
            <a:xfrm>
              <a:off x="8210423" y="5115268"/>
              <a:ext cx="3981453" cy="1621994"/>
            </a:xfrm>
            <a:custGeom>
              <a:avLst/>
              <a:gdLst/>
              <a:ahLst/>
              <a:cxnLst/>
              <a:rect l="l" t="t" r="r" b="b"/>
              <a:pathLst>
                <a:path w="3981453" h="1621994" extrusionOk="0">
                  <a:moveTo>
                    <a:pt x="3981454" y="1621994"/>
                  </a:moveTo>
                  <a:lnTo>
                    <a:pt x="0" y="1621994"/>
                  </a:lnTo>
                  <a:lnTo>
                    <a:pt x="0" y="952616"/>
                  </a:lnTo>
                  <a:lnTo>
                    <a:pt x="3981454" y="0"/>
                  </a:lnTo>
                  <a:lnTo>
                    <a:pt x="3981454" y="162199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8" name="Google Shape;7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446" y="118420"/>
            <a:ext cx="2493465" cy="5410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DBC058-F7CC-3BF3-21E6-37E505248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80" y="631363"/>
            <a:ext cx="7582016" cy="55477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16"/>
          <p:cNvGrpSpPr/>
          <p:nvPr/>
        </p:nvGrpSpPr>
        <p:grpSpPr>
          <a:xfrm>
            <a:off x="543576" y="1873752"/>
            <a:ext cx="2371500" cy="584700"/>
            <a:chOff x="1090448" y="4126265"/>
            <a:chExt cx="2371500" cy="584700"/>
          </a:xfrm>
        </p:grpSpPr>
        <p:sp>
          <p:nvSpPr>
            <p:cNvPr id="714" name="Google Shape;714;p16"/>
            <p:cNvSpPr/>
            <p:nvPr/>
          </p:nvSpPr>
          <p:spPr>
            <a:xfrm>
              <a:off x="1090448" y="4126265"/>
              <a:ext cx="2371500" cy="584700"/>
            </a:xfrm>
            <a:prstGeom prst="rect">
              <a:avLst/>
            </a:pr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 txBox="1"/>
            <p:nvPr/>
          </p:nvSpPr>
          <p:spPr>
            <a:xfrm>
              <a:off x="1852816" y="4233986"/>
              <a:ext cx="84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Merits</a:t>
              </a:r>
              <a:endParaRPr/>
            </a:p>
          </p:txBody>
        </p:sp>
      </p:grpSp>
      <p:grpSp>
        <p:nvGrpSpPr>
          <p:cNvPr id="716" name="Google Shape;716;p16"/>
          <p:cNvGrpSpPr/>
          <p:nvPr/>
        </p:nvGrpSpPr>
        <p:grpSpPr>
          <a:xfrm>
            <a:off x="3464256" y="1870578"/>
            <a:ext cx="2371500" cy="584700"/>
            <a:chOff x="1090448" y="4126265"/>
            <a:chExt cx="2371500" cy="584700"/>
          </a:xfrm>
        </p:grpSpPr>
        <p:sp>
          <p:nvSpPr>
            <p:cNvPr id="717" name="Google Shape;717;p16"/>
            <p:cNvSpPr/>
            <p:nvPr/>
          </p:nvSpPr>
          <p:spPr>
            <a:xfrm>
              <a:off x="1090448" y="4126265"/>
              <a:ext cx="2371500" cy="584700"/>
            </a:xfrm>
            <a:prstGeom prst="rect">
              <a:avLst/>
            </a:pr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 txBox="1"/>
            <p:nvPr/>
          </p:nvSpPr>
          <p:spPr>
            <a:xfrm>
              <a:off x="1716563" y="4233986"/>
              <a:ext cx="111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Demerits</a:t>
              </a: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>
            <a:off x="6356306" y="1879938"/>
            <a:ext cx="2371500" cy="584700"/>
            <a:chOff x="1090448" y="4126265"/>
            <a:chExt cx="2371500" cy="584700"/>
          </a:xfrm>
        </p:grpSpPr>
        <p:sp>
          <p:nvSpPr>
            <p:cNvPr id="720" name="Google Shape;720;p16"/>
            <p:cNvSpPr/>
            <p:nvPr/>
          </p:nvSpPr>
          <p:spPr>
            <a:xfrm>
              <a:off x="1090448" y="4126265"/>
              <a:ext cx="2371500" cy="584700"/>
            </a:xfrm>
            <a:prstGeom prst="rect">
              <a:avLst/>
            </a:pr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 txBox="1"/>
            <p:nvPr/>
          </p:nvSpPr>
          <p:spPr>
            <a:xfrm>
              <a:off x="1658055" y="4233986"/>
              <a:ext cx="123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Reference</a:t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>
            <a:off x="9240464" y="1883901"/>
            <a:ext cx="2493632" cy="584700"/>
            <a:chOff x="1090448" y="4126265"/>
            <a:chExt cx="2371500" cy="584700"/>
          </a:xfrm>
        </p:grpSpPr>
        <p:sp>
          <p:nvSpPr>
            <p:cNvPr id="723" name="Google Shape;723;p16"/>
            <p:cNvSpPr/>
            <p:nvPr/>
          </p:nvSpPr>
          <p:spPr>
            <a:xfrm>
              <a:off x="1090448" y="4126265"/>
              <a:ext cx="2371500" cy="584700"/>
            </a:xfrm>
            <a:prstGeom prst="rect">
              <a:avLst/>
            </a:prstGeom>
            <a:solidFill>
              <a:srgbClr val="FE50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6"/>
            <p:cNvSpPr txBox="1"/>
            <p:nvPr/>
          </p:nvSpPr>
          <p:spPr>
            <a:xfrm>
              <a:off x="1500159" y="4233986"/>
              <a:ext cx="155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Future Scope</a:t>
              </a:r>
              <a:endParaRPr/>
            </a:p>
          </p:txBody>
        </p:sp>
      </p:grpSp>
      <p:sp>
        <p:nvSpPr>
          <p:cNvPr id="725" name="Google Shape;725;p16"/>
          <p:cNvSpPr/>
          <p:nvPr/>
        </p:nvSpPr>
        <p:spPr>
          <a:xfrm>
            <a:off x="543576" y="2533605"/>
            <a:ext cx="2371500" cy="235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Uncertainty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Facilitates Control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Random Activities</a:t>
            </a:r>
            <a:endParaRPr dirty="0"/>
          </a:p>
        </p:txBody>
      </p:sp>
      <p:sp>
        <p:nvSpPr>
          <p:cNvPr id="726" name="Google Shape;726;p16"/>
          <p:cNvSpPr/>
          <p:nvPr/>
        </p:nvSpPr>
        <p:spPr>
          <a:xfrm>
            <a:off x="9240416" y="2533604"/>
            <a:ext cx="2493600" cy="235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b="0" i="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 is likely that over the coming years, sensors will become more commonplace, with cities implementing innovative strategies such as installing sensors onto public transport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6"/>
          <p:cNvSpPr/>
          <p:nvPr/>
        </p:nvSpPr>
        <p:spPr>
          <a:xfrm>
            <a:off x="6356306" y="2533605"/>
            <a:ext cx="2371500" cy="235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CPCBCCR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dirty="0"/>
          </a:p>
        </p:txBody>
      </p:sp>
      <p:sp>
        <p:nvSpPr>
          <p:cNvPr id="728" name="Google Shape;728;p16"/>
          <p:cNvSpPr/>
          <p:nvPr/>
        </p:nvSpPr>
        <p:spPr>
          <a:xfrm>
            <a:off x="3464256" y="2533605"/>
            <a:ext cx="2371500" cy="235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Time Consuming Process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Internal </a:t>
            </a:r>
            <a:r>
              <a:rPr lang="en-US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Inflexiblity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Costly Process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9" name="Google Shape;7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446" y="118420"/>
            <a:ext cx="2493465" cy="5410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730" name="Google Shape;730;p16"/>
          <p:cNvGrpSpPr/>
          <p:nvPr/>
        </p:nvGrpSpPr>
        <p:grpSpPr>
          <a:xfrm>
            <a:off x="574635" y="5481571"/>
            <a:ext cx="1059176" cy="1195152"/>
            <a:chOff x="1692076" y="4004463"/>
            <a:chExt cx="1059176" cy="1195152"/>
          </a:xfrm>
        </p:grpSpPr>
        <p:grpSp>
          <p:nvGrpSpPr>
            <p:cNvPr id="731" name="Google Shape;731;p16"/>
            <p:cNvGrpSpPr/>
            <p:nvPr/>
          </p:nvGrpSpPr>
          <p:grpSpPr>
            <a:xfrm>
              <a:off x="1692076" y="4004463"/>
              <a:ext cx="578251" cy="1156045"/>
              <a:chOff x="1144688" y="4290161"/>
              <a:chExt cx="578251" cy="1156045"/>
            </a:xfrm>
          </p:grpSpPr>
          <p:sp>
            <p:nvSpPr>
              <p:cNvPr id="732" name="Google Shape;732;p16"/>
              <p:cNvSpPr/>
              <p:nvPr/>
            </p:nvSpPr>
            <p:spPr>
              <a:xfrm>
                <a:off x="1160478" y="5318634"/>
                <a:ext cx="546670" cy="127398"/>
              </a:xfrm>
              <a:custGeom>
                <a:avLst/>
                <a:gdLst/>
                <a:ahLst/>
                <a:cxnLst/>
                <a:rect l="l" t="t" r="r" b="b"/>
                <a:pathLst>
                  <a:path w="546670" h="127398" extrusionOk="0">
                    <a:moveTo>
                      <a:pt x="546671" y="63699"/>
                    </a:moveTo>
                    <a:cubicBezTo>
                      <a:pt x="546671" y="98879"/>
                      <a:pt x="424294" y="127399"/>
                      <a:pt x="273335" y="127399"/>
                    </a:cubicBezTo>
                    <a:cubicBezTo>
                      <a:pt x="122376" y="127399"/>
                      <a:pt x="0" y="98879"/>
                      <a:pt x="0" y="63699"/>
                    </a:cubicBezTo>
                    <a:cubicBezTo>
                      <a:pt x="0" y="28519"/>
                      <a:pt x="122376" y="0"/>
                      <a:pt x="273335" y="0"/>
                    </a:cubicBezTo>
                    <a:cubicBezTo>
                      <a:pt x="424294" y="0"/>
                      <a:pt x="546671" y="28519"/>
                      <a:pt x="546671" y="63699"/>
                    </a:cubicBezTo>
                    <a:close/>
                  </a:path>
                </a:pathLst>
              </a:custGeom>
              <a:solidFill>
                <a:srgbClr val="FD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1160478" y="4661461"/>
                <a:ext cx="546702" cy="720872"/>
              </a:xfrm>
              <a:custGeom>
                <a:avLst/>
                <a:gdLst/>
                <a:ahLst/>
                <a:cxnLst/>
                <a:rect l="l" t="t" r="r" b="b"/>
                <a:pathLst>
                  <a:path w="546702" h="720872" extrusionOk="0">
                    <a:moveTo>
                      <a:pt x="0" y="0"/>
                    </a:moveTo>
                    <a:lnTo>
                      <a:pt x="546702" y="0"/>
                    </a:lnTo>
                    <a:lnTo>
                      <a:pt x="546702" y="720873"/>
                    </a:lnTo>
                    <a:lnTo>
                      <a:pt x="0" y="720873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16"/>
              <p:cNvGrpSpPr/>
              <p:nvPr/>
            </p:nvGrpSpPr>
            <p:grpSpPr>
              <a:xfrm>
                <a:off x="1144688" y="4581971"/>
                <a:ext cx="578251" cy="158979"/>
                <a:chOff x="1144688" y="4581971"/>
                <a:chExt cx="578251" cy="158979"/>
              </a:xfrm>
            </p:grpSpPr>
            <p:sp>
              <p:nvSpPr>
                <p:cNvPr id="735" name="Google Shape;735;p16"/>
                <p:cNvSpPr/>
                <p:nvPr/>
              </p:nvSpPr>
              <p:spPr>
                <a:xfrm>
                  <a:off x="1160478" y="4597761"/>
                  <a:ext cx="546670" cy="1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70" h="127398" extrusionOk="0">
                      <a:moveTo>
                        <a:pt x="546671" y="63699"/>
                      </a:moveTo>
                      <a:cubicBezTo>
                        <a:pt x="546671" y="98879"/>
                        <a:pt x="424294" y="127399"/>
                        <a:pt x="273335" y="127399"/>
                      </a:cubicBezTo>
                      <a:cubicBezTo>
                        <a:pt x="122376" y="127399"/>
                        <a:pt x="0" y="98879"/>
                        <a:pt x="0" y="63699"/>
                      </a:cubicBezTo>
                      <a:cubicBezTo>
                        <a:pt x="0" y="28519"/>
                        <a:pt x="122376" y="0"/>
                        <a:pt x="273335" y="0"/>
                      </a:cubicBezTo>
                      <a:cubicBezTo>
                        <a:pt x="424294" y="0"/>
                        <a:pt x="546671" y="28519"/>
                        <a:pt x="546671" y="63699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6"/>
                <p:cNvSpPr/>
                <p:nvPr/>
              </p:nvSpPr>
              <p:spPr>
                <a:xfrm>
                  <a:off x="1144688" y="4581971"/>
                  <a:ext cx="578251" cy="158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251" h="158979" extrusionOk="0">
                      <a:moveTo>
                        <a:pt x="289126" y="158980"/>
                      </a:moveTo>
                      <a:cubicBezTo>
                        <a:pt x="181750" y="158980"/>
                        <a:pt x="0" y="142242"/>
                        <a:pt x="0" y="79490"/>
                      </a:cubicBezTo>
                      <a:cubicBezTo>
                        <a:pt x="0" y="16738"/>
                        <a:pt x="181750" y="0"/>
                        <a:pt x="289126" y="0"/>
                      </a:cubicBezTo>
                      <a:cubicBezTo>
                        <a:pt x="396502" y="0"/>
                        <a:pt x="578252" y="16738"/>
                        <a:pt x="578252" y="79490"/>
                      </a:cubicBezTo>
                      <a:cubicBezTo>
                        <a:pt x="578252" y="142242"/>
                        <a:pt x="396502" y="158980"/>
                        <a:pt x="289126" y="158980"/>
                      </a:cubicBezTo>
                      <a:close/>
                      <a:moveTo>
                        <a:pt x="289126" y="31581"/>
                      </a:moveTo>
                      <a:cubicBezTo>
                        <a:pt x="219363" y="31581"/>
                        <a:pt x="153358" y="37740"/>
                        <a:pt x="103334" y="48951"/>
                      </a:cubicBezTo>
                      <a:cubicBezTo>
                        <a:pt x="46109" y="61741"/>
                        <a:pt x="32181" y="76363"/>
                        <a:pt x="31581" y="79585"/>
                      </a:cubicBezTo>
                      <a:cubicBezTo>
                        <a:pt x="32181" y="82648"/>
                        <a:pt x="46140" y="97270"/>
                        <a:pt x="103365" y="110060"/>
                      </a:cubicBezTo>
                      <a:cubicBezTo>
                        <a:pt x="153390" y="121240"/>
                        <a:pt x="219395" y="127430"/>
                        <a:pt x="289157" y="127430"/>
                      </a:cubicBezTo>
                      <a:cubicBezTo>
                        <a:pt x="358920" y="127430"/>
                        <a:pt x="424925" y="121272"/>
                        <a:pt x="474950" y="110060"/>
                      </a:cubicBezTo>
                      <a:cubicBezTo>
                        <a:pt x="531701" y="97365"/>
                        <a:pt x="545881" y="82869"/>
                        <a:pt x="546702" y="79521"/>
                      </a:cubicBezTo>
                      <a:cubicBezTo>
                        <a:pt x="545881" y="76142"/>
                        <a:pt x="531701" y="61646"/>
                        <a:pt x="474950" y="48951"/>
                      </a:cubicBezTo>
                      <a:cubicBezTo>
                        <a:pt x="424925" y="37771"/>
                        <a:pt x="358920" y="31581"/>
                        <a:pt x="289157" y="315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7" name="Google Shape;737;p16"/>
              <p:cNvSpPr/>
              <p:nvPr/>
            </p:nvSpPr>
            <p:spPr>
              <a:xfrm>
                <a:off x="1160478" y="4920608"/>
                <a:ext cx="546702" cy="525598"/>
              </a:xfrm>
              <a:custGeom>
                <a:avLst/>
                <a:gdLst/>
                <a:ahLst/>
                <a:cxnLst/>
                <a:rect l="l" t="t" r="r" b="b"/>
                <a:pathLst>
                  <a:path w="546702" h="525598" extrusionOk="0">
                    <a:moveTo>
                      <a:pt x="0" y="144018"/>
                    </a:moveTo>
                    <a:cubicBezTo>
                      <a:pt x="0" y="144018"/>
                      <a:pt x="18222" y="-52133"/>
                      <a:pt x="185445" y="13398"/>
                    </a:cubicBezTo>
                    <a:cubicBezTo>
                      <a:pt x="304790" y="60170"/>
                      <a:pt x="313633" y="222213"/>
                      <a:pt x="427894" y="218202"/>
                    </a:cubicBezTo>
                    <a:cubicBezTo>
                      <a:pt x="456948" y="217192"/>
                      <a:pt x="546702" y="166599"/>
                      <a:pt x="546702" y="166599"/>
                    </a:cubicBezTo>
                    <a:lnTo>
                      <a:pt x="546702" y="461725"/>
                    </a:lnTo>
                    <a:cubicBezTo>
                      <a:pt x="546702" y="461725"/>
                      <a:pt x="533786" y="529467"/>
                      <a:pt x="217721" y="525424"/>
                    </a:cubicBezTo>
                    <a:cubicBezTo>
                      <a:pt x="217721" y="525424"/>
                      <a:pt x="0" y="514939"/>
                      <a:pt x="0" y="461725"/>
                    </a:cubicBezTo>
                    <a:lnTo>
                      <a:pt x="0" y="144018"/>
                    </a:lnTo>
                    <a:close/>
                  </a:path>
                </a:pathLst>
              </a:custGeom>
              <a:solidFill>
                <a:srgbClr val="FD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1147877" y="4658397"/>
                <a:ext cx="571588" cy="509183"/>
              </a:xfrm>
              <a:custGeom>
                <a:avLst/>
                <a:gdLst/>
                <a:ahLst/>
                <a:cxnLst/>
                <a:rect l="l" t="t" r="r" b="b"/>
                <a:pathLst>
                  <a:path w="571588" h="509183" extrusionOk="0">
                    <a:moveTo>
                      <a:pt x="254008" y="509184"/>
                    </a:moveTo>
                    <a:cubicBezTo>
                      <a:pt x="252365" y="509184"/>
                      <a:pt x="250755" y="509152"/>
                      <a:pt x="249113" y="509089"/>
                    </a:cubicBezTo>
                    <a:cubicBezTo>
                      <a:pt x="28423" y="499804"/>
                      <a:pt x="1042" y="24002"/>
                      <a:pt x="0" y="3727"/>
                    </a:cubicBezTo>
                    <a:lnTo>
                      <a:pt x="25233" y="2400"/>
                    </a:lnTo>
                    <a:cubicBezTo>
                      <a:pt x="25486" y="7137"/>
                      <a:pt x="52330" y="475518"/>
                      <a:pt x="250218" y="483824"/>
                    </a:cubicBezTo>
                    <a:cubicBezTo>
                      <a:pt x="251450" y="483887"/>
                      <a:pt x="252713" y="483887"/>
                      <a:pt x="253944" y="483887"/>
                    </a:cubicBezTo>
                    <a:cubicBezTo>
                      <a:pt x="341014" y="483887"/>
                      <a:pt x="415261" y="355889"/>
                      <a:pt x="462475" y="247597"/>
                    </a:cubicBezTo>
                    <a:cubicBezTo>
                      <a:pt x="515658" y="125662"/>
                      <a:pt x="546765" y="1232"/>
                      <a:pt x="547050" y="0"/>
                    </a:cubicBezTo>
                    <a:lnTo>
                      <a:pt x="571588" y="6064"/>
                    </a:lnTo>
                    <a:cubicBezTo>
                      <a:pt x="571272" y="7327"/>
                      <a:pt x="539660" y="133841"/>
                      <a:pt x="485624" y="257703"/>
                    </a:cubicBezTo>
                    <a:cubicBezTo>
                      <a:pt x="412829" y="424578"/>
                      <a:pt x="334950" y="509152"/>
                      <a:pt x="254039" y="5091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1264507" y="4412317"/>
                <a:ext cx="140283" cy="140283"/>
              </a:xfrm>
              <a:custGeom>
                <a:avLst/>
                <a:gdLst/>
                <a:ahLst/>
                <a:cxnLst/>
                <a:rect l="l" t="t" r="r" b="b"/>
                <a:pathLst>
                  <a:path w="140283" h="140283" extrusionOk="0">
                    <a:moveTo>
                      <a:pt x="140284" y="70142"/>
                    </a:moveTo>
                    <a:cubicBezTo>
                      <a:pt x="140284" y="108880"/>
                      <a:pt x="108880" y="140284"/>
                      <a:pt x="70142" y="140284"/>
                    </a:cubicBezTo>
                    <a:cubicBezTo>
                      <a:pt x="31404" y="140284"/>
                      <a:pt x="0" y="108880"/>
                      <a:pt x="0" y="70142"/>
                    </a:cubicBezTo>
                    <a:cubicBezTo>
                      <a:pt x="0" y="31404"/>
                      <a:pt x="31404" y="0"/>
                      <a:pt x="70142" y="0"/>
                    </a:cubicBezTo>
                    <a:cubicBezTo>
                      <a:pt x="108880" y="0"/>
                      <a:pt x="140284" y="31404"/>
                      <a:pt x="140284" y="70142"/>
                    </a:cubicBezTo>
                    <a:close/>
                  </a:path>
                </a:pathLst>
              </a:custGeom>
              <a:solidFill>
                <a:srgbClr val="FD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1453173" y="4431676"/>
                <a:ext cx="50782" cy="50782"/>
              </a:xfrm>
              <a:custGeom>
                <a:avLst/>
                <a:gdLst/>
                <a:ahLst/>
                <a:cxnLst/>
                <a:rect l="l" t="t" r="r" b="b"/>
                <a:pathLst>
                  <a:path w="50782" h="50782" extrusionOk="0">
                    <a:moveTo>
                      <a:pt x="50783" y="25391"/>
                    </a:moveTo>
                    <a:cubicBezTo>
                      <a:pt x="50783" y="39415"/>
                      <a:pt x="39415" y="50783"/>
                      <a:pt x="25391" y="50783"/>
                    </a:cubicBezTo>
                    <a:cubicBezTo>
                      <a:pt x="11368" y="50783"/>
                      <a:pt x="0" y="39415"/>
                      <a:pt x="0" y="25391"/>
                    </a:cubicBezTo>
                    <a:cubicBezTo>
                      <a:pt x="0" y="11368"/>
                      <a:pt x="11368" y="0"/>
                      <a:pt x="25391" y="0"/>
                    </a:cubicBezTo>
                    <a:cubicBezTo>
                      <a:pt x="39415" y="0"/>
                      <a:pt x="50783" y="11368"/>
                      <a:pt x="50783" y="25391"/>
                    </a:cubicBezTo>
                    <a:close/>
                  </a:path>
                </a:pathLst>
              </a:custGeom>
              <a:solidFill>
                <a:srgbClr val="FD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1433845" y="4552632"/>
                <a:ext cx="140283" cy="140283"/>
              </a:xfrm>
              <a:custGeom>
                <a:avLst/>
                <a:gdLst/>
                <a:ahLst/>
                <a:cxnLst/>
                <a:rect l="l" t="t" r="r" b="b"/>
                <a:pathLst>
                  <a:path w="140283" h="140283" extrusionOk="0">
                    <a:moveTo>
                      <a:pt x="140284" y="70142"/>
                    </a:moveTo>
                    <a:cubicBezTo>
                      <a:pt x="140284" y="108880"/>
                      <a:pt x="108880" y="140284"/>
                      <a:pt x="70142" y="140284"/>
                    </a:cubicBezTo>
                    <a:cubicBezTo>
                      <a:pt x="31404" y="140284"/>
                      <a:pt x="0" y="108880"/>
                      <a:pt x="0" y="70142"/>
                    </a:cubicBezTo>
                    <a:cubicBezTo>
                      <a:pt x="0" y="31404"/>
                      <a:pt x="31404" y="0"/>
                      <a:pt x="70142" y="0"/>
                    </a:cubicBezTo>
                    <a:cubicBezTo>
                      <a:pt x="108880" y="0"/>
                      <a:pt x="140284" y="31404"/>
                      <a:pt x="140284" y="70142"/>
                    </a:cubicBezTo>
                    <a:close/>
                  </a:path>
                </a:pathLst>
              </a:custGeom>
              <a:solidFill>
                <a:srgbClr val="FD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1366293" y="4290161"/>
                <a:ext cx="76994" cy="76994"/>
              </a:xfrm>
              <a:custGeom>
                <a:avLst/>
                <a:gdLst/>
                <a:ahLst/>
                <a:cxnLst/>
                <a:rect l="l" t="t" r="r" b="b"/>
                <a:pathLst>
                  <a:path w="76994" h="76994" extrusionOk="0">
                    <a:moveTo>
                      <a:pt x="76995" y="38497"/>
                    </a:moveTo>
                    <a:cubicBezTo>
                      <a:pt x="76995" y="59759"/>
                      <a:pt x="59759" y="76995"/>
                      <a:pt x="38497" y="76995"/>
                    </a:cubicBezTo>
                    <a:cubicBezTo>
                      <a:pt x="17236" y="76995"/>
                      <a:pt x="0" y="59759"/>
                      <a:pt x="0" y="38497"/>
                    </a:cubicBezTo>
                    <a:cubicBezTo>
                      <a:pt x="0" y="17236"/>
                      <a:pt x="17236" y="0"/>
                      <a:pt x="38497" y="0"/>
                    </a:cubicBezTo>
                    <a:cubicBezTo>
                      <a:pt x="59759" y="0"/>
                      <a:pt x="76995" y="17236"/>
                      <a:pt x="76995" y="38497"/>
                    </a:cubicBezTo>
                    <a:close/>
                  </a:path>
                </a:pathLst>
              </a:custGeom>
              <a:solidFill>
                <a:srgbClr val="FD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p16"/>
            <p:cNvGrpSpPr/>
            <p:nvPr/>
          </p:nvGrpSpPr>
          <p:grpSpPr>
            <a:xfrm rot="900206">
              <a:off x="2331739" y="4585898"/>
              <a:ext cx="350651" cy="578184"/>
              <a:chOff x="2607326" y="4202434"/>
              <a:chExt cx="705325" cy="1163002"/>
            </a:xfrm>
          </p:grpSpPr>
          <p:sp>
            <p:nvSpPr>
              <p:cNvPr id="744" name="Google Shape;744;p16"/>
              <p:cNvSpPr/>
              <p:nvPr/>
            </p:nvSpPr>
            <p:spPr>
              <a:xfrm>
                <a:off x="2872787" y="4913094"/>
                <a:ext cx="174307" cy="452342"/>
              </a:xfrm>
              <a:custGeom>
                <a:avLst/>
                <a:gdLst/>
                <a:ahLst/>
                <a:cxnLst/>
                <a:rect l="l" t="t" r="r" b="b"/>
                <a:pathLst>
                  <a:path w="174307" h="452342" extrusionOk="0">
                    <a:moveTo>
                      <a:pt x="135350" y="0"/>
                    </a:moveTo>
                    <a:cubicBezTo>
                      <a:pt x="156866" y="0"/>
                      <a:pt x="174308" y="17442"/>
                      <a:pt x="174308" y="38957"/>
                    </a:cubicBezTo>
                    <a:lnTo>
                      <a:pt x="174308" y="413385"/>
                    </a:lnTo>
                    <a:cubicBezTo>
                      <a:pt x="174308" y="434900"/>
                      <a:pt x="156866" y="452342"/>
                      <a:pt x="135350" y="452342"/>
                    </a:cubicBezTo>
                    <a:lnTo>
                      <a:pt x="38957" y="452342"/>
                    </a:lnTo>
                    <a:cubicBezTo>
                      <a:pt x="17442" y="452342"/>
                      <a:pt x="0" y="434900"/>
                      <a:pt x="0" y="413385"/>
                    </a:cubicBezTo>
                    <a:lnTo>
                      <a:pt x="0" y="38957"/>
                    </a:lnTo>
                    <a:cubicBezTo>
                      <a:pt x="0" y="17442"/>
                      <a:pt x="17442" y="0"/>
                      <a:pt x="38957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5" name="Google Shape;745;p16"/>
              <p:cNvGrpSpPr/>
              <p:nvPr/>
            </p:nvGrpSpPr>
            <p:grpSpPr>
              <a:xfrm>
                <a:off x="2607326" y="4202434"/>
                <a:ext cx="705325" cy="605599"/>
                <a:chOff x="2607326" y="4202434"/>
                <a:chExt cx="705325" cy="605599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3041380" y="4202434"/>
                  <a:ext cx="126492" cy="51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2" h="519017" extrusionOk="0">
                      <a:moveTo>
                        <a:pt x="87535" y="0"/>
                      </a:moveTo>
                      <a:cubicBezTo>
                        <a:pt x="109050" y="0"/>
                        <a:pt x="126492" y="17442"/>
                        <a:pt x="126492" y="38957"/>
                      </a:cubicBezTo>
                      <a:lnTo>
                        <a:pt x="126492" y="480060"/>
                      </a:lnTo>
                      <a:cubicBezTo>
                        <a:pt x="126492" y="501576"/>
                        <a:pt x="109050" y="519017"/>
                        <a:pt x="87535" y="519017"/>
                      </a:cubicBezTo>
                      <a:lnTo>
                        <a:pt x="38957" y="519017"/>
                      </a:lnTo>
                      <a:cubicBezTo>
                        <a:pt x="17442" y="519017"/>
                        <a:pt x="0" y="501576"/>
                        <a:pt x="0" y="480060"/>
                      </a:cubicBezTo>
                      <a:lnTo>
                        <a:pt x="0" y="38957"/>
                      </a:lnTo>
                      <a:cubicBezTo>
                        <a:pt x="0" y="17442"/>
                        <a:pt x="17442" y="0"/>
                        <a:pt x="38957" y="0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3186160" y="4202434"/>
                  <a:ext cx="126491" cy="51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1" h="519017" extrusionOk="0">
                      <a:moveTo>
                        <a:pt x="87535" y="0"/>
                      </a:moveTo>
                      <a:cubicBezTo>
                        <a:pt x="109050" y="0"/>
                        <a:pt x="126492" y="17442"/>
                        <a:pt x="126492" y="38957"/>
                      </a:cubicBezTo>
                      <a:lnTo>
                        <a:pt x="126492" y="480060"/>
                      </a:lnTo>
                      <a:cubicBezTo>
                        <a:pt x="126492" y="501576"/>
                        <a:pt x="109050" y="519017"/>
                        <a:pt x="87535" y="519017"/>
                      </a:cubicBezTo>
                      <a:lnTo>
                        <a:pt x="38957" y="519017"/>
                      </a:lnTo>
                      <a:cubicBezTo>
                        <a:pt x="17442" y="519017"/>
                        <a:pt x="0" y="501576"/>
                        <a:pt x="0" y="480060"/>
                      </a:cubicBezTo>
                      <a:lnTo>
                        <a:pt x="0" y="38957"/>
                      </a:lnTo>
                      <a:cubicBezTo>
                        <a:pt x="0" y="17442"/>
                        <a:pt x="17442" y="0"/>
                        <a:pt x="38957" y="0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2896695" y="4202434"/>
                  <a:ext cx="126491" cy="51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1" h="519017" extrusionOk="0">
                      <a:moveTo>
                        <a:pt x="87535" y="0"/>
                      </a:moveTo>
                      <a:cubicBezTo>
                        <a:pt x="109050" y="0"/>
                        <a:pt x="126492" y="17442"/>
                        <a:pt x="126492" y="38957"/>
                      </a:cubicBezTo>
                      <a:lnTo>
                        <a:pt x="126492" y="480060"/>
                      </a:lnTo>
                      <a:cubicBezTo>
                        <a:pt x="126492" y="501576"/>
                        <a:pt x="109050" y="519017"/>
                        <a:pt x="87535" y="519017"/>
                      </a:cubicBezTo>
                      <a:lnTo>
                        <a:pt x="38957" y="519017"/>
                      </a:lnTo>
                      <a:cubicBezTo>
                        <a:pt x="17442" y="519017"/>
                        <a:pt x="0" y="501576"/>
                        <a:pt x="0" y="480060"/>
                      </a:cubicBezTo>
                      <a:lnTo>
                        <a:pt x="0" y="38957"/>
                      </a:lnTo>
                      <a:cubicBezTo>
                        <a:pt x="0" y="17442"/>
                        <a:pt x="17442" y="0"/>
                        <a:pt x="38957" y="0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16"/>
                <p:cNvSpPr/>
                <p:nvPr/>
              </p:nvSpPr>
              <p:spPr>
                <a:xfrm>
                  <a:off x="2752010" y="4202434"/>
                  <a:ext cx="126492" cy="51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2" h="519017" extrusionOk="0">
                      <a:moveTo>
                        <a:pt x="87535" y="0"/>
                      </a:moveTo>
                      <a:cubicBezTo>
                        <a:pt x="109050" y="0"/>
                        <a:pt x="126492" y="17442"/>
                        <a:pt x="126492" y="38957"/>
                      </a:cubicBezTo>
                      <a:lnTo>
                        <a:pt x="126492" y="480060"/>
                      </a:lnTo>
                      <a:cubicBezTo>
                        <a:pt x="126492" y="501576"/>
                        <a:pt x="109050" y="519017"/>
                        <a:pt x="87535" y="519017"/>
                      </a:cubicBezTo>
                      <a:lnTo>
                        <a:pt x="38957" y="519017"/>
                      </a:lnTo>
                      <a:cubicBezTo>
                        <a:pt x="17442" y="519017"/>
                        <a:pt x="0" y="501576"/>
                        <a:pt x="0" y="480060"/>
                      </a:cubicBezTo>
                      <a:lnTo>
                        <a:pt x="0" y="38957"/>
                      </a:lnTo>
                      <a:cubicBezTo>
                        <a:pt x="0" y="17442"/>
                        <a:pt x="17442" y="0"/>
                        <a:pt x="38957" y="0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16"/>
                <p:cNvSpPr/>
                <p:nvPr/>
              </p:nvSpPr>
              <p:spPr>
                <a:xfrm>
                  <a:off x="2607326" y="4202434"/>
                  <a:ext cx="126492" cy="51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2" h="519017" extrusionOk="0">
                      <a:moveTo>
                        <a:pt x="87535" y="0"/>
                      </a:moveTo>
                      <a:cubicBezTo>
                        <a:pt x="109050" y="0"/>
                        <a:pt x="126492" y="17442"/>
                        <a:pt x="126492" y="38957"/>
                      </a:cubicBezTo>
                      <a:lnTo>
                        <a:pt x="126492" y="480060"/>
                      </a:lnTo>
                      <a:cubicBezTo>
                        <a:pt x="126492" y="501576"/>
                        <a:pt x="109050" y="519017"/>
                        <a:pt x="87535" y="519017"/>
                      </a:cubicBezTo>
                      <a:lnTo>
                        <a:pt x="38957" y="519017"/>
                      </a:lnTo>
                      <a:cubicBezTo>
                        <a:pt x="17442" y="519017"/>
                        <a:pt x="0" y="501576"/>
                        <a:pt x="0" y="480060"/>
                      </a:cubicBezTo>
                      <a:lnTo>
                        <a:pt x="0" y="38957"/>
                      </a:lnTo>
                      <a:cubicBezTo>
                        <a:pt x="0" y="17442"/>
                        <a:pt x="17442" y="0"/>
                        <a:pt x="38957" y="0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16"/>
                <p:cNvSpPr/>
                <p:nvPr/>
              </p:nvSpPr>
              <p:spPr>
                <a:xfrm>
                  <a:off x="2607326" y="4563812"/>
                  <a:ext cx="705231" cy="2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231" h="244221" extrusionOk="0">
                      <a:moveTo>
                        <a:pt x="705231" y="135350"/>
                      </a:moveTo>
                      <a:cubicBezTo>
                        <a:pt x="705231" y="60579"/>
                        <a:pt x="652463" y="0"/>
                        <a:pt x="587312" y="0"/>
                      </a:cubicBezTo>
                      <a:lnTo>
                        <a:pt x="117920" y="0"/>
                      </a:lnTo>
                      <a:cubicBezTo>
                        <a:pt x="52769" y="0"/>
                        <a:pt x="0" y="60579"/>
                        <a:pt x="0" y="135350"/>
                      </a:cubicBezTo>
                      <a:lnTo>
                        <a:pt x="0" y="244221"/>
                      </a:lnTo>
                      <a:lnTo>
                        <a:pt x="705231" y="244221"/>
                      </a:lnTo>
                      <a:lnTo>
                        <a:pt x="705231" y="135350"/>
                      </a:ln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2" name="Google Shape;752;p16"/>
              <p:cNvSpPr/>
              <p:nvPr/>
            </p:nvSpPr>
            <p:spPr>
              <a:xfrm>
                <a:off x="2607326" y="4752121"/>
                <a:ext cx="705231" cy="277177"/>
              </a:xfrm>
              <a:custGeom>
                <a:avLst/>
                <a:gdLst/>
                <a:ahLst/>
                <a:cxnLst/>
                <a:rect l="l" t="t" r="r" b="b"/>
                <a:pathLst>
                  <a:path w="705231" h="277177" extrusionOk="0">
                    <a:moveTo>
                      <a:pt x="117920" y="277178"/>
                    </a:moveTo>
                    <a:lnTo>
                      <a:pt x="587312" y="277178"/>
                    </a:lnTo>
                    <a:cubicBezTo>
                      <a:pt x="652463" y="277178"/>
                      <a:pt x="705231" y="210979"/>
                      <a:pt x="705231" y="129445"/>
                    </a:cubicBezTo>
                    <a:lnTo>
                      <a:pt x="705231" y="0"/>
                    </a:lnTo>
                    <a:lnTo>
                      <a:pt x="0" y="0"/>
                    </a:lnTo>
                    <a:lnTo>
                      <a:pt x="0" y="129445"/>
                    </a:lnTo>
                    <a:cubicBezTo>
                      <a:pt x="0" y="210979"/>
                      <a:pt x="52769" y="277178"/>
                      <a:pt x="117920" y="2771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3" name="Google Shape;753;p16"/>
          <p:cNvGrpSpPr/>
          <p:nvPr/>
        </p:nvGrpSpPr>
        <p:grpSpPr>
          <a:xfrm>
            <a:off x="3682033" y="5753652"/>
            <a:ext cx="850546" cy="919225"/>
            <a:chOff x="4749302" y="4264046"/>
            <a:chExt cx="850546" cy="919225"/>
          </a:xfrm>
        </p:grpSpPr>
        <p:grpSp>
          <p:nvGrpSpPr>
            <p:cNvPr id="754" name="Google Shape;754;p16"/>
            <p:cNvGrpSpPr/>
            <p:nvPr/>
          </p:nvGrpSpPr>
          <p:grpSpPr>
            <a:xfrm>
              <a:off x="4749302" y="4264046"/>
              <a:ext cx="589030" cy="919166"/>
              <a:chOff x="2915621" y="4011914"/>
              <a:chExt cx="783702" cy="1222946"/>
            </a:xfrm>
          </p:grpSpPr>
          <p:sp>
            <p:nvSpPr>
              <p:cNvPr id="755" name="Google Shape;755;p16"/>
              <p:cNvSpPr/>
              <p:nvPr/>
            </p:nvSpPr>
            <p:spPr>
              <a:xfrm>
                <a:off x="2955052" y="4204147"/>
                <a:ext cx="704839" cy="1030713"/>
              </a:xfrm>
              <a:custGeom>
                <a:avLst/>
                <a:gdLst/>
                <a:ahLst/>
                <a:cxnLst/>
                <a:rect l="l" t="t" r="r" b="b"/>
                <a:pathLst>
                  <a:path w="704839" h="1030713" extrusionOk="0">
                    <a:moveTo>
                      <a:pt x="541178" y="1030666"/>
                    </a:moveTo>
                    <a:lnTo>
                      <a:pt x="161634" y="1030666"/>
                    </a:lnTo>
                    <a:cubicBezTo>
                      <a:pt x="132049" y="1030666"/>
                      <a:pt x="107193" y="1008320"/>
                      <a:pt x="104056" y="978879"/>
                    </a:cubicBezTo>
                    <a:lnTo>
                      <a:pt x="0" y="0"/>
                    </a:lnTo>
                    <a:lnTo>
                      <a:pt x="704840" y="0"/>
                    </a:lnTo>
                    <a:lnTo>
                      <a:pt x="601025" y="976852"/>
                    </a:lnTo>
                    <a:cubicBezTo>
                      <a:pt x="597791" y="1007451"/>
                      <a:pt x="571922" y="1030714"/>
                      <a:pt x="541178" y="1030714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6" name="Google Shape;756;p16"/>
              <p:cNvGrpSpPr/>
              <p:nvPr/>
            </p:nvGrpSpPr>
            <p:grpSpPr>
              <a:xfrm>
                <a:off x="3238472" y="4985374"/>
                <a:ext cx="214023" cy="192958"/>
                <a:chOff x="3238472" y="4985374"/>
                <a:chExt cx="214023" cy="192958"/>
              </a:xfrm>
            </p:grpSpPr>
            <p:grpSp>
              <p:nvGrpSpPr>
                <p:cNvPr id="757" name="Google Shape;757;p16"/>
                <p:cNvGrpSpPr/>
                <p:nvPr/>
              </p:nvGrpSpPr>
              <p:grpSpPr>
                <a:xfrm>
                  <a:off x="3238472" y="4985374"/>
                  <a:ext cx="214023" cy="192958"/>
                  <a:chOff x="3238472" y="4985374"/>
                  <a:chExt cx="214023" cy="192958"/>
                </a:xfrm>
              </p:grpSpPr>
              <p:sp>
                <p:nvSpPr>
                  <p:cNvPr id="758" name="Google Shape;758;p16"/>
                  <p:cNvSpPr/>
                  <p:nvPr/>
                </p:nvSpPr>
                <p:spPr>
                  <a:xfrm rot="-2181239">
                    <a:off x="3247940" y="5033853"/>
                    <a:ext cx="195087" cy="9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77" h="96044" extrusionOk="0">
                        <a:moveTo>
                          <a:pt x="195177" y="48022"/>
                        </a:moveTo>
                        <a:cubicBezTo>
                          <a:pt x="195177" y="74544"/>
                          <a:pt x="151485" y="96044"/>
                          <a:pt x="97589" y="96044"/>
                        </a:cubicBezTo>
                        <a:cubicBezTo>
                          <a:pt x="43692" y="96044"/>
                          <a:pt x="0" y="74544"/>
                          <a:pt x="0" y="48022"/>
                        </a:cubicBezTo>
                        <a:cubicBezTo>
                          <a:pt x="0" y="21500"/>
                          <a:pt x="43692" y="0"/>
                          <a:pt x="97589" y="0"/>
                        </a:cubicBezTo>
                        <a:cubicBezTo>
                          <a:pt x="151485" y="0"/>
                          <a:pt x="195177" y="21500"/>
                          <a:pt x="195177" y="48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9" name="Google Shape;759;p16"/>
                  <p:cNvSpPr/>
                  <p:nvPr/>
                </p:nvSpPr>
                <p:spPr>
                  <a:xfrm>
                    <a:off x="3259517" y="5009972"/>
                    <a:ext cx="172068" cy="143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68" h="143709" extrusionOk="0">
                        <a:moveTo>
                          <a:pt x="36323" y="143710"/>
                        </a:moveTo>
                        <a:cubicBezTo>
                          <a:pt x="23147" y="143710"/>
                          <a:pt x="12433" y="139897"/>
                          <a:pt x="6110" y="131982"/>
                        </a:cubicBezTo>
                        <a:cubicBezTo>
                          <a:pt x="1091" y="125756"/>
                          <a:pt x="-888" y="117310"/>
                          <a:pt x="367" y="107657"/>
                        </a:cubicBezTo>
                        <a:cubicBezTo>
                          <a:pt x="3359" y="84153"/>
                          <a:pt x="24112" y="55339"/>
                          <a:pt x="54615" y="32414"/>
                        </a:cubicBezTo>
                        <a:cubicBezTo>
                          <a:pt x="98679" y="-694"/>
                          <a:pt x="148632" y="-9961"/>
                          <a:pt x="165959" y="11709"/>
                        </a:cubicBezTo>
                        <a:cubicBezTo>
                          <a:pt x="170978" y="17935"/>
                          <a:pt x="172957" y="26381"/>
                          <a:pt x="171702" y="36082"/>
                        </a:cubicBezTo>
                        <a:cubicBezTo>
                          <a:pt x="168710" y="59587"/>
                          <a:pt x="147956" y="88400"/>
                          <a:pt x="117454" y="111325"/>
                        </a:cubicBezTo>
                        <a:cubicBezTo>
                          <a:pt x="89509" y="132320"/>
                          <a:pt x="59200" y="143710"/>
                          <a:pt x="36323" y="143710"/>
                        </a:cubicBezTo>
                        <a:close/>
                        <a:moveTo>
                          <a:pt x="135601" y="4518"/>
                        </a:moveTo>
                        <a:cubicBezTo>
                          <a:pt x="114075" y="4518"/>
                          <a:pt x="84731" y="15763"/>
                          <a:pt x="57462" y="36227"/>
                        </a:cubicBezTo>
                        <a:cubicBezTo>
                          <a:pt x="28456" y="58042"/>
                          <a:pt x="7896" y="86276"/>
                          <a:pt x="5145" y="108188"/>
                        </a:cubicBezTo>
                        <a:cubicBezTo>
                          <a:pt x="4083" y="116682"/>
                          <a:pt x="5676" y="123632"/>
                          <a:pt x="9875" y="128893"/>
                        </a:cubicBezTo>
                        <a:cubicBezTo>
                          <a:pt x="25608" y="148584"/>
                          <a:pt x="72569" y="138932"/>
                          <a:pt x="114558" y="107367"/>
                        </a:cubicBezTo>
                        <a:cubicBezTo>
                          <a:pt x="143564" y="85552"/>
                          <a:pt x="164125" y="57318"/>
                          <a:pt x="166876" y="35407"/>
                        </a:cubicBezTo>
                        <a:cubicBezTo>
                          <a:pt x="167937" y="26912"/>
                          <a:pt x="166345" y="19962"/>
                          <a:pt x="162146" y="14653"/>
                        </a:cubicBezTo>
                        <a:lnTo>
                          <a:pt x="162146" y="14653"/>
                        </a:lnTo>
                        <a:cubicBezTo>
                          <a:pt x="156644" y="7752"/>
                          <a:pt x="147232" y="4470"/>
                          <a:pt x="135601" y="4470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60" name="Google Shape;760;p16"/>
                <p:cNvSpPr/>
                <p:nvPr/>
              </p:nvSpPr>
              <p:spPr>
                <a:xfrm>
                  <a:off x="3313842" y="5043014"/>
                  <a:ext cx="63369" cy="7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69" h="77607" extrusionOk="0">
                      <a:moveTo>
                        <a:pt x="63370" y="75050"/>
                      </a:moveTo>
                      <a:lnTo>
                        <a:pt x="59991" y="77608"/>
                      </a:lnTo>
                      <a:lnTo>
                        <a:pt x="0" y="2558"/>
                      </a:lnTo>
                      <a:lnTo>
                        <a:pt x="3378" y="0"/>
                      </a:lnTo>
                      <a:lnTo>
                        <a:pt x="63370" y="7505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1" name="Google Shape;761;p16"/>
              <p:cNvGrpSpPr/>
              <p:nvPr/>
            </p:nvGrpSpPr>
            <p:grpSpPr>
              <a:xfrm>
                <a:off x="2915621" y="4011914"/>
                <a:ext cx="783702" cy="259994"/>
                <a:chOff x="2915621" y="4011914"/>
                <a:chExt cx="783702" cy="259994"/>
              </a:xfrm>
            </p:grpSpPr>
            <p:sp>
              <p:nvSpPr>
                <p:cNvPr id="762" name="Google Shape;762;p16"/>
                <p:cNvSpPr/>
                <p:nvPr/>
              </p:nvSpPr>
              <p:spPr>
                <a:xfrm>
                  <a:off x="2915621" y="4077359"/>
                  <a:ext cx="783702" cy="194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702" h="194549" extrusionOk="0">
                      <a:moveTo>
                        <a:pt x="642580" y="194550"/>
                      </a:moveTo>
                      <a:lnTo>
                        <a:pt x="141122" y="194550"/>
                      </a:lnTo>
                      <a:cubicBezTo>
                        <a:pt x="111875" y="194550"/>
                        <a:pt x="0" y="165688"/>
                        <a:pt x="0" y="130118"/>
                      </a:cubicBezTo>
                      <a:lnTo>
                        <a:pt x="0" y="0"/>
                      </a:lnTo>
                      <a:lnTo>
                        <a:pt x="783702" y="0"/>
                      </a:lnTo>
                      <a:lnTo>
                        <a:pt x="783702" y="130118"/>
                      </a:lnTo>
                      <a:cubicBezTo>
                        <a:pt x="783702" y="165688"/>
                        <a:pt x="671779" y="194550"/>
                        <a:pt x="642580" y="19455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6"/>
                <p:cNvSpPr/>
                <p:nvPr/>
              </p:nvSpPr>
              <p:spPr>
                <a:xfrm>
                  <a:off x="2915621" y="4011914"/>
                  <a:ext cx="783702" cy="101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702" h="101068" extrusionOk="0">
                      <a:moveTo>
                        <a:pt x="783702" y="60378"/>
                      </a:moveTo>
                      <a:cubicBezTo>
                        <a:pt x="783702" y="102415"/>
                        <a:pt x="608264" y="101064"/>
                        <a:pt x="391851" y="101064"/>
                      </a:cubicBezTo>
                      <a:cubicBezTo>
                        <a:pt x="175438" y="101064"/>
                        <a:pt x="0" y="102367"/>
                        <a:pt x="0" y="60378"/>
                      </a:cubicBezTo>
                      <a:cubicBezTo>
                        <a:pt x="0" y="18388"/>
                        <a:pt x="169791" y="0"/>
                        <a:pt x="386204" y="0"/>
                      </a:cubicBezTo>
                      <a:cubicBezTo>
                        <a:pt x="602618" y="0"/>
                        <a:pt x="783702" y="18340"/>
                        <a:pt x="783702" y="60378"/>
                      </a:cubicBezTo>
                      <a:close/>
                    </a:path>
                  </a:pathLst>
                </a:custGeom>
                <a:solidFill>
                  <a:srgbClr val="FD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4" name="Google Shape;764;p16"/>
              <p:cNvGrpSpPr/>
              <p:nvPr/>
            </p:nvGrpSpPr>
            <p:grpSpPr>
              <a:xfrm>
                <a:off x="3312711" y="5045507"/>
                <a:ext cx="216850" cy="180666"/>
                <a:chOff x="3312711" y="5045507"/>
                <a:chExt cx="216850" cy="180666"/>
              </a:xfrm>
            </p:grpSpPr>
            <p:grpSp>
              <p:nvGrpSpPr>
                <p:cNvPr id="765" name="Google Shape;765;p16"/>
                <p:cNvGrpSpPr/>
                <p:nvPr/>
              </p:nvGrpSpPr>
              <p:grpSpPr>
                <a:xfrm>
                  <a:off x="3312711" y="5045507"/>
                  <a:ext cx="216850" cy="180666"/>
                  <a:chOff x="3312711" y="5045507"/>
                  <a:chExt cx="216850" cy="180666"/>
                </a:xfrm>
              </p:grpSpPr>
              <p:sp>
                <p:nvSpPr>
                  <p:cNvPr id="766" name="Google Shape;766;p16"/>
                  <p:cNvSpPr/>
                  <p:nvPr/>
                </p:nvSpPr>
                <p:spPr>
                  <a:xfrm rot="-3598236">
                    <a:off x="3373156" y="5038338"/>
                    <a:ext cx="95959" cy="195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044" h="195177" extrusionOk="0">
                        <a:moveTo>
                          <a:pt x="96044" y="97589"/>
                        </a:moveTo>
                        <a:cubicBezTo>
                          <a:pt x="96044" y="151485"/>
                          <a:pt x="74544" y="195177"/>
                          <a:pt x="48022" y="195177"/>
                        </a:cubicBezTo>
                        <a:cubicBezTo>
                          <a:pt x="21500" y="195177"/>
                          <a:pt x="0" y="151485"/>
                          <a:pt x="0" y="97589"/>
                        </a:cubicBezTo>
                        <a:cubicBezTo>
                          <a:pt x="0" y="43692"/>
                          <a:pt x="21500" y="0"/>
                          <a:pt x="48022" y="0"/>
                        </a:cubicBezTo>
                        <a:cubicBezTo>
                          <a:pt x="74544" y="0"/>
                          <a:pt x="96044" y="43692"/>
                          <a:pt x="96044" y="975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16"/>
                  <p:cNvSpPr/>
                  <p:nvPr/>
                </p:nvSpPr>
                <p:spPr>
                  <a:xfrm>
                    <a:off x="3331022" y="5069201"/>
                    <a:ext cx="180396" cy="133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96" h="133274" extrusionOk="0">
                        <a:moveTo>
                          <a:pt x="138904" y="133226"/>
                        </a:moveTo>
                        <a:cubicBezTo>
                          <a:pt x="117861" y="133226"/>
                          <a:pt x="91799" y="125456"/>
                          <a:pt x="66606" y="111218"/>
                        </a:cubicBezTo>
                        <a:cubicBezTo>
                          <a:pt x="18632" y="84094"/>
                          <a:pt x="-9844" y="42009"/>
                          <a:pt x="3139" y="17394"/>
                        </a:cubicBezTo>
                        <a:cubicBezTo>
                          <a:pt x="6856" y="10299"/>
                          <a:pt x="13805" y="5135"/>
                          <a:pt x="23169" y="2384"/>
                        </a:cubicBezTo>
                        <a:cubicBezTo>
                          <a:pt x="45901" y="-4276"/>
                          <a:pt x="80650" y="3253"/>
                          <a:pt x="113807" y="22027"/>
                        </a:cubicBezTo>
                        <a:cubicBezTo>
                          <a:pt x="161781" y="49152"/>
                          <a:pt x="190208" y="91237"/>
                          <a:pt x="177274" y="115852"/>
                        </a:cubicBezTo>
                        <a:lnTo>
                          <a:pt x="177274" y="115852"/>
                        </a:lnTo>
                        <a:cubicBezTo>
                          <a:pt x="173558" y="122946"/>
                          <a:pt x="166608" y="128111"/>
                          <a:pt x="157244" y="130861"/>
                        </a:cubicBezTo>
                        <a:cubicBezTo>
                          <a:pt x="151742" y="132454"/>
                          <a:pt x="145565" y="133275"/>
                          <a:pt x="138904" y="133275"/>
                        </a:cubicBezTo>
                        <a:close/>
                        <a:moveTo>
                          <a:pt x="41219" y="4894"/>
                        </a:moveTo>
                        <a:cubicBezTo>
                          <a:pt x="35090" y="4894"/>
                          <a:pt x="29443" y="5618"/>
                          <a:pt x="24520" y="7066"/>
                        </a:cubicBezTo>
                        <a:cubicBezTo>
                          <a:pt x="16315" y="9479"/>
                          <a:pt x="10572" y="13726"/>
                          <a:pt x="7435" y="19711"/>
                        </a:cubicBezTo>
                        <a:cubicBezTo>
                          <a:pt x="-4293" y="42009"/>
                          <a:pt x="23313" y="81198"/>
                          <a:pt x="69019" y="107068"/>
                        </a:cubicBezTo>
                        <a:cubicBezTo>
                          <a:pt x="100583" y="124973"/>
                          <a:pt x="134754" y="132503"/>
                          <a:pt x="155941" y="126276"/>
                        </a:cubicBezTo>
                        <a:cubicBezTo>
                          <a:pt x="164146" y="123863"/>
                          <a:pt x="169889" y="119616"/>
                          <a:pt x="173027" y="113631"/>
                        </a:cubicBezTo>
                        <a:lnTo>
                          <a:pt x="173027" y="113631"/>
                        </a:lnTo>
                        <a:cubicBezTo>
                          <a:pt x="184755" y="91334"/>
                          <a:pt x="157148" y="52144"/>
                          <a:pt x="111442" y="26275"/>
                        </a:cubicBezTo>
                        <a:cubicBezTo>
                          <a:pt x="87214" y="12568"/>
                          <a:pt x="61490" y="4942"/>
                          <a:pt x="41267" y="4942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68" name="Google Shape;768;p16"/>
                <p:cNvSpPr/>
                <p:nvPr/>
              </p:nvSpPr>
              <p:spPr>
                <a:xfrm>
                  <a:off x="3396952" y="5092291"/>
                  <a:ext cx="48504" cy="87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04" h="87067" extrusionOk="0">
                      <a:moveTo>
                        <a:pt x="3716" y="87067"/>
                      </a:moveTo>
                      <a:lnTo>
                        <a:pt x="0" y="84992"/>
                      </a:lnTo>
                      <a:lnTo>
                        <a:pt x="44837" y="0"/>
                      </a:lnTo>
                      <a:lnTo>
                        <a:pt x="48505" y="2075"/>
                      </a:lnTo>
                      <a:lnTo>
                        <a:pt x="3716" y="87067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9" name="Google Shape;769;p16"/>
              <p:cNvGrpSpPr/>
              <p:nvPr/>
            </p:nvGrpSpPr>
            <p:grpSpPr>
              <a:xfrm>
                <a:off x="3133498" y="5008586"/>
                <a:ext cx="200602" cy="210020"/>
                <a:chOff x="3133498" y="5008586"/>
                <a:chExt cx="200602" cy="210020"/>
              </a:xfrm>
            </p:grpSpPr>
            <p:grpSp>
              <p:nvGrpSpPr>
                <p:cNvPr id="770" name="Google Shape;770;p16"/>
                <p:cNvGrpSpPr/>
                <p:nvPr/>
              </p:nvGrpSpPr>
              <p:grpSpPr>
                <a:xfrm>
                  <a:off x="3133498" y="5008586"/>
                  <a:ext cx="200602" cy="210020"/>
                  <a:chOff x="3133498" y="5008586"/>
                  <a:chExt cx="200602" cy="210020"/>
                </a:xfrm>
              </p:grpSpPr>
              <p:sp>
                <p:nvSpPr>
                  <p:cNvPr id="771" name="Google Shape;771;p16"/>
                  <p:cNvSpPr/>
                  <p:nvPr/>
                </p:nvSpPr>
                <p:spPr>
                  <a:xfrm rot="-2931272">
                    <a:off x="3136281" y="5065608"/>
                    <a:ext cx="195037" cy="9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77" h="96044" extrusionOk="0">
                        <a:moveTo>
                          <a:pt x="195178" y="48022"/>
                        </a:moveTo>
                        <a:cubicBezTo>
                          <a:pt x="195178" y="74544"/>
                          <a:pt x="151486" y="96044"/>
                          <a:pt x="97589" y="96044"/>
                        </a:cubicBezTo>
                        <a:cubicBezTo>
                          <a:pt x="43692" y="96044"/>
                          <a:pt x="0" y="74544"/>
                          <a:pt x="0" y="48022"/>
                        </a:cubicBezTo>
                        <a:cubicBezTo>
                          <a:pt x="0" y="21500"/>
                          <a:pt x="43692" y="0"/>
                          <a:pt x="97589" y="0"/>
                        </a:cubicBezTo>
                        <a:cubicBezTo>
                          <a:pt x="151486" y="0"/>
                          <a:pt x="195178" y="21500"/>
                          <a:pt x="195178" y="48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2" name="Google Shape;772;p16"/>
                  <p:cNvSpPr/>
                  <p:nvPr/>
                </p:nvSpPr>
                <p:spPr>
                  <a:xfrm>
                    <a:off x="3157683" y="5031198"/>
                    <a:ext cx="152179" cy="1646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179" h="164665" extrusionOk="0">
                        <a:moveTo>
                          <a:pt x="31108" y="164666"/>
                        </a:moveTo>
                        <a:cubicBezTo>
                          <a:pt x="23290" y="164666"/>
                          <a:pt x="16436" y="162639"/>
                          <a:pt x="11127" y="158343"/>
                        </a:cubicBezTo>
                        <a:cubicBezTo>
                          <a:pt x="4901" y="153324"/>
                          <a:pt x="1137" y="145554"/>
                          <a:pt x="220" y="135804"/>
                        </a:cubicBezTo>
                        <a:cubicBezTo>
                          <a:pt x="-1952" y="112204"/>
                          <a:pt x="12093" y="79577"/>
                          <a:pt x="36852" y="50619"/>
                        </a:cubicBezTo>
                        <a:cubicBezTo>
                          <a:pt x="72663" y="8775"/>
                          <a:pt x="119431" y="-11109"/>
                          <a:pt x="141053" y="6314"/>
                        </a:cubicBezTo>
                        <a:cubicBezTo>
                          <a:pt x="147279" y="11333"/>
                          <a:pt x="151043" y="19103"/>
                          <a:pt x="151960" y="28853"/>
                        </a:cubicBezTo>
                        <a:cubicBezTo>
                          <a:pt x="154132" y="52453"/>
                          <a:pt x="140087" y="85080"/>
                          <a:pt x="115328" y="114038"/>
                        </a:cubicBezTo>
                        <a:cubicBezTo>
                          <a:pt x="88301" y="145602"/>
                          <a:pt x="55095" y="164666"/>
                          <a:pt x="31108" y="164666"/>
                        </a:cubicBezTo>
                        <a:close/>
                        <a:moveTo>
                          <a:pt x="120685" y="4576"/>
                        </a:moveTo>
                        <a:cubicBezTo>
                          <a:pt x="98436" y="4576"/>
                          <a:pt x="66679" y="23206"/>
                          <a:pt x="40568" y="53757"/>
                        </a:cubicBezTo>
                        <a:cubicBezTo>
                          <a:pt x="16967" y="81315"/>
                          <a:pt x="3019" y="113362"/>
                          <a:pt x="5046" y="135370"/>
                        </a:cubicBezTo>
                        <a:cubicBezTo>
                          <a:pt x="5818" y="143864"/>
                          <a:pt x="8907" y="150332"/>
                          <a:pt x="14168" y="154579"/>
                        </a:cubicBezTo>
                        <a:lnTo>
                          <a:pt x="14168" y="154579"/>
                        </a:lnTo>
                        <a:cubicBezTo>
                          <a:pt x="33811" y="170361"/>
                          <a:pt x="77538" y="150766"/>
                          <a:pt x="111708" y="110900"/>
                        </a:cubicBezTo>
                        <a:cubicBezTo>
                          <a:pt x="135309" y="83342"/>
                          <a:pt x="149257" y="51295"/>
                          <a:pt x="147182" y="29287"/>
                        </a:cubicBezTo>
                        <a:cubicBezTo>
                          <a:pt x="146410" y="20793"/>
                          <a:pt x="143321" y="14325"/>
                          <a:pt x="138060" y="10078"/>
                        </a:cubicBezTo>
                        <a:cubicBezTo>
                          <a:pt x="133427" y="6362"/>
                          <a:pt x="127491" y="4624"/>
                          <a:pt x="120685" y="4624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3" name="Google Shape;773;p16"/>
                <p:cNvSpPr/>
                <p:nvPr/>
              </p:nvSpPr>
              <p:spPr>
                <a:xfrm>
                  <a:off x="3195018" y="5081817"/>
                  <a:ext cx="77559" cy="6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9" h="63466" extrusionOk="0">
                      <a:moveTo>
                        <a:pt x="0" y="3234"/>
                      </a:moveTo>
                      <a:lnTo>
                        <a:pt x="2751" y="0"/>
                      </a:lnTo>
                      <a:lnTo>
                        <a:pt x="77559" y="60233"/>
                      </a:lnTo>
                      <a:lnTo>
                        <a:pt x="74808" y="63466"/>
                      </a:lnTo>
                      <a:lnTo>
                        <a:pt x="0" y="3234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4" name="Google Shape;774;p16"/>
              <p:cNvGrpSpPr/>
              <p:nvPr/>
            </p:nvGrpSpPr>
            <p:grpSpPr>
              <a:xfrm>
                <a:off x="3339469" y="4920521"/>
                <a:ext cx="211522" cy="197643"/>
                <a:chOff x="3339469" y="4920521"/>
                <a:chExt cx="211522" cy="197643"/>
              </a:xfrm>
            </p:grpSpPr>
            <p:grpSp>
              <p:nvGrpSpPr>
                <p:cNvPr id="775" name="Google Shape;775;p16"/>
                <p:cNvGrpSpPr/>
                <p:nvPr/>
              </p:nvGrpSpPr>
              <p:grpSpPr>
                <a:xfrm>
                  <a:off x="3339469" y="4920521"/>
                  <a:ext cx="211522" cy="197643"/>
                  <a:chOff x="3339469" y="4920521"/>
                  <a:chExt cx="211522" cy="197643"/>
                </a:xfrm>
              </p:grpSpPr>
              <p:sp>
                <p:nvSpPr>
                  <p:cNvPr id="776" name="Google Shape;776;p16"/>
                  <p:cNvSpPr/>
                  <p:nvPr/>
                </p:nvSpPr>
                <p:spPr>
                  <a:xfrm rot="-3041424">
                    <a:off x="3397285" y="4921910"/>
                    <a:ext cx="95891" cy="194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044" h="195177" extrusionOk="0">
                        <a:moveTo>
                          <a:pt x="96044" y="97589"/>
                        </a:moveTo>
                        <a:cubicBezTo>
                          <a:pt x="96044" y="151485"/>
                          <a:pt x="74544" y="195177"/>
                          <a:pt x="48022" y="195177"/>
                        </a:cubicBezTo>
                        <a:cubicBezTo>
                          <a:pt x="21500" y="195177"/>
                          <a:pt x="0" y="151485"/>
                          <a:pt x="0" y="97589"/>
                        </a:cubicBezTo>
                        <a:cubicBezTo>
                          <a:pt x="0" y="43692"/>
                          <a:pt x="21500" y="0"/>
                          <a:pt x="48022" y="0"/>
                        </a:cubicBezTo>
                        <a:cubicBezTo>
                          <a:pt x="74544" y="0"/>
                          <a:pt x="96044" y="43692"/>
                          <a:pt x="96044" y="975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16"/>
                  <p:cNvSpPr/>
                  <p:nvPr/>
                </p:nvSpPr>
                <p:spPr>
                  <a:xfrm>
                    <a:off x="3361708" y="4944761"/>
                    <a:ext cx="167448" cy="149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448" h="149121" extrusionOk="0">
                        <a:moveTo>
                          <a:pt x="132784" y="149122"/>
                        </a:moveTo>
                        <a:cubicBezTo>
                          <a:pt x="109955" y="149122"/>
                          <a:pt x="80225" y="136429"/>
                          <a:pt x="53294" y="114758"/>
                        </a:cubicBezTo>
                        <a:cubicBezTo>
                          <a:pt x="10340" y="80250"/>
                          <a:pt x="-11041" y="34158"/>
                          <a:pt x="5706" y="12005"/>
                        </a:cubicBezTo>
                        <a:cubicBezTo>
                          <a:pt x="10533" y="5635"/>
                          <a:pt x="18207" y="1629"/>
                          <a:pt x="27859" y="422"/>
                        </a:cubicBezTo>
                        <a:cubicBezTo>
                          <a:pt x="51364" y="-2570"/>
                          <a:pt x="84424" y="10509"/>
                          <a:pt x="114154" y="34351"/>
                        </a:cubicBezTo>
                        <a:cubicBezTo>
                          <a:pt x="157109" y="68860"/>
                          <a:pt x="178490" y="114951"/>
                          <a:pt x="161742" y="137104"/>
                        </a:cubicBezTo>
                        <a:cubicBezTo>
                          <a:pt x="156916" y="143475"/>
                          <a:pt x="149242" y="147481"/>
                          <a:pt x="139589" y="148688"/>
                        </a:cubicBezTo>
                        <a:cubicBezTo>
                          <a:pt x="137369" y="148977"/>
                          <a:pt x="135101" y="149074"/>
                          <a:pt x="132784" y="149074"/>
                        </a:cubicBezTo>
                        <a:close/>
                        <a:moveTo>
                          <a:pt x="34568" y="4814"/>
                        </a:moveTo>
                        <a:cubicBezTo>
                          <a:pt x="32444" y="4814"/>
                          <a:pt x="30417" y="4911"/>
                          <a:pt x="28487" y="5200"/>
                        </a:cubicBezTo>
                        <a:cubicBezTo>
                          <a:pt x="19992" y="6262"/>
                          <a:pt x="13622" y="9544"/>
                          <a:pt x="9567" y="14901"/>
                        </a:cubicBezTo>
                        <a:cubicBezTo>
                          <a:pt x="-5587" y="35027"/>
                          <a:pt x="15359" y="78126"/>
                          <a:pt x="56335" y="110994"/>
                        </a:cubicBezTo>
                        <a:cubicBezTo>
                          <a:pt x="84617" y="133726"/>
                          <a:pt x="117147" y="146660"/>
                          <a:pt x="139010" y="143909"/>
                        </a:cubicBezTo>
                        <a:cubicBezTo>
                          <a:pt x="147504" y="142848"/>
                          <a:pt x="153875" y="139566"/>
                          <a:pt x="157929" y="134208"/>
                        </a:cubicBezTo>
                        <a:cubicBezTo>
                          <a:pt x="173084" y="114083"/>
                          <a:pt x="152138" y="70983"/>
                          <a:pt x="111162" y="38116"/>
                        </a:cubicBezTo>
                        <a:cubicBezTo>
                          <a:pt x="85389" y="17411"/>
                          <a:pt x="56142" y="4862"/>
                          <a:pt x="34568" y="4862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8" name="Google Shape;778;p16"/>
                <p:cNvSpPr/>
                <p:nvPr/>
              </p:nvSpPr>
              <p:spPr>
                <a:xfrm>
                  <a:off x="3414858" y="4979692"/>
                  <a:ext cx="61198" cy="7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8" h="79296" extrusionOk="0">
                      <a:moveTo>
                        <a:pt x="57868" y="0"/>
                      </a:moveTo>
                      <a:lnTo>
                        <a:pt x="61198" y="2655"/>
                      </a:lnTo>
                      <a:lnTo>
                        <a:pt x="3330" y="79297"/>
                      </a:lnTo>
                      <a:lnTo>
                        <a:pt x="0" y="76691"/>
                      </a:lnTo>
                      <a:lnTo>
                        <a:pt x="5786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9" name="Google Shape;779;p16"/>
              <p:cNvGrpSpPr/>
              <p:nvPr/>
            </p:nvGrpSpPr>
            <p:grpSpPr>
              <a:xfrm>
                <a:off x="3381639" y="4836463"/>
                <a:ext cx="158601" cy="216346"/>
                <a:chOff x="3381639" y="4836463"/>
                <a:chExt cx="158601" cy="216346"/>
              </a:xfrm>
            </p:grpSpPr>
            <p:grpSp>
              <p:nvGrpSpPr>
                <p:cNvPr id="780" name="Google Shape;780;p16"/>
                <p:cNvGrpSpPr/>
                <p:nvPr/>
              </p:nvGrpSpPr>
              <p:grpSpPr>
                <a:xfrm>
                  <a:off x="3381639" y="4836463"/>
                  <a:ext cx="158601" cy="216346"/>
                  <a:chOff x="3381639" y="4836463"/>
                  <a:chExt cx="158601" cy="216346"/>
                </a:xfrm>
              </p:grpSpPr>
              <p:sp>
                <p:nvSpPr>
                  <p:cNvPr id="781" name="Google Shape;781;p16"/>
                  <p:cNvSpPr/>
                  <p:nvPr/>
                </p:nvSpPr>
                <p:spPr>
                  <a:xfrm rot="-1239403">
                    <a:off x="3412954" y="4847122"/>
                    <a:ext cx="95971" cy="195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044" h="195177" extrusionOk="0">
                        <a:moveTo>
                          <a:pt x="96044" y="97589"/>
                        </a:moveTo>
                        <a:cubicBezTo>
                          <a:pt x="96044" y="151485"/>
                          <a:pt x="74544" y="195177"/>
                          <a:pt x="48022" y="195177"/>
                        </a:cubicBezTo>
                        <a:cubicBezTo>
                          <a:pt x="21500" y="195177"/>
                          <a:pt x="0" y="151485"/>
                          <a:pt x="0" y="97589"/>
                        </a:cubicBezTo>
                        <a:cubicBezTo>
                          <a:pt x="0" y="43692"/>
                          <a:pt x="21500" y="0"/>
                          <a:pt x="48022" y="0"/>
                        </a:cubicBezTo>
                        <a:cubicBezTo>
                          <a:pt x="74544" y="0"/>
                          <a:pt x="96044" y="43692"/>
                          <a:pt x="96044" y="975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16"/>
                  <p:cNvSpPr/>
                  <p:nvPr/>
                </p:nvSpPr>
                <p:spPr>
                  <a:xfrm>
                    <a:off x="3402157" y="4849449"/>
                    <a:ext cx="117680" cy="190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80" h="190648" extrusionOk="0">
                        <a:moveTo>
                          <a:pt x="53725" y="6206"/>
                        </a:moveTo>
                        <a:cubicBezTo>
                          <a:pt x="73464" y="17644"/>
                          <a:pt x="92818" y="43514"/>
                          <a:pt x="105318" y="75754"/>
                        </a:cubicBezTo>
                        <a:cubicBezTo>
                          <a:pt x="125203" y="127154"/>
                          <a:pt x="120618" y="177734"/>
                          <a:pt x="95038" y="188545"/>
                        </a:cubicBezTo>
                        <a:cubicBezTo>
                          <a:pt x="87654" y="191682"/>
                          <a:pt x="79015" y="191296"/>
                          <a:pt x="70038" y="187483"/>
                        </a:cubicBezTo>
                        <a:cubicBezTo>
                          <a:pt x="48174" y="178265"/>
                          <a:pt x="26118" y="150417"/>
                          <a:pt x="12363" y="114895"/>
                        </a:cubicBezTo>
                        <a:cubicBezTo>
                          <a:pt x="-7522" y="63495"/>
                          <a:pt x="-2937" y="12915"/>
                          <a:pt x="22643" y="2104"/>
                        </a:cubicBezTo>
                        <a:cubicBezTo>
                          <a:pt x="30027" y="-1034"/>
                          <a:pt x="38666" y="-647"/>
                          <a:pt x="47643" y="3165"/>
                        </a:cubicBezTo>
                        <a:cubicBezTo>
                          <a:pt x="49670" y="4034"/>
                          <a:pt x="51697" y="5048"/>
                          <a:pt x="53773" y="6206"/>
                        </a:cubicBezTo>
                        <a:close/>
                        <a:moveTo>
                          <a:pt x="66466" y="180292"/>
                        </a:moveTo>
                        <a:cubicBezTo>
                          <a:pt x="68300" y="181354"/>
                          <a:pt x="70086" y="182271"/>
                          <a:pt x="71920" y="183043"/>
                        </a:cubicBezTo>
                        <a:cubicBezTo>
                          <a:pt x="79787" y="186373"/>
                          <a:pt x="86930" y="186759"/>
                          <a:pt x="93156" y="184105"/>
                        </a:cubicBezTo>
                        <a:cubicBezTo>
                          <a:pt x="116371" y="174308"/>
                          <a:pt x="119797" y="126478"/>
                          <a:pt x="100830" y="77491"/>
                        </a:cubicBezTo>
                        <a:cubicBezTo>
                          <a:pt x="87702" y="43658"/>
                          <a:pt x="66032" y="16148"/>
                          <a:pt x="45761" y="7606"/>
                        </a:cubicBezTo>
                        <a:cubicBezTo>
                          <a:pt x="37894" y="4275"/>
                          <a:pt x="30751" y="3889"/>
                          <a:pt x="24525" y="6544"/>
                        </a:cubicBezTo>
                        <a:cubicBezTo>
                          <a:pt x="1310" y="16341"/>
                          <a:pt x="-2116" y="64170"/>
                          <a:pt x="16851" y="113158"/>
                        </a:cubicBezTo>
                        <a:cubicBezTo>
                          <a:pt x="28772" y="143998"/>
                          <a:pt x="47788" y="169529"/>
                          <a:pt x="66466" y="180340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3" name="Google Shape;783;p16"/>
                <p:cNvSpPr/>
                <p:nvPr/>
              </p:nvSpPr>
              <p:spPr>
                <a:xfrm>
                  <a:off x="3415920" y="4924092"/>
                  <a:ext cx="90059" cy="41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59" h="41361" extrusionOk="0">
                      <a:moveTo>
                        <a:pt x="1544" y="41362"/>
                      </a:moveTo>
                      <a:lnTo>
                        <a:pt x="0" y="37404"/>
                      </a:lnTo>
                      <a:lnTo>
                        <a:pt x="88515" y="0"/>
                      </a:lnTo>
                      <a:lnTo>
                        <a:pt x="90060" y="3958"/>
                      </a:lnTo>
                      <a:lnTo>
                        <a:pt x="1544" y="4136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4" name="Google Shape;784;p16"/>
              <p:cNvGrpSpPr/>
              <p:nvPr/>
            </p:nvGrpSpPr>
            <p:grpSpPr>
              <a:xfrm>
                <a:off x="3067380" y="4913932"/>
                <a:ext cx="136094" cy="211187"/>
                <a:chOff x="3067380" y="4913932"/>
                <a:chExt cx="136094" cy="211187"/>
              </a:xfrm>
            </p:grpSpPr>
            <p:grpSp>
              <p:nvGrpSpPr>
                <p:cNvPr id="785" name="Google Shape;785;p16"/>
                <p:cNvGrpSpPr/>
                <p:nvPr/>
              </p:nvGrpSpPr>
              <p:grpSpPr>
                <a:xfrm>
                  <a:off x="3067380" y="4913932"/>
                  <a:ext cx="136094" cy="211187"/>
                  <a:chOff x="3067380" y="4913932"/>
                  <a:chExt cx="136094" cy="211187"/>
                </a:xfrm>
              </p:grpSpPr>
              <p:sp>
                <p:nvSpPr>
                  <p:cNvPr id="786" name="Google Shape;786;p16"/>
                  <p:cNvSpPr/>
                  <p:nvPr/>
                </p:nvSpPr>
                <p:spPr>
                  <a:xfrm rot="-4645472">
                    <a:off x="3037940" y="4971553"/>
                    <a:ext cx="194975" cy="95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77" h="96044" extrusionOk="0">
                        <a:moveTo>
                          <a:pt x="195177" y="48022"/>
                        </a:moveTo>
                        <a:cubicBezTo>
                          <a:pt x="195177" y="74544"/>
                          <a:pt x="151485" y="96044"/>
                          <a:pt x="97589" y="96044"/>
                        </a:cubicBezTo>
                        <a:cubicBezTo>
                          <a:pt x="43692" y="96044"/>
                          <a:pt x="0" y="74544"/>
                          <a:pt x="0" y="48022"/>
                        </a:cubicBezTo>
                        <a:cubicBezTo>
                          <a:pt x="0" y="21500"/>
                          <a:pt x="43692" y="0"/>
                          <a:pt x="97589" y="0"/>
                        </a:cubicBezTo>
                        <a:cubicBezTo>
                          <a:pt x="151485" y="0"/>
                          <a:pt x="195177" y="21500"/>
                          <a:pt x="195177" y="48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16"/>
                  <p:cNvSpPr/>
                  <p:nvPr/>
                </p:nvSpPr>
                <p:spPr>
                  <a:xfrm>
                    <a:off x="3081592" y="4921068"/>
                    <a:ext cx="107749" cy="196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49" h="196561" extrusionOk="0">
                        <a:moveTo>
                          <a:pt x="37845" y="196561"/>
                        </a:moveTo>
                        <a:cubicBezTo>
                          <a:pt x="36300" y="196561"/>
                          <a:pt x="34756" y="196417"/>
                          <a:pt x="33212" y="196127"/>
                        </a:cubicBezTo>
                        <a:cubicBezTo>
                          <a:pt x="25345" y="194727"/>
                          <a:pt x="18298" y="189660"/>
                          <a:pt x="12844" y="181551"/>
                        </a:cubicBezTo>
                        <a:cubicBezTo>
                          <a:pt x="-380" y="161860"/>
                          <a:pt x="-3662" y="126483"/>
                          <a:pt x="4254" y="89223"/>
                        </a:cubicBezTo>
                        <a:cubicBezTo>
                          <a:pt x="15692" y="35313"/>
                          <a:pt x="47160" y="-4552"/>
                          <a:pt x="74525" y="419"/>
                        </a:cubicBezTo>
                        <a:lnTo>
                          <a:pt x="74525" y="419"/>
                        </a:lnTo>
                        <a:cubicBezTo>
                          <a:pt x="82392" y="1818"/>
                          <a:pt x="89439" y="6886"/>
                          <a:pt x="94892" y="14994"/>
                        </a:cubicBezTo>
                        <a:cubicBezTo>
                          <a:pt x="108117" y="34686"/>
                          <a:pt x="111398" y="70063"/>
                          <a:pt x="103531" y="107322"/>
                        </a:cubicBezTo>
                        <a:cubicBezTo>
                          <a:pt x="92769" y="158192"/>
                          <a:pt x="64052" y="196561"/>
                          <a:pt x="37893" y="196561"/>
                        </a:cubicBezTo>
                        <a:close/>
                        <a:moveTo>
                          <a:pt x="69651" y="4859"/>
                        </a:moveTo>
                        <a:cubicBezTo>
                          <a:pt x="45808" y="4859"/>
                          <a:pt x="19263" y="41636"/>
                          <a:pt x="8935" y="90285"/>
                        </a:cubicBezTo>
                        <a:cubicBezTo>
                          <a:pt x="1406" y="125807"/>
                          <a:pt x="4495" y="160605"/>
                          <a:pt x="16850" y="178945"/>
                        </a:cubicBezTo>
                        <a:cubicBezTo>
                          <a:pt x="21628" y="186040"/>
                          <a:pt x="27420" y="190239"/>
                          <a:pt x="34032" y="191445"/>
                        </a:cubicBezTo>
                        <a:cubicBezTo>
                          <a:pt x="58888" y="195886"/>
                          <a:pt x="87846" y="157758"/>
                          <a:pt x="98753" y="106405"/>
                        </a:cubicBezTo>
                        <a:cubicBezTo>
                          <a:pt x="106282" y="70883"/>
                          <a:pt x="103194" y="36085"/>
                          <a:pt x="90838" y="17745"/>
                        </a:cubicBezTo>
                        <a:cubicBezTo>
                          <a:pt x="86060" y="10651"/>
                          <a:pt x="80268" y="6452"/>
                          <a:pt x="73656" y="5245"/>
                        </a:cubicBezTo>
                        <a:lnTo>
                          <a:pt x="73656" y="5245"/>
                        </a:lnTo>
                        <a:cubicBezTo>
                          <a:pt x="72305" y="5004"/>
                          <a:pt x="71002" y="4907"/>
                          <a:pt x="69651" y="4907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8" name="Google Shape;788;p16"/>
                <p:cNvSpPr/>
                <p:nvPr/>
              </p:nvSpPr>
              <p:spPr>
                <a:xfrm>
                  <a:off x="3087728" y="5008698"/>
                  <a:ext cx="95416" cy="21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16" h="21235" extrusionOk="0">
                      <a:moveTo>
                        <a:pt x="95417" y="17134"/>
                      </a:moveTo>
                      <a:lnTo>
                        <a:pt x="94548" y="21236"/>
                      </a:lnTo>
                      <a:lnTo>
                        <a:pt x="0" y="4151"/>
                      </a:lnTo>
                      <a:lnTo>
                        <a:pt x="917" y="0"/>
                      </a:lnTo>
                      <a:lnTo>
                        <a:pt x="95417" y="17134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9" name="Google Shape;789;p16"/>
              <p:cNvGrpSpPr/>
              <p:nvPr/>
            </p:nvGrpSpPr>
            <p:grpSpPr>
              <a:xfrm>
                <a:off x="3120097" y="4861729"/>
                <a:ext cx="203065" cy="209013"/>
                <a:chOff x="3120097" y="4861729"/>
                <a:chExt cx="203065" cy="209013"/>
              </a:xfrm>
            </p:grpSpPr>
            <p:grpSp>
              <p:nvGrpSpPr>
                <p:cNvPr id="790" name="Google Shape;790;p16"/>
                <p:cNvGrpSpPr/>
                <p:nvPr/>
              </p:nvGrpSpPr>
              <p:grpSpPr>
                <a:xfrm>
                  <a:off x="3120097" y="4861729"/>
                  <a:ext cx="203065" cy="209013"/>
                  <a:chOff x="3120097" y="4861729"/>
                  <a:chExt cx="203065" cy="209013"/>
                </a:xfrm>
              </p:grpSpPr>
              <p:sp>
                <p:nvSpPr>
                  <p:cNvPr id="791" name="Google Shape;791;p16"/>
                  <p:cNvSpPr/>
                  <p:nvPr/>
                </p:nvSpPr>
                <p:spPr>
                  <a:xfrm rot="-2845683">
                    <a:off x="3123899" y="4918144"/>
                    <a:ext cx="195461" cy="96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77" h="96044" extrusionOk="0">
                        <a:moveTo>
                          <a:pt x="195177" y="48022"/>
                        </a:moveTo>
                        <a:cubicBezTo>
                          <a:pt x="195177" y="74544"/>
                          <a:pt x="151485" y="96044"/>
                          <a:pt x="97589" y="96044"/>
                        </a:cubicBezTo>
                        <a:cubicBezTo>
                          <a:pt x="43692" y="96044"/>
                          <a:pt x="0" y="74544"/>
                          <a:pt x="0" y="48022"/>
                        </a:cubicBezTo>
                        <a:cubicBezTo>
                          <a:pt x="0" y="21500"/>
                          <a:pt x="43692" y="0"/>
                          <a:pt x="97589" y="0"/>
                        </a:cubicBezTo>
                        <a:cubicBezTo>
                          <a:pt x="151485" y="0"/>
                          <a:pt x="195177" y="21500"/>
                          <a:pt x="195177" y="48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16"/>
                  <p:cNvSpPr/>
                  <p:nvPr/>
                </p:nvSpPr>
                <p:spPr>
                  <a:xfrm>
                    <a:off x="3144080" y="4885148"/>
                    <a:ext cx="154675" cy="162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675" h="162312" extrusionOk="0">
                        <a:moveTo>
                          <a:pt x="14257" y="158203"/>
                        </a:moveTo>
                        <a:cubicBezTo>
                          <a:pt x="12906" y="157431"/>
                          <a:pt x="11651" y="156514"/>
                          <a:pt x="10445" y="155500"/>
                        </a:cubicBezTo>
                        <a:cubicBezTo>
                          <a:pt x="4363" y="150336"/>
                          <a:pt x="792" y="142421"/>
                          <a:pt x="116" y="132720"/>
                        </a:cubicBezTo>
                        <a:cubicBezTo>
                          <a:pt x="-1476" y="109071"/>
                          <a:pt x="13389" y="76783"/>
                          <a:pt x="38920" y="48500"/>
                        </a:cubicBezTo>
                        <a:cubicBezTo>
                          <a:pt x="75793" y="7573"/>
                          <a:pt x="123043" y="-11153"/>
                          <a:pt x="144231" y="6849"/>
                        </a:cubicBezTo>
                        <a:lnTo>
                          <a:pt x="144231" y="6849"/>
                        </a:lnTo>
                        <a:cubicBezTo>
                          <a:pt x="150312" y="12013"/>
                          <a:pt x="153884" y="19928"/>
                          <a:pt x="154559" y="29629"/>
                        </a:cubicBezTo>
                        <a:cubicBezTo>
                          <a:pt x="156152" y="53278"/>
                          <a:pt x="141287" y="85567"/>
                          <a:pt x="115756" y="113849"/>
                        </a:cubicBezTo>
                        <a:cubicBezTo>
                          <a:pt x="80958" y="152460"/>
                          <a:pt x="36893" y="171282"/>
                          <a:pt x="14257" y="158155"/>
                        </a:cubicBezTo>
                        <a:close/>
                        <a:moveTo>
                          <a:pt x="137860" y="8200"/>
                        </a:moveTo>
                        <a:cubicBezTo>
                          <a:pt x="117252" y="-3721"/>
                          <a:pt x="75842" y="14812"/>
                          <a:pt x="42540" y="51734"/>
                        </a:cubicBezTo>
                        <a:cubicBezTo>
                          <a:pt x="18215" y="78713"/>
                          <a:pt x="3495" y="110374"/>
                          <a:pt x="4943" y="132430"/>
                        </a:cubicBezTo>
                        <a:cubicBezTo>
                          <a:pt x="5522" y="140973"/>
                          <a:pt x="8418" y="147489"/>
                          <a:pt x="13582" y="151880"/>
                        </a:cubicBezTo>
                        <a:cubicBezTo>
                          <a:pt x="32839" y="168194"/>
                          <a:pt x="77048" y="149709"/>
                          <a:pt x="112184" y="110712"/>
                        </a:cubicBezTo>
                        <a:cubicBezTo>
                          <a:pt x="136509" y="83733"/>
                          <a:pt x="151229" y="52072"/>
                          <a:pt x="149781" y="30015"/>
                        </a:cubicBezTo>
                        <a:cubicBezTo>
                          <a:pt x="149202" y="21473"/>
                          <a:pt x="146306" y="14957"/>
                          <a:pt x="141142" y="10565"/>
                        </a:cubicBezTo>
                        <a:lnTo>
                          <a:pt x="141142" y="10565"/>
                        </a:lnTo>
                        <a:cubicBezTo>
                          <a:pt x="140129" y="9696"/>
                          <a:pt x="139018" y="8924"/>
                          <a:pt x="137860" y="8248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3" name="Google Shape;793;p16"/>
                <p:cNvSpPr/>
                <p:nvPr/>
              </p:nvSpPr>
              <p:spPr>
                <a:xfrm>
                  <a:off x="3183386" y="4933697"/>
                  <a:ext cx="76111" cy="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11" h="65300" extrusionOk="0">
                      <a:moveTo>
                        <a:pt x="76111" y="62163"/>
                      </a:moveTo>
                      <a:lnTo>
                        <a:pt x="73264" y="65300"/>
                      </a:lnTo>
                      <a:lnTo>
                        <a:pt x="0" y="3137"/>
                      </a:lnTo>
                      <a:lnTo>
                        <a:pt x="2848" y="0"/>
                      </a:lnTo>
                      <a:lnTo>
                        <a:pt x="76111" y="6216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4" name="Google Shape;794;p16"/>
              <p:cNvGrpSpPr/>
              <p:nvPr/>
            </p:nvGrpSpPr>
            <p:grpSpPr>
              <a:xfrm>
                <a:off x="3200421" y="4890937"/>
                <a:ext cx="214024" cy="192958"/>
                <a:chOff x="3200421" y="4890937"/>
                <a:chExt cx="214024" cy="192958"/>
              </a:xfrm>
            </p:grpSpPr>
            <p:grpSp>
              <p:nvGrpSpPr>
                <p:cNvPr id="795" name="Google Shape;795;p16"/>
                <p:cNvGrpSpPr/>
                <p:nvPr/>
              </p:nvGrpSpPr>
              <p:grpSpPr>
                <a:xfrm>
                  <a:off x="3200421" y="4890937"/>
                  <a:ext cx="214024" cy="192958"/>
                  <a:chOff x="3200421" y="4890937"/>
                  <a:chExt cx="214024" cy="192958"/>
                </a:xfrm>
              </p:grpSpPr>
              <p:sp>
                <p:nvSpPr>
                  <p:cNvPr id="796" name="Google Shape;796;p16"/>
                  <p:cNvSpPr/>
                  <p:nvPr/>
                </p:nvSpPr>
                <p:spPr>
                  <a:xfrm rot="-2181239">
                    <a:off x="3209889" y="4939416"/>
                    <a:ext cx="195087" cy="9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77" h="96044" extrusionOk="0">
                        <a:moveTo>
                          <a:pt x="195177" y="48022"/>
                        </a:moveTo>
                        <a:cubicBezTo>
                          <a:pt x="195177" y="74544"/>
                          <a:pt x="151485" y="96044"/>
                          <a:pt x="97589" y="96044"/>
                        </a:cubicBezTo>
                        <a:cubicBezTo>
                          <a:pt x="43692" y="96044"/>
                          <a:pt x="0" y="74544"/>
                          <a:pt x="0" y="48022"/>
                        </a:cubicBezTo>
                        <a:cubicBezTo>
                          <a:pt x="0" y="21500"/>
                          <a:pt x="43692" y="0"/>
                          <a:pt x="97589" y="0"/>
                        </a:cubicBezTo>
                        <a:cubicBezTo>
                          <a:pt x="151485" y="0"/>
                          <a:pt x="195177" y="21500"/>
                          <a:pt x="195177" y="480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16"/>
                  <p:cNvSpPr/>
                  <p:nvPr/>
                </p:nvSpPr>
                <p:spPr>
                  <a:xfrm>
                    <a:off x="3221485" y="4915569"/>
                    <a:ext cx="172068" cy="143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68" h="143709" extrusionOk="0">
                        <a:moveTo>
                          <a:pt x="36323" y="143710"/>
                        </a:moveTo>
                        <a:cubicBezTo>
                          <a:pt x="23147" y="143710"/>
                          <a:pt x="12432" y="139897"/>
                          <a:pt x="6110" y="131982"/>
                        </a:cubicBezTo>
                        <a:cubicBezTo>
                          <a:pt x="1091" y="125756"/>
                          <a:pt x="-888" y="117310"/>
                          <a:pt x="367" y="107657"/>
                        </a:cubicBezTo>
                        <a:cubicBezTo>
                          <a:pt x="3359" y="84153"/>
                          <a:pt x="24112" y="55339"/>
                          <a:pt x="54615" y="32414"/>
                        </a:cubicBezTo>
                        <a:cubicBezTo>
                          <a:pt x="98679" y="-694"/>
                          <a:pt x="148632" y="-9961"/>
                          <a:pt x="165959" y="11709"/>
                        </a:cubicBezTo>
                        <a:cubicBezTo>
                          <a:pt x="170978" y="17935"/>
                          <a:pt x="172957" y="26381"/>
                          <a:pt x="171702" y="36082"/>
                        </a:cubicBezTo>
                        <a:cubicBezTo>
                          <a:pt x="168710" y="59587"/>
                          <a:pt x="147956" y="88400"/>
                          <a:pt x="117454" y="111325"/>
                        </a:cubicBezTo>
                        <a:cubicBezTo>
                          <a:pt x="89509" y="132320"/>
                          <a:pt x="59200" y="143710"/>
                          <a:pt x="36323" y="143710"/>
                        </a:cubicBezTo>
                        <a:close/>
                        <a:moveTo>
                          <a:pt x="135601" y="4518"/>
                        </a:moveTo>
                        <a:cubicBezTo>
                          <a:pt x="114075" y="4518"/>
                          <a:pt x="84731" y="15763"/>
                          <a:pt x="57462" y="36227"/>
                        </a:cubicBezTo>
                        <a:cubicBezTo>
                          <a:pt x="28456" y="58042"/>
                          <a:pt x="7896" y="86276"/>
                          <a:pt x="5145" y="108188"/>
                        </a:cubicBezTo>
                        <a:cubicBezTo>
                          <a:pt x="4083" y="116682"/>
                          <a:pt x="5676" y="123632"/>
                          <a:pt x="9875" y="128893"/>
                        </a:cubicBezTo>
                        <a:cubicBezTo>
                          <a:pt x="25608" y="148584"/>
                          <a:pt x="72569" y="138932"/>
                          <a:pt x="114558" y="107367"/>
                        </a:cubicBezTo>
                        <a:cubicBezTo>
                          <a:pt x="143564" y="85552"/>
                          <a:pt x="164125" y="57318"/>
                          <a:pt x="166876" y="35407"/>
                        </a:cubicBezTo>
                        <a:cubicBezTo>
                          <a:pt x="167937" y="26912"/>
                          <a:pt x="166345" y="19962"/>
                          <a:pt x="162146" y="14653"/>
                        </a:cubicBezTo>
                        <a:lnTo>
                          <a:pt x="162146" y="14653"/>
                        </a:lnTo>
                        <a:cubicBezTo>
                          <a:pt x="156644" y="7752"/>
                          <a:pt x="147232" y="4470"/>
                          <a:pt x="135601" y="4470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8" name="Google Shape;798;p16"/>
                <p:cNvSpPr/>
                <p:nvPr/>
              </p:nvSpPr>
              <p:spPr>
                <a:xfrm>
                  <a:off x="3275811" y="4948610"/>
                  <a:ext cx="63369" cy="7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69" h="77559" extrusionOk="0">
                      <a:moveTo>
                        <a:pt x="63370" y="75050"/>
                      </a:moveTo>
                      <a:lnTo>
                        <a:pt x="59943" y="77559"/>
                      </a:lnTo>
                      <a:lnTo>
                        <a:pt x="0" y="2558"/>
                      </a:lnTo>
                      <a:lnTo>
                        <a:pt x="3378" y="0"/>
                      </a:lnTo>
                      <a:lnTo>
                        <a:pt x="63370" y="7505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16"/>
              <p:cNvGrpSpPr/>
              <p:nvPr/>
            </p:nvGrpSpPr>
            <p:grpSpPr>
              <a:xfrm>
                <a:off x="2956934" y="4126877"/>
                <a:ext cx="701075" cy="116314"/>
                <a:chOff x="2956934" y="4126877"/>
                <a:chExt cx="701075" cy="116314"/>
              </a:xfrm>
            </p:grpSpPr>
            <p:grpSp>
              <p:nvGrpSpPr>
                <p:cNvPr id="800" name="Google Shape;800;p16"/>
                <p:cNvGrpSpPr/>
                <p:nvPr/>
              </p:nvGrpSpPr>
              <p:grpSpPr>
                <a:xfrm>
                  <a:off x="2956934" y="4126877"/>
                  <a:ext cx="29489" cy="106661"/>
                  <a:chOff x="2956934" y="4126877"/>
                  <a:chExt cx="29489" cy="106661"/>
                </a:xfrm>
              </p:grpSpPr>
              <p:sp>
                <p:nvSpPr>
                  <p:cNvPr id="801" name="Google Shape;801;p16"/>
                  <p:cNvSpPr/>
                  <p:nvPr/>
                </p:nvSpPr>
                <p:spPr>
                  <a:xfrm>
                    <a:off x="2956934" y="4126877"/>
                    <a:ext cx="4826" cy="99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6" h="99808" extrusionOk="0">
                        <a:moveTo>
                          <a:pt x="0" y="0"/>
                        </a:moveTo>
                        <a:lnTo>
                          <a:pt x="4826" y="0"/>
                        </a:lnTo>
                        <a:lnTo>
                          <a:pt x="4826" y="99809"/>
                        </a:lnTo>
                        <a:lnTo>
                          <a:pt x="0" y="99809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2" name="Google Shape;802;p16"/>
                  <p:cNvSpPr/>
                  <p:nvPr/>
                </p:nvSpPr>
                <p:spPr>
                  <a:xfrm>
                    <a:off x="2981597" y="4133730"/>
                    <a:ext cx="4826" cy="99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6" h="99808" extrusionOk="0">
                        <a:moveTo>
                          <a:pt x="0" y="0"/>
                        </a:moveTo>
                        <a:lnTo>
                          <a:pt x="4826" y="0"/>
                        </a:lnTo>
                        <a:lnTo>
                          <a:pt x="4826" y="99809"/>
                        </a:lnTo>
                        <a:lnTo>
                          <a:pt x="0" y="99809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3" name="Google Shape;803;p16"/>
                <p:cNvGrpSpPr/>
                <p:nvPr/>
              </p:nvGrpSpPr>
              <p:grpSpPr>
                <a:xfrm>
                  <a:off x="3628520" y="4126877"/>
                  <a:ext cx="29489" cy="106661"/>
                  <a:chOff x="3628520" y="4126877"/>
                  <a:chExt cx="29489" cy="106661"/>
                </a:xfrm>
              </p:grpSpPr>
              <p:sp>
                <p:nvSpPr>
                  <p:cNvPr id="804" name="Google Shape;804;p16"/>
                  <p:cNvSpPr/>
                  <p:nvPr/>
                </p:nvSpPr>
                <p:spPr>
                  <a:xfrm>
                    <a:off x="3653183" y="4126877"/>
                    <a:ext cx="4826" cy="99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6" h="99808" extrusionOk="0">
                        <a:moveTo>
                          <a:pt x="0" y="0"/>
                        </a:moveTo>
                        <a:lnTo>
                          <a:pt x="4826" y="0"/>
                        </a:lnTo>
                        <a:lnTo>
                          <a:pt x="4826" y="99809"/>
                        </a:lnTo>
                        <a:lnTo>
                          <a:pt x="0" y="99809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5" name="Google Shape;805;p16"/>
                  <p:cNvSpPr/>
                  <p:nvPr/>
                </p:nvSpPr>
                <p:spPr>
                  <a:xfrm>
                    <a:off x="3628520" y="4133730"/>
                    <a:ext cx="4826" cy="99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6" h="99808" extrusionOk="0">
                        <a:moveTo>
                          <a:pt x="0" y="0"/>
                        </a:moveTo>
                        <a:lnTo>
                          <a:pt x="4826" y="0"/>
                        </a:lnTo>
                        <a:lnTo>
                          <a:pt x="4826" y="99809"/>
                        </a:lnTo>
                        <a:lnTo>
                          <a:pt x="0" y="99809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6" name="Google Shape;806;p16"/>
                <p:cNvSpPr/>
                <p:nvPr/>
              </p:nvSpPr>
              <p:spPr>
                <a:xfrm>
                  <a:off x="3007466" y="4133730"/>
                  <a:ext cx="4826" cy="9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99808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99809"/>
                      </a:lnTo>
                      <a:lnTo>
                        <a:pt x="0" y="9980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16"/>
                <p:cNvSpPr/>
                <p:nvPr/>
              </p:nvSpPr>
              <p:spPr>
                <a:xfrm>
                  <a:off x="3033335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16"/>
                <p:cNvSpPr/>
                <p:nvPr/>
              </p:nvSpPr>
              <p:spPr>
                <a:xfrm>
                  <a:off x="3059253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085122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3110991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3136860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3162729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3188599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16"/>
                <p:cNvSpPr/>
                <p:nvPr/>
              </p:nvSpPr>
              <p:spPr>
                <a:xfrm>
                  <a:off x="3214516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16"/>
                <p:cNvSpPr/>
                <p:nvPr/>
              </p:nvSpPr>
              <p:spPr>
                <a:xfrm>
                  <a:off x="3240385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16"/>
                <p:cNvSpPr/>
                <p:nvPr/>
              </p:nvSpPr>
              <p:spPr>
                <a:xfrm>
                  <a:off x="3266255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16"/>
                <p:cNvSpPr/>
                <p:nvPr/>
              </p:nvSpPr>
              <p:spPr>
                <a:xfrm>
                  <a:off x="3292124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16"/>
                <p:cNvSpPr/>
                <p:nvPr/>
              </p:nvSpPr>
              <p:spPr>
                <a:xfrm>
                  <a:off x="3317993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16"/>
                <p:cNvSpPr/>
                <p:nvPr/>
              </p:nvSpPr>
              <p:spPr>
                <a:xfrm>
                  <a:off x="3343862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6"/>
                <p:cNvSpPr/>
                <p:nvPr/>
              </p:nvSpPr>
              <p:spPr>
                <a:xfrm>
                  <a:off x="3369780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16"/>
                <p:cNvSpPr/>
                <p:nvPr/>
              </p:nvSpPr>
              <p:spPr>
                <a:xfrm>
                  <a:off x="3395649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16"/>
                <p:cNvSpPr/>
                <p:nvPr/>
              </p:nvSpPr>
              <p:spPr>
                <a:xfrm>
                  <a:off x="3421518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6"/>
                <p:cNvSpPr/>
                <p:nvPr/>
              </p:nvSpPr>
              <p:spPr>
                <a:xfrm>
                  <a:off x="3447387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16"/>
                <p:cNvSpPr/>
                <p:nvPr/>
              </p:nvSpPr>
              <p:spPr>
                <a:xfrm>
                  <a:off x="3473256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16"/>
                <p:cNvSpPr/>
                <p:nvPr/>
              </p:nvSpPr>
              <p:spPr>
                <a:xfrm>
                  <a:off x="3499126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16"/>
                <p:cNvSpPr/>
                <p:nvPr/>
              </p:nvSpPr>
              <p:spPr>
                <a:xfrm>
                  <a:off x="3525043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16"/>
                <p:cNvSpPr/>
                <p:nvPr/>
              </p:nvSpPr>
              <p:spPr>
                <a:xfrm>
                  <a:off x="3550912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16"/>
                <p:cNvSpPr/>
                <p:nvPr/>
              </p:nvSpPr>
              <p:spPr>
                <a:xfrm>
                  <a:off x="3576782" y="4133730"/>
                  <a:ext cx="4826" cy="10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109461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109461"/>
                      </a:lnTo>
                      <a:lnTo>
                        <a:pt x="0" y="1094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16"/>
                <p:cNvSpPr/>
                <p:nvPr/>
              </p:nvSpPr>
              <p:spPr>
                <a:xfrm>
                  <a:off x="3602651" y="4133730"/>
                  <a:ext cx="4826" cy="9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6" h="99808" extrusionOk="0">
                      <a:moveTo>
                        <a:pt x="0" y="0"/>
                      </a:moveTo>
                      <a:lnTo>
                        <a:pt x="4826" y="0"/>
                      </a:lnTo>
                      <a:lnTo>
                        <a:pt x="4826" y="99809"/>
                      </a:lnTo>
                      <a:lnTo>
                        <a:pt x="0" y="9980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0" name="Google Shape;830;p16"/>
            <p:cNvGrpSpPr/>
            <p:nvPr/>
          </p:nvGrpSpPr>
          <p:grpSpPr>
            <a:xfrm rot="-10336214">
              <a:off x="5358258" y="4659165"/>
              <a:ext cx="208074" cy="512442"/>
              <a:chOff x="5425100" y="4609178"/>
              <a:chExt cx="264270" cy="650840"/>
            </a:xfrm>
          </p:grpSpPr>
          <p:sp>
            <p:nvSpPr>
              <p:cNvPr id="831" name="Google Shape;831;p16"/>
              <p:cNvSpPr/>
              <p:nvPr/>
            </p:nvSpPr>
            <p:spPr>
              <a:xfrm>
                <a:off x="5425100" y="4775245"/>
                <a:ext cx="264270" cy="484773"/>
              </a:xfrm>
              <a:custGeom>
                <a:avLst/>
                <a:gdLst/>
                <a:ahLst/>
                <a:cxnLst/>
                <a:rect l="l" t="t" r="r" b="b"/>
                <a:pathLst>
                  <a:path w="264270" h="484773" extrusionOk="0">
                    <a:moveTo>
                      <a:pt x="132159" y="0"/>
                    </a:moveTo>
                    <a:cubicBezTo>
                      <a:pt x="205122" y="0"/>
                      <a:pt x="264271" y="59148"/>
                      <a:pt x="264271" y="132111"/>
                    </a:cubicBezTo>
                    <a:lnTo>
                      <a:pt x="264271" y="352662"/>
                    </a:lnTo>
                    <a:cubicBezTo>
                      <a:pt x="264271" y="425625"/>
                      <a:pt x="205122" y="484774"/>
                      <a:pt x="132159" y="484774"/>
                    </a:cubicBezTo>
                    <a:lnTo>
                      <a:pt x="132112" y="484774"/>
                    </a:lnTo>
                    <a:cubicBezTo>
                      <a:pt x="59148" y="484774"/>
                      <a:pt x="0" y="425625"/>
                      <a:pt x="0" y="352662"/>
                    </a:cubicBezTo>
                    <a:lnTo>
                      <a:pt x="0" y="132111"/>
                    </a:lnTo>
                    <a:cubicBezTo>
                      <a:pt x="0" y="59148"/>
                      <a:pt x="59148" y="0"/>
                      <a:pt x="132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5425100" y="4609178"/>
                <a:ext cx="264270" cy="399001"/>
              </a:xfrm>
              <a:custGeom>
                <a:avLst/>
                <a:gdLst/>
                <a:ahLst/>
                <a:cxnLst/>
                <a:rect l="l" t="t" r="r" b="b"/>
                <a:pathLst>
                  <a:path w="264270" h="399001" extrusionOk="0">
                    <a:moveTo>
                      <a:pt x="132112" y="0"/>
                    </a:moveTo>
                    <a:lnTo>
                      <a:pt x="132112" y="0"/>
                    </a:lnTo>
                    <a:cubicBezTo>
                      <a:pt x="205073" y="0"/>
                      <a:pt x="264271" y="59198"/>
                      <a:pt x="264271" y="132111"/>
                    </a:cubicBezTo>
                    <a:lnTo>
                      <a:pt x="264271" y="262604"/>
                    </a:lnTo>
                    <a:cubicBezTo>
                      <a:pt x="264271" y="337851"/>
                      <a:pt x="203168" y="399001"/>
                      <a:pt x="127873" y="399001"/>
                    </a:cubicBezTo>
                    <a:lnTo>
                      <a:pt x="127873" y="399001"/>
                    </a:lnTo>
                    <a:cubicBezTo>
                      <a:pt x="57293" y="399001"/>
                      <a:pt x="0" y="341661"/>
                      <a:pt x="0" y="271081"/>
                    </a:cubicBezTo>
                    <a:lnTo>
                      <a:pt x="0" y="132111"/>
                    </a:lnTo>
                    <a:cubicBezTo>
                      <a:pt x="0" y="59198"/>
                      <a:pt x="59198" y="0"/>
                      <a:pt x="132112" y="0"/>
                    </a:cubicBez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7"/>
          <p:cNvSpPr/>
          <p:nvPr/>
        </p:nvSpPr>
        <p:spPr>
          <a:xfrm>
            <a:off x="-2373288" y="4637851"/>
            <a:ext cx="11022648" cy="2367008"/>
          </a:xfrm>
          <a:custGeom>
            <a:avLst/>
            <a:gdLst/>
            <a:ahLst/>
            <a:cxnLst/>
            <a:rect l="l" t="t" r="r" b="b"/>
            <a:pathLst>
              <a:path w="10374257" h="2227772" extrusionOk="0">
                <a:moveTo>
                  <a:pt x="9943359" y="1635682"/>
                </a:moveTo>
                <a:lnTo>
                  <a:pt x="9297050" y="969630"/>
                </a:lnTo>
                <a:cubicBezTo>
                  <a:pt x="9297050" y="969630"/>
                  <a:pt x="8168556" y="550300"/>
                  <a:pt x="7780694" y="192594"/>
                </a:cubicBezTo>
                <a:cubicBezTo>
                  <a:pt x="7579551" y="7108"/>
                  <a:pt x="6336988" y="-14873"/>
                  <a:pt x="5187052" y="6876"/>
                </a:cubicBezTo>
                <a:cubicBezTo>
                  <a:pt x="4037116" y="-14950"/>
                  <a:pt x="2794553" y="7108"/>
                  <a:pt x="2593410" y="192594"/>
                </a:cubicBezTo>
                <a:cubicBezTo>
                  <a:pt x="2205548" y="550300"/>
                  <a:pt x="1077053" y="969630"/>
                  <a:pt x="1077053" y="969630"/>
                </a:cubicBezTo>
                <a:lnTo>
                  <a:pt x="430744" y="1635682"/>
                </a:lnTo>
                <a:lnTo>
                  <a:pt x="0" y="2227772"/>
                </a:lnTo>
                <a:lnTo>
                  <a:pt x="10374257" y="2227772"/>
                </a:lnTo>
                <a:lnTo>
                  <a:pt x="9943359" y="163575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7"/>
          <p:cNvSpPr/>
          <p:nvPr/>
        </p:nvSpPr>
        <p:spPr>
          <a:xfrm>
            <a:off x="4539265" y="4935350"/>
            <a:ext cx="9596188" cy="2060689"/>
          </a:xfrm>
          <a:custGeom>
            <a:avLst/>
            <a:gdLst/>
            <a:ahLst/>
            <a:cxnLst/>
            <a:rect l="l" t="t" r="r" b="b"/>
            <a:pathLst>
              <a:path w="10374257" h="2227772" extrusionOk="0">
                <a:moveTo>
                  <a:pt x="9943359" y="1635682"/>
                </a:moveTo>
                <a:lnTo>
                  <a:pt x="9297050" y="969630"/>
                </a:lnTo>
                <a:cubicBezTo>
                  <a:pt x="9297050" y="969630"/>
                  <a:pt x="8168556" y="550300"/>
                  <a:pt x="7780694" y="192594"/>
                </a:cubicBezTo>
                <a:cubicBezTo>
                  <a:pt x="7579551" y="7108"/>
                  <a:pt x="6336988" y="-14873"/>
                  <a:pt x="5187052" y="6876"/>
                </a:cubicBezTo>
                <a:cubicBezTo>
                  <a:pt x="4037116" y="-14950"/>
                  <a:pt x="2794553" y="7108"/>
                  <a:pt x="2593410" y="192594"/>
                </a:cubicBezTo>
                <a:cubicBezTo>
                  <a:pt x="2205548" y="550300"/>
                  <a:pt x="1077053" y="969630"/>
                  <a:pt x="1077053" y="969630"/>
                </a:cubicBezTo>
                <a:lnTo>
                  <a:pt x="430744" y="1635682"/>
                </a:lnTo>
                <a:lnTo>
                  <a:pt x="0" y="2227772"/>
                </a:lnTo>
                <a:lnTo>
                  <a:pt x="10374257" y="2227772"/>
                </a:lnTo>
                <a:lnTo>
                  <a:pt x="9943359" y="16357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7"/>
          <p:cNvSpPr txBox="1"/>
          <p:nvPr/>
        </p:nvSpPr>
        <p:spPr>
          <a:xfrm>
            <a:off x="3637634" y="1305403"/>
            <a:ext cx="4916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endParaRPr/>
          </a:p>
        </p:txBody>
      </p:sp>
      <p:grpSp>
        <p:nvGrpSpPr>
          <p:cNvPr id="840" name="Google Shape;840;p17"/>
          <p:cNvGrpSpPr/>
          <p:nvPr/>
        </p:nvGrpSpPr>
        <p:grpSpPr>
          <a:xfrm>
            <a:off x="7696408" y="2147280"/>
            <a:ext cx="3389204" cy="3804961"/>
            <a:chOff x="7095640" y="1189470"/>
            <a:chExt cx="3989646" cy="4479059"/>
          </a:xfrm>
        </p:grpSpPr>
        <p:grpSp>
          <p:nvGrpSpPr>
            <p:cNvPr id="841" name="Google Shape;841;p17"/>
            <p:cNvGrpSpPr/>
            <p:nvPr/>
          </p:nvGrpSpPr>
          <p:grpSpPr>
            <a:xfrm>
              <a:off x="7931471" y="1741852"/>
              <a:ext cx="1969552" cy="3926677"/>
              <a:chOff x="9184413" y="2186340"/>
              <a:chExt cx="1969552" cy="3926677"/>
            </a:xfrm>
          </p:grpSpPr>
          <p:grpSp>
            <p:nvGrpSpPr>
              <p:cNvPr id="842" name="Google Shape;842;p17"/>
              <p:cNvGrpSpPr/>
              <p:nvPr/>
            </p:nvGrpSpPr>
            <p:grpSpPr>
              <a:xfrm rot="168174">
                <a:off x="10342159" y="2753503"/>
                <a:ext cx="770828" cy="1339473"/>
                <a:chOff x="10316683" y="2597838"/>
                <a:chExt cx="770830" cy="1339478"/>
              </a:xfrm>
            </p:grpSpPr>
            <p:sp>
              <p:nvSpPr>
                <p:cNvPr id="843" name="Google Shape;843;p17"/>
                <p:cNvSpPr/>
                <p:nvPr/>
              </p:nvSpPr>
              <p:spPr>
                <a:xfrm>
                  <a:off x="10316683" y="2597838"/>
                  <a:ext cx="770830" cy="133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830" h="1339478" extrusionOk="0">
                      <a:moveTo>
                        <a:pt x="396021" y="1339479"/>
                      </a:moveTo>
                      <a:cubicBezTo>
                        <a:pt x="396021" y="1339479"/>
                        <a:pt x="384909" y="1138756"/>
                        <a:pt x="229523" y="880628"/>
                      </a:cubicBezTo>
                      <a:cubicBezTo>
                        <a:pt x="74139" y="622564"/>
                        <a:pt x="-52480" y="350594"/>
                        <a:pt x="21879" y="217370"/>
                      </a:cubicBezTo>
                      <a:cubicBezTo>
                        <a:pt x="96301" y="84147"/>
                        <a:pt x="110017" y="21917"/>
                        <a:pt x="309851" y="3693"/>
                      </a:cubicBezTo>
                      <a:cubicBezTo>
                        <a:pt x="509623" y="-14532"/>
                        <a:pt x="726285" y="23124"/>
                        <a:pt x="765147" y="383867"/>
                      </a:cubicBezTo>
                      <a:cubicBezTo>
                        <a:pt x="804009" y="744611"/>
                        <a:pt x="637511" y="921332"/>
                        <a:pt x="451584" y="1339416"/>
                      </a:cubicBezTo>
                      <a:lnTo>
                        <a:pt x="396085" y="13394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17"/>
                <p:cNvSpPr/>
                <p:nvPr/>
              </p:nvSpPr>
              <p:spPr>
                <a:xfrm>
                  <a:off x="10435818" y="2785401"/>
                  <a:ext cx="560609" cy="112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09" h="1128992" extrusionOk="0">
                      <a:moveTo>
                        <a:pt x="305207" y="1128929"/>
                      </a:moveTo>
                      <a:cubicBezTo>
                        <a:pt x="305207" y="1128929"/>
                        <a:pt x="279680" y="827431"/>
                        <a:pt x="166777" y="639915"/>
                      </a:cubicBezTo>
                      <a:cubicBezTo>
                        <a:pt x="53874" y="452400"/>
                        <a:pt x="-38137" y="254788"/>
                        <a:pt x="15900" y="157950"/>
                      </a:cubicBezTo>
                      <a:cubicBezTo>
                        <a:pt x="69939" y="61176"/>
                        <a:pt x="79973" y="15964"/>
                        <a:pt x="225133" y="2693"/>
                      </a:cubicBezTo>
                      <a:cubicBezTo>
                        <a:pt x="370294" y="-10579"/>
                        <a:pt x="527711" y="16790"/>
                        <a:pt x="555968" y="278981"/>
                      </a:cubicBezTo>
                      <a:cubicBezTo>
                        <a:pt x="584225" y="541109"/>
                        <a:pt x="479705" y="685381"/>
                        <a:pt x="344640" y="989229"/>
                      </a:cubicBezTo>
                      <a:lnTo>
                        <a:pt x="305207" y="1128992"/>
                      </a:lnTo>
                      <a:close/>
                    </a:path>
                  </a:pathLst>
                </a:custGeom>
                <a:solidFill>
                  <a:srgbClr val="8C8C8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10565881" y="2950857"/>
                  <a:ext cx="353264" cy="96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64" h="963472" extrusionOk="0">
                      <a:moveTo>
                        <a:pt x="175143" y="963473"/>
                      </a:moveTo>
                      <a:cubicBezTo>
                        <a:pt x="175143" y="963473"/>
                        <a:pt x="176287" y="521449"/>
                        <a:pt x="105103" y="403276"/>
                      </a:cubicBezTo>
                      <a:cubicBezTo>
                        <a:pt x="33919" y="285102"/>
                        <a:pt x="-24056" y="160579"/>
                        <a:pt x="10043" y="99555"/>
                      </a:cubicBezTo>
                      <a:cubicBezTo>
                        <a:pt x="44143" y="38532"/>
                        <a:pt x="50429" y="10084"/>
                        <a:pt x="141869" y="1702"/>
                      </a:cubicBezTo>
                      <a:cubicBezTo>
                        <a:pt x="233373" y="-6680"/>
                        <a:pt x="332560" y="10592"/>
                        <a:pt x="350340" y="175819"/>
                      </a:cubicBezTo>
                      <a:cubicBezTo>
                        <a:pt x="361770" y="281800"/>
                        <a:pt x="338719" y="357238"/>
                        <a:pt x="298334" y="448234"/>
                      </a:cubicBezTo>
                      <a:cubicBezTo>
                        <a:pt x="243914" y="570662"/>
                        <a:pt x="207655" y="700392"/>
                        <a:pt x="191209" y="833298"/>
                      </a:cubicBezTo>
                      <a:lnTo>
                        <a:pt x="175143" y="96347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46" name="Google Shape;846;p17"/>
              <p:cNvSpPr/>
              <p:nvPr/>
            </p:nvSpPr>
            <p:spPr>
              <a:xfrm>
                <a:off x="9297416" y="4607052"/>
                <a:ext cx="1856549" cy="181292"/>
              </a:xfrm>
              <a:custGeom>
                <a:avLst/>
                <a:gdLst/>
                <a:ahLst/>
                <a:cxnLst/>
                <a:rect l="l" t="t" r="r" b="b"/>
                <a:pathLst>
                  <a:path w="1856549" h="181292" extrusionOk="0">
                    <a:moveTo>
                      <a:pt x="0" y="0"/>
                    </a:moveTo>
                    <a:lnTo>
                      <a:pt x="1856550" y="0"/>
                    </a:lnTo>
                    <a:lnTo>
                      <a:pt x="1856550" y="181292"/>
                    </a:lnTo>
                    <a:lnTo>
                      <a:pt x="0" y="18129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297416" y="4788344"/>
                <a:ext cx="1856549" cy="1324673"/>
              </a:xfrm>
              <a:custGeom>
                <a:avLst/>
                <a:gdLst/>
                <a:ahLst/>
                <a:cxnLst/>
                <a:rect l="l" t="t" r="r" b="b"/>
                <a:pathLst>
                  <a:path w="1856549" h="1324673" extrusionOk="0">
                    <a:moveTo>
                      <a:pt x="0" y="0"/>
                    </a:moveTo>
                    <a:lnTo>
                      <a:pt x="1856550" y="0"/>
                    </a:lnTo>
                    <a:lnTo>
                      <a:pt x="1856550" y="1324674"/>
                    </a:lnTo>
                    <a:lnTo>
                      <a:pt x="0" y="1324674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297416" y="5109336"/>
                <a:ext cx="1856549" cy="1003680"/>
              </a:xfrm>
              <a:custGeom>
                <a:avLst/>
                <a:gdLst/>
                <a:ahLst/>
                <a:cxnLst/>
                <a:rect l="l" t="t" r="r" b="b"/>
                <a:pathLst>
                  <a:path w="1856549" h="1003680" extrusionOk="0">
                    <a:moveTo>
                      <a:pt x="0" y="359854"/>
                    </a:moveTo>
                    <a:lnTo>
                      <a:pt x="258064" y="76772"/>
                    </a:lnTo>
                    <a:lnTo>
                      <a:pt x="258064" y="433832"/>
                    </a:lnTo>
                    <a:lnTo>
                      <a:pt x="666940" y="24955"/>
                    </a:lnTo>
                    <a:lnTo>
                      <a:pt x="666940" y="433832"/>
                    </a:lnTo>
                    <a:lnTo>
                      <a:pt x="1100772" y="0"/>
                    </a:lnTo>
                    <a:lnTo>
                      <a:pt x="1100772" y="411671"/>
                    </a:lnTo>
                    <a:lnTo>
                      <a:pt x="1509649" y="2794"/>
                    </a:lnTo>
                    <a:lnTo>
                      <a:pt x="1509649" y="396367"/>
                    </a:lnTo>
                    <a:lnTo>
                      <a:pt x="1856550" y="396367"/>
                    </a:lnTo>
                    <a:lnTo>
                      <a:pt x="1856550" y="1003681"/>
                    </a:lnTo>
                    <a:lnTo>
                      <a:pt x="0" y="1003681"/>
                    </a:lnTo>
                    <a:lnTo>
                      <a:pt x="0" y="359854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10611866" y="3937317"/>
                <a:ext cx="270128" cy="669734"/>
              </a:xfrm>
              <a:custGeom>
                <a:avLst/>
                <a:gdLst/>
                <a:ahLst/>
                <a:cxnLst/>
                <a:rect l="l" t="t" r="r" b="b"/>
                <a:pathLst>
                  <a:path w="270128" h="669734" extrusionOk="0">
                    <a:moveTo>
                      <a:pt x="0" y="0"/>
                    </a:moveTo>
                    <a:lnTo>
                      <a:pt x="270129" y="0"/>
                    </a:lnTo>
                    <a:lnTo>
                      <a:pt x="270129" y="669734"/>
                    </a:lnTo>
                    <a:lnTo>
                      <a:pt x="0" y="669734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731883" y="4333240"/>
                <a:ext cx="140589" cy="273812"/>
              </a:xfrm>
              <a:custGeom>
                <a:avLst/>
                <a:gdLst/>
                <a:ahLst/>
                <a:cxnLst/>
                <a:rect l="l" t="t" r="r" b="b"/>
                <a:pathLst>
                  <a:path w="140589" h="273812" extrusionOk="0">
                    <a:moveTo>
                      <a:pt x="0" y="0"/>
                    </a:moveTo>
                    <a:lnTo>
                      <a:pt x="140589" y="0"/>
                    </a:lnTo>
                    <a:lnTo>
                      <a:pt x="140589" y="273812"/>
                    </a:lnTo>
                    <a:lnTo>
                      <a:pt x="0" y="273812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9469183" y="4148201"/>
                <a:ext cx="159130" cy="458850"/>
              </a:xfrm>
              <a:custGeom>
                <a:avLst/>
                <a:gdLst/>
                <a:ahLst/>
                <a:cxnLst/>
                <a:rect l="l" t="t" r="r" b="b"/>
                <a:pathLst>
                  <a:path w="159130" h="458850" extrusionOk="0">
                    <a:moveTo>
                      <a:pt x="0" y="0"/>
                    </a:moveTo>
                    <a:lnTo>
                      <a:pt x="159131" y="0"/>
                    </a:lnTo>
                    <a:lnTo>
                      <a:pt x="159131" y="458851"/>
                    </a:lnTo>
                    <a:lnTo>
                      <a:pt x="0" y="458851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9736073" y="4218685"/>
                <a:ext cx="132270" cy="114554"/>
              </a:xfrm>
              <a:custGeom>
                <a:avLst/>
                <a:gdLst/>
                <a:ahLst/>
                <a:cxnLst/>
                <a:rect l="l" t="t" r="r" b="b"/>
                <a:pathLst>
                  <a:path w="132270" h="114554" extrusionOk="0">
                    <a:moveTo>
                      <a:pt x="66104" y="0"/>
                    </a:moveTo>
                    <a:lnTo>
                      <a:pt x="0" y="114554"/>
                    </a:lnTo>
                    <a:lnTo>
                      <a:pt x="132270" y="114554"/>
                    </a:lnTo>
                    <a:lnTo>
                      <a:pt x="66104" y="0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9473501" y="4015041"/>
                <a:ext cx="150431" cy="130238"/>
              </a:xfrm>
              <a:custGeom>
                <a:avLst/>
                <a:gdLst/>
                <a:ahLst/>
                <a:cxnLst/>
                <a:rect l="l" t="t" r="r" b="b"/>
                <a:pathLst>
                  <a:path w="150431" h="130238" extrusionOk="0">
                    <a:moveTo>
                      <a:pt x="75247" y="0"/>
                    </a:moveTo>
                    <a:lnTo>
                      <a:pt x="0" y="130238"/>
                    </a:lnTo>
                    <a:lnTo>
                      <a:pt x="150431" y="130238"/>
                    </a:lnTo>
                    <a:lnTo>
                      <a:pt x="75247" y="0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4" name="Google Shape;854;p17"/>
              <p:cNvGrpSpPr/>
              <p:nvPr/>
            </p:nvGrpSpPr>
            <p:grpSpPr>
              <a:xfrm rot="435006">
                <a:off x="9284317" y="2247386"/>
                <a:ext cx="1072052" cy="1651193"/>
                <a:chOff x="9368207" y="2141844"/>
                <a:chExt cx="1072057" cy="1651201"/>
              </a:xfrm>
            </p:grpSpPr>
            <p:sp>
              <p:nvSpPr>
                <p:cNvPr id="855" name="Google Shape;855;p17"/>
                <p:cNvSpPr/>
                <p:nvPr/>
              </p:nvSpPr>
              <p:spPr>
                <a:xfrm>
                  <a:off x="9368207" y="2141844"/>
                  <a:ext cx="1072057" cy="1651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057" h="1651201" extrusionOk="0">
                      <a:moveTo>
                        <a:pt x="1014297" y="1651138"/>
                      </a:moveTo>
                      <a:cubicBezTo>
                        <a:pt x="1014297" y="1651138"/>
                        <a:pt x="1117928" y="1077606"/>
                        <a:pt x="1047571" y="774203"/>
                      </a:cubicBezTo>
                      <a:cubicBezTo>
                        <a:pt x="977276" y="470800"/>
                        <a:pt x="837576" y="37857"/>
                        <a:pt x="555890" y="4583"/>
                      </a:cubicBezTo>
                      <a:cubicBezTo>
                        <a:pt x="274204" y="-28691"/>
                        <a:pt x="44778" y="125042"/>
                        <a:pt x="44778" y="277569"/>
                      </a:cubicBezTo>
                      <a:cubicBezTo>
                        <a:pt x="44778" y="430096"/>
                        <a:pt x="44778" y="411618"/>
                        <a:pt x="22553" y="504137"/>
                      </a:cubicBezTo>
                      <a:cubicBezTo>
                        <a:pt x="328" y="596657"/>
                        <a:pt x="-14467" y="626248"/>
                        <a:pt x="22553" y="692859"/>
                      </a:cubicBezTo>
                      <a:cubicBezTo>
                        <a:pt x="59573" y="759471"/>
                        <a:pt x="41032" y="870469"/>
                        <a:pt x="122439" y="940763"/>
                      </a:cubicBezTo>
                      <a:cubicBezTo>
                        <a:pt x="203846" y="1011058"/>
                        <a:pt x="189050" y="1096148"/>
                        <a:pt x="577543" y="1247849"/>
                      </a:cubicBezTo>
                      <a:cubicBezTo>
                        <a:pt x="966036" y="1399551"/>
                        <a:pt x="944764" y="1651201"/>
                        <a:pt x="944764" y="1651201"/>
                      </a:cubicBezTo>
                      <a:lnTo>
                        <a:pt x="1014169" y="1651201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17"/>
                <p:cNvSpPr/>
                <p:nvPr/>
              </p:nvSpPr>
              <p:spPr>
                <a:xfrm>
                  <a:off x="9521456" y="2325639"/>
                  <a:ext cx="837489" cy="1467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89" h="1467342" extrusionOk="0">
                      <a:moveTo>
                        <a:pt x="837425" y="1467343"/>
                      </a:moveTo>
                      <a:cubicBezTo>
                        <a:pt x="837425" y="1467343"/>
                        <a:pt x="831075" y="801164"/>
                        <a:pt x="778752" y="575612"/>
                      </a:cubicBezTo>
                      <a:cubicBezTo>
                        <a:pt x="726428" y="350060"/>
                        <a:pt x="622605" y="28179"/>
                        <a:pt x="413246" y="3414"/>
                      </a:cubicBezTo>
                      <a:cubicBezTo>
                        <a:pt x="203823" y="-21351"/>
                        <a:pt x="33262" y="92949"/>
                        <a:pt x="33262" y="206360"/>
                      </a:cubicBezTo>
                      <a:cubicBezTo>
                        <a:pt x="33262" y="319771"/>
                        <a:pt x="33262" y="305991"/>
                        <a:pt x="16752" y="374762"/>
                      </a:cubicBezTo>
                      <a:cubicBezTo>
                        <a:pt x="242" y="443532"/>
                        <a:pt x="-10744" y="465567"/>
                        <a:pt x="16752" y="515033"/>
                      </a:cubicBezTo>
                      <a:cubicBezTo>
                        <a:pt x="44247" y="564563"/>
                        <a:pt x="30531" y="647050"/>
                        <a:pt x="91047" y="699374"/>
                      </a:cubicBezTo>
                      <a:cubicBezTo>
                        <a:pt x="151563" y="751634"/>
                        <a:pt x="124765" y="869871"/>
                        <a:pt x="429438" y="927720"/>
                      </a:cubicBezTo>
                      <a:cubicBezTo>
                        <a:pt x="825869" y="1002967"/>
                        <a:pt x="817169" y="1467343"/>
                        <a:pt x="817169" y="1467343"/>
                      </a:cubicBezTo>
                      <a:lnTo>
                        <a:pt x="837489" y="1467343"/>
                      </a:lnTo>
                      <a:close/>
                    </a:path>
                  </a:pathLst>
                </a:custGeom>
                <a:solidFill>
                  <a:srgbClr val="8C8C8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17"/>
                <p:cNvSpPr/>
                <p:nvPr/>
              </p:nvSpPr>
              <p:spPr>
                <a:xfrm>
                  <a:off x="9691195" y="2518565"/>
                  <a:ext cx="660701" cy="1269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701" h="1269146" extrusionOk="0">
                      <a:moveTo>
                        <a:pt x="660701" y="1269083"/>
                      </a:moveTo>
                      <a:cubicBezTo>
                        <a:pt x="660701" y="1269083"/>
                        <a:pt x="549958" y="530134"/>
                        <a:pt x="515350" y="380908"/>
                      </a:cubicBezTo>
                      <a:cubicBezTo>
                        <a:pt x="480742" y="231620"/>
                        <a:pt x="412036" y="18641"/>
                        <a:pt x="273478" y="2258"/>
                      </a:cubicBezTo>
                      <a:cubicBezTo>
                        <a:pt x="134922" y="-14125"/>
                        <a:pt x="22018" y="61503"/>
                        <a:pt x="22018" y="136561"/>
                      </a:cubicBezTo>
                      <a:cubicBezTo>
                        <a:pt x="22018" y="211617"/>
                        <a:pt x="22018" y="202473"/>
                        <a:pt x="11097" y="248003"/>
                      </a:cubicBezTo>
                      <a:cubicBezTo>
                        <a:pt x="174" y="293533"/>
                        <a:pt x="-7128" y="308074"/>
                        <a:pt x="11097" y="340840"/>
                      </a:cubicBezTo>
                      <a:cubicBezTo>
                        <a:pt x="29321" y="373606"/>
                        <a:pt x="20177" y="428216"/>
                        <a:pt x="60246" y="462823"/>
                      </a:cubicBezTo>
                      <a:cubicBezTo>
                        <a:pt x="100314" y="497431"/>
                        <a:pt x="82534" y="575663"/>
                        <a:pt x="284147" y="613953"/>
                      </a:cubicBezTo>
                      <a:cubicBezTo>
                        <a:pt x="546528" y="663737"/>
                        <a:pt x="606663" y="976602"/>
                        <a:pt x="606663" y="976602"/>
                      </a:cubicBezTo>
                      <a:lnTo>
                        <a:pt x="660701" y="126914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17"/>
              <p:cNvSpPr/>
              <p:nvPr/>
            </p:nvSpPr>
            <p:spPr>
              <a:xfrm>
                <a:off x="10611866" y="4105656"/>
                <a:ext cx="270128" cy="85089"/>
              </a:xfrm>
              <a:custGeom>
                <a:avLst/>
                <a:gdLst/>
                <a:ahLst/>
                <a:cxnLst/>
                <a:rect l="l" t="t" r="r" b="b"/>
                <a:pathLst>
                  <a:path w="270128" h="85089" extrusionOk="0">
                    <a:moveTo>
                      <a:pt x="0" y="0"/>
                    </a:moveTo>
                    <a:lnTo>
                      <a:pt x="270129" y="0"/>
                    </a:lnTo>
                    <a:lnTo>
                      <a:pt x="270129" y="85090"/>
                    </a:lnTo>
                    <a:lnTo>
                      <a:pt x="0" y="85090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17"/>
              <p:cNvGrpSpPr/>
              <p:nvPr/>
            </p:nvGrpSpPr>
            <p:grpSpPr>
              <a:xfrm>
                <a:off x="10046864" y="3792982"/>
                <a:ext cx="277495" cy="814069"/>
                <a:chOff x="10208577" y="3792982"/>
                <a:chExt cx="277495" cy="814069"/>
              </a:xfrm>
            </p:grpSpPr>
            <p:sp>
              <p:nvSpPr>
                <p:cNvPr id="860" name="Google Shape;860;p17"/>
                <p:cNvSpPr/>
                <p:nvPr/>
              </p:nvSpPr>
              <p:spPr>
                <a:xfrm>
                  <a:off x="10208577" y="3792982"/>
                  <a:ext cx="277495" cy="814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95" h="814069" extrusionOk="0">
                      <a:moveTo>
                        <a:pt x="0" y="0"/>
                      </a:moveTo>
                      <a:lnTo>
                        <a:pt x="277495" y="0"/>
                      </a:lnTo>
                      <a:lnTo>
                        <a:pt x="277495" y="814070"/>
                      </a:lnTo>
                      <a:lnTo>
                        <a:pt x="0" y="814070"/>
                      </a:lnTo>
                      <a:close/>
                    </a:path>
                  </a:pathLst>
                </a:custGeom>
                <a:solidFill>
                  <a:srgbClr val="FE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>
                  <a:off x="10208577" y="4005770"/>
                  <a:ext cx="277495" cy="8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95" h="85089" extrusionOk="0">
                      <a:moveTo>
                        <a:pt x="0" y="0"/>
                      </a:moveTo>
                      <a:lnTo>
                        <a:pt x="277495" y="0"/>
                      </a:lnTo>
                      <a:lnTo>
                        <a:pt x="277495" y="85090"/>
                      </a:lnTo>
                      <a:lnTo>
                        <a:pt x="0" y="85090"/>
                      </a:ln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2" name="Google Shape;862;p17"/>
            <p:cNvGrpSpPr/>
            <p:nvPr/>
          </p:nvGrpSpPr>
          <p:grpSpPr>
            <a:xfrm>
              <a:off x="9888830" y="1189470"/>
              <a:ext cx="1196456" cy="4479059"/>
              <a:chOff x="0" y="1633959"/>
              <a:chExt cx="1196456" cy="4479059"/>
            </a:xfrm>
          </p:grpSpPr>
          <p:sp>
            <p:nvSpPr>
              <p:cNvPr id="863" name="Google Shape;863;p17"/>
              <p:cNvSpPr/>
              <p:nvPr/>
            </p:nvSpPr>
            <p:spPr>
              <a:xfrm>
                <a:off x="50764" y="1633959"/>
                <a:ext cx="1145692" cy="2078821"/>
              </a:xfrm>
              <a:custGeom>
                <a:avLst/>
                <a:gdLst/>
                <a:ahLst/>
                <a:cxnLst/>
                <a:rect l="l" t="t" r="r" b="b"/>
                <a:pathLst>
                  <a:path w="1145692" h="2078821" extrusionOk="0">
                    <a:moveTo>
                      <a:pt x="279181" y="2040976"/>
                    </a:moveTo>
                    <a:cubicBezTo>
                      <a:pt x="279181" y="2040976"/>
                      <a:pt x="326743" y="1736049"/>
                      <a:pt x="175994" y="1298915"/>
                    </a:cubicBezTo>
                    <a:cubicBezTo>
                      <a:pt x="25181" y="861717"/>
                      <a:pt x="-77879" y="412963"/>
                      <a:pt x="76426" y="236750"/>
                    </a:cubicBezTo>
                    <a:cubicBezTo>
                      <a:pt x="230731" y="60601"/>
                      <a:pt x="271307" y="-28426"/>
                      <a:pt x="577060" y="8087"/>
                    </a:cubicBezTo>
                    <a:cubicBezTo>
                      <a:pt x="882812" y="44599"/>
                      <a:pt x="1195994" y="170456"/>
                      <a:pt x="1138908" y="724494"/>
                    </a:cubicBezTo>
                    <a:cubicBezTo>
                      <a:pt x="1081821" y="1278531"/>
                      <a:pt x="773211" y="1510624"/>
                      <a:pt x="360334" y="2078822"/>
                    </a:cubicBezTo>
                    <a:lnTo>
                      <a:pt x="279118" y="20409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200559" y="1927187"/>
                <a:ext cx="832510" cy="1722284"/>
              </a:xfrm>
              <a:custGeom>
                <a:avLst/>
                <a:gdLst/>
                <a:ahLst/>
                <a:cxnLst/>
                <a:rect l="l" t="t" r="r" b="b"/>
                <a:pathLst>
                  <a:path w="832510" h="1722284" extrusionOk="0">
                    <a:moveTo>
                      <a:pt x="179234" y="1722285"/>
                    </a:moveTo>
                    <a:cubicBezTo>
                      <a:pt x="179234" y="1722285"/>
                      <a:pt x="237400" y="1261529"/>
                      <a:pt x="127863" y="943838"/>
                    </a:cubicBezTo>
                    <a:cubicBezTo>
                      <a:pt x="18325" y="626211"/>
                      <a:pt x="-56605" y="300075"/>
                      <a:pt x="55536" y="172059"/>
                    </a:cubicBezTo>
                    <a:cubicBezTo>
                      <a:pt x="167677" y="44043"/>
                      <a:pt x="197141" y="-20663"/>
                      <a:pt x="419328" y="5880"/>
                    </a:cubicBezTo>
                    <a:cubicBezTo>
                      <a:pt x="641514" y="32423"/>
                      <a:pt x="869098" y="123863"/>
                      <a:pt x="827569" y="526453"/>
                    </a:cubicBezTo>
                    <a:cubicBezTo>
                      <a:pt x="786104" y="929043"/>
                      <a:pt x="583094" y="1112177"/>
                      <a:pt x="283120" y="1525054"/>
                    </a:cubicBezTo>
                    <a:lnTo>
                      <a:pt x="179234" y="1722285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369697" y="2191288"/>
                <a:ext cx="528179" cy="1500855"/>
              </a:xfrm>
              <a:custGeom>
                <a:avLst/>
                <a:gdLst/>
                <a:ahLst/>
                <a:cxnLst/>
                <a:rect l="l" t="t" r="r" b="b"/>
                <a:pathLst>
                  <a:path w="528179" h="1500855" extrusionOk="0">
                    <a:moveTo>
                      <a:pt x="0" y="1500792"/>
                    </a:moveTo>
                    <a:cubicBezTo>
                      <a:pt x="0" y="1500792"/>
                      <a:pt x="153162" y="794990"/>
                      <a:pt x="84138" y="594774"/>
                    </a:cubicBezTo>
                    <a:cubicBezTo>
                      <a:pt x="15113" y="394559"/>
                      <a:pt x="-32131" y="189073"/>
                      <a:pt x="38545" y="108428"/>
                    </a:cubicBezTo>
                    <a:cubicBezTo>
                      <a:pt x="109220" y="27783"/>
                      <a:pt x="127762" y="-13048"/>
                      <a:pt x="267780" y="3716"/>
                    </a:cubicBezTo>
                    <a:cubicBezTo>
                      <a:pt x="407797" y="20417"/>
                      <a:pt x="551180" y="78075"/>
                      <a:pt x="525082" y="331757"/>
                    </a:cubicBezTo>
                    <a:cubicBezTo>
                      <a:pt x="508318" y="494508"/>
                      <a:pt x="449644" y="600362"/>
                      <a:pt x="359855" y="724060"/>
                    </a:cubicBezTo>
                    <a:cubicBezTo>
                      <a:pt x="239014" y="890430"/>
                      <a:pt x="143066" y="1073628"/>
                      <a:pt x="75882" y="1267938"/>
                    </a:cubicBezTo>
                    <a:lnTo>
                      <a:pt x="0" y="150085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 rot="10800000">
                <a:off x="0" y="4299077"/>
                <a:ext cx="1182497" cy="1813941"/>
              </a:xfrm>
              <a:custGeom>
                <a:avLst/>
                <a:gdLst/>
                <a:ahLst/>
                <a:cxnLst/>
                <a:rect l="l" t="t" r="r" b="b"/>
                <a:pathLst>
                  <a:path w="1182497" h="1813941" extrusionOk="0">
                    <a:moveTo>
                      <a:pt x="0" y="0"/>
                    </a:moveTo>
                    <a:lnTo>
                      <a:pt x="1182497" y="0"/>
                    </a:lnTo>
                    <a:lnTo>
                      <a:pt x="1182497" y="1813941"/>
                    </a:lnTo>
                    <a:lnTo>
                      <a:pt x="0" y="1813941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 rot="10800000">
                <a:off x="909701" y="4451286"/>
                <a:ext cx="163004" cy="442912"/>
              </a:xfrm>
              <a:custGeom>
                <a:avLst/>
                <a:gdLst/>
                <a:ahLst/>
                <a:cxnLst/>
                <a:rect l="l" t="t" r="r" b="b"/>
                <a:pathLst>
                  <a:path w="163004" h="442912" extrusionOk="0">
                    <a:moveTo>
                      <a:pt x="0" y="0"/>
                    </a:moveTo>
                    <a:lnTo>
                      <a:pt x="163004" y="0"/>
                    </a:lnTo>
                    <a:lnTo>
                      <a:pt x="163004" y="4429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 rot="10800000">
                <a:off x="658114" y="4451286"/>
                <a:ext cx="163004" cy="442912"/>
              </a:xfrm>
              <a:custGeom>
                <a:avLst/>
                <a:gdLst/>
                <a:ahLst/>
                <a:cxnLst/>
                <a:rect l="l" t="t" r="r" b="b"/>
                <a:pathLst>
                  <a:path w="163004" h="442912" extrusionOk="0">
                    <a:moveTo>
                      <a:pt x="0" y="0"/>
                    </a:moveTo>
                    <a:lnTo>
                      <a:pt x="163004" y="0"/>
                    </a:lnTo>
                    <a:lnTo>
                      <a:pt x="163004" y="4429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 rot="10800000">
                <a:off x="406527" y="4451286"/>
                <a:ext cx="163004" cy="442912"/>
              </a:xfrm>
              <a:custGeom>
                <a:avLst/>
                <a:gdLst/>
                <a:ahLst/>
                <a:cxnLst/>
                <a:rect l="l" t="t" r="r" b="b"/>
                <a:pathLst>
                  <a:path w="163004" h="442912" extrusionOk="0">
                    <a:moveTo>
                      <a:pt x="0" y="0"/>
                    </a:moveTo>
                    <a:lnTo>
                      <a:pt x="163004" y="0"/>
                    </a:lnTo>
                    <a:lnTo>
                      <a:pt x="163004" y="4429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 rot="10800000">
                <a:off x="909701" y="4984559"/>
                <a:ext cx="163004" cy="442912"/>
              </a:xfrm>
              <a:custGeom>
                <a:avLst/>
                <a:gdLst/>
                <a:ahLst/>
                <a:cxnLst/>
                <a:rect l="l" t="t" r="r" b="b"/>
                <a:pathLst>
                  <a:path w="163004" h="442912" extrusionOk="0">
                    <a:moveTo>
                      <a:pt x="0" y="0"/>
                    </a:moveTo>
                    <a:lnTo>
                      <a:pt x="163004" y="0"/>
                    </a:lnTo>
                    <a:lnTo>
                      <a:pt x="163004" y="4429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 rot="10800000">
                <a:off x="658114" y="4984559"/>
                <a:ext cx="163004" cy="442912"/>
              </a:xfrm>
              <a:custGeom>
                <a:avLst/>
                <a:gdLst/>
                <a:ahLst/>
                <a:cxnLst/>
                <a:rect l="l" t="t" r="r" b="b"/>
                <a:pathLst>
                  <a:path w="163004" h="442912" extrusionOk="0">
                    <a:moveTo>
                      <a:pt x="0" y="0"/>
                    </a:moveTo>
                    <a:lnTo>
                      <a:pt x="163004" y="0"/>
                    </a:lnTo>
                    <a:lnTo>
                      <a:pt x="163004" y="4429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 rot="10800000">
                <a:off x="406527" y="4984559"/>
                <a:ext cx="163004" cy="442912"/>
              </a:xfrm>
              <a:custGeom>
                <a:avLst/>
                <a:gdLst/>
                <a:ahLst/>
                <a:cxnLst/>
                <a:rect l="l" t="t" r="r" b="b"/>
                <a:pathLst>
                  <a:path w="163004" h="442912" extrusionOk="0">
                    <a:moveTo>
                      <a:pt x="0" y="0"/>
                    </a:moveTo>
                    <a:lnTo>
                      <a:pt x="163004" y="0"/>
                    </a:lnTo>
                    <a:lnTo>
                      <a:pt x="163004" y="4429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0" y="3857942"/>
                <a:ext cx="1182497" cy="441134"/>
              </a:xfrm>
              <a:custGeom>
                <a:avLst/>
                <a:gdLst/>
                <a:ahLst/>
                <a:cxnLst/>
                <a:rect l="l" t="t" r="r" b="b"/>
                <a:pathLst>
                  <a:path w="1182497" h="441134" extrusionOk="0">
                    <a:moveTo>
                      <a:pt x="1182497" y="0"/>
                    </a:moveTo>
                    <a:lnTo>
                      <a:pt x="1182053" y="441135"/>
                    </a:lnTo>
                    <a:lnTo>
                      <a:pt x="0" y="441135"/>
                    </a:lnTo>
                    <a:lnTo>
                      <a:pt x="1182497" y="0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05765" y="4002785"/>
                <a:ext cx="687070" cy="223837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223837" extrusionOk="0">
                    <a:moveTo>
                      <a:pt x="687070" y="0"/>
                    </a:moveTo>
                    <a:lnTo>
                      <a:pt x="681673" y="223838"/>
                    </a:lnTo>
                    <a:lnTo>
                      <a:pt x="0" y="223838"/>
                    </a:lnTo>
                    <a:lnTo>
                      <a:pt x="687070" y="0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271018" y="3590289"/>
                <a:ext cx="276415" cy="607695"/>
              </a:xfrm>
              <a:custGeom>
                <a:avLst/>
                <a:gdLst/>
                <a:ahLst/>
                <a:cxnLst/>
                <a:rect l="l" t="t" r="r" b="b"/>
                <a:pathLst>
                  <a:path w="276415" h="607695" extrusionOk="0">
                    <a:moveTo>
                      <a:pt x="0" y="607695"/>
                    </a:moveTo>
                    <a:lnTo>
                      <a:pt x="276416" y="504571"/>
                    </a:lnTo>
                    <a:lnTo>
                      <a:pt x="276416" y="0"/>
                    </a:lnTo>
                    <a:lnTo>
                      <a:pt x="0" y="0"/>
                    </a:lnTo>
                    <a:lnTo>
                      <a:pt x="0" y="607695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 rot="10800000">
                <a:off x="931862" y="4479607"/>
                <a:ext cx="118681" cy="386206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6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 rot="10800000">
                <a:off x="680275" y="4479607"/>
                <a:ext cx="118681" cy="386206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6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 rot="10800000">
                <a:off x="428752" y="4479607"/>
                <a:ext cx="118681" cy="386206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6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 rot="10800000">
                <a:off x="931862" y="5012943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 rot="10800000">
                <a:off x="680275" y="5012943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 rot="10800000">
                <a:off x="428752" y="5012943"/>
                <a:ext cx="118681" cy="386207"/>
              </a:xfrm>
              <a:custGeom>
                <a:avLst/>
                <a:gdLst/>
                <a:ahLst/>
                <a:cxnLst/>
                <a:rect l="l" t="t" r="r" b="b"/>
                <a:pathLst>
                  <a:path w="118681" h="386207" extrusionOk="0">
                    <a:moveTo>
                      <a:pt x="0" y="0"/>
                    </a:moveTo>
                    <a:lnTo>
                      <a:pt x="118682" y="0"/>
                    </a:lnTo>
                    <a:lnTo>
                      <a:pt x="118682" y="386207"/>
                    </a:lnTo>
                    <a:lnTo>
                      <a:pt x="0" y="386207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 rot="10800000">
                <a:off x="271081" y="3688207"/>
                <a:ext cx="276352" cy="81470"/>
              </a:xfrm>
              <a:custGeom>
                <a:avLst/>
                <a:gdLst/>
                <a:ahLst/>
                <a:cxnLst/>
                <a:rect l="l" t="t" r="r" b="b"/>
                <a:pathLst>
                  <a:path w="276352" h="81470" extrusionOk="0">
                    <a:moveTo>
                      <a:pt x="0" y="0"/>
                    </a:moveTo>
                    <a:lnTo>
                      <a:pt x="276352" y="0"/>
                    </a:lnTo>
                    <a:lnTo>
                      <a:pt x="276352" y="81470"/>
                    </a:lnTo>
                    <a:lnTo>
                      <a:pt x="0" y="81470"/>
                    </a:lnTo>
                    <a:close/>
                  </a:path>
                </a:pathLst>
              </a:custGeom>
              <a:solidFill>
                <a:srgbClr val="FCE9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0" y="4299077"/>
                <a:ext cx="29591" cy="1813941"/>
              </a:xfrm>
              <a:custGeom>
                <a:avLst/>
                <a:gdLst/>
                <a:ahLst/>
                <a:cxnLst/>
                <a:rect l="l" t="t" r="r" b="b"/>
                <a:pathLst>
                  <a:path w="29591" h="1813941" extrusionOk="0">
                    <a:moveTo>
                      <a:pt x="0" y="0"/>
                    </a:moveTo>
                    <a:lnTo>
                      <a:pt x="29591" y="0"/>
                    </a:lnTo>
                    <a:lnTo>
                      <a:pt x="29591" y="1813941"/>
                    </a:lnTo>
                    <a:lnTo>
                      <a:pt x="0" y="1813941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4" name="Google Shape;884;p17"/>
            <p:cNvGrpSpPr/>
            <p:nvPr/>
          </p:nvGrpSpPr>
          <p:grpSpPr>
            <a:xfrm flipH="1">
              <a:off x="7095640" y="4693169"/>
              <a:ext cx="952437" cy="975360"/>
              <a:chOff x="2812224" y="5137658"/>
              <a:chExt cx="952437" cy="975360"/>
            </a:xfrm>
          </p:grpSpPr>
          <p:sp>
            <p:nvSpPr>
              <p:cNvPr id="885" name="Google Shape;885;p17"/>
              <p:cNvSpPr/>
              <p:nvPr/>
            </p:nvSpPr>
            <p:spPr>
              <a:xfrm>
                <a:off x="3519360" y="5252212"/>
                <a:ext cx="140588" cy="273812"/>
              </a:xfrm>
              <a:custGeom>
                <a:avLst/>
                <a:gdLst/>
                <a:ahLst/>
                <a:cxnLst/>
                <a:rect l="l" t="t" r="r" b="b"/>
                <a:pathLst>
                  <a:path w="140588" h="273812" extrusionOk="0">
                    <a:moveTo>
                      <a:pt x="0" y="0"/>
                    </a:moveTo>
                    <a:lnTo>
                      <a:pt x="140589" y="0"/>
                    </a:lnTo>
                    <a:lnTo>
                      <a:pt x="140589" y="273812"/>
                    </a:lnTo>
                    <a:lnTo>
                      <a:pt x="0" y="273812"/>
                    </a:lnTo>
                    <a:close/>
                  </a:path>
                </a:pathLst>
              </a:custGeom>
              <a:solidFill>
                <a:srgbClr val="FE50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3523488" y="5137658"/>
                <a:ext cx="132270" cy="114553"/>
              </a:xfrm>
              <a:custGeom>
                <a:avLst/>
                <a:gdLst/>
                <a:ahLst/>
                <a:cxnLst/>
                <a:rect l="l" t="t" r="r" b="b"/>
                <a:pathLst>
                  <a:path w="132270" h="114553" extrusionOk="0">
                    <a:moveTo>
                      <a:pt x="66167" y="0"/>
                    </a:moveTo>
                    <a:lnTo>
                      <a:pt x="0" y="114554"/>
                    </a:lnTo>
                    <a:lnTo>
                      <a:pt x="132271" y="114554"/>
                    </a:lnTo>
                    <a:lnTo>
                      <a:pt x="66167" y="0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7" name="Google Shape;887;p17"/>
              <p:cNvGrpSpPr/>
              <p:nvPr/>
            </p:nvGrpSpPr>
            <p:grpSpPr>
              <a:xfrm>
                <a:off x="2812224" y="5176964"/>
                <a:ext cx="952437" cy="936053"/>
                <a:chOff x="2812224" y="5176964"/>
                <a:chExt cx="952437" cy="936053"/>
              </a:xfrm>
            </p:grpSpPr>
            <p:grpSp>
              <p:nvGrpSpPr>
                <p:cNvPr id="888" name="Google Shape;888;p17"/>
                <p:cNvGrpSpPr/>
                <p:nvPr/>
              </p:nvGrpSpPr>
              <p:grpSpPr>
                <a:xfrm>
                  <a:off x="2812224" y="5176964"/>
                  <a:ext cx="952436" cy="354520"/>
                  <a:chOff x="2812224" y="5176964"/>
                  <a:chExt cx="952436" cy="354520"/>
                </a:xfrm>
              </p:grpSpPr>
              <p:sp>
                <p:nvSpPr>
                  <p:cNvPr id="889" name="Google Shape;889;p17"/>
                  <p:cNvSpPr/>
                  <p:nvPr/>
                </p:nvSpPr>
                <p:spPr>
                  <a:xfrm>
                    <a:off x="2812224" y="5176964"/>
                    <a:ext cx="952436" cy="354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436" h="354520" extrusionOk="0">
                        <a:moveTo>
                          <a:pt x="0" y="0"/>
                        </a:moveTo>
                        <a:lnTo>
                          <a:pt x="1080" y="354520"/>
                        </a:lnTo>
                        <a:lnTo>
                          <a:pt x="952436" y="3545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D445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17"/>
                  <p:cNvSpPr/>
                  <p:nvPr/>
                </p:nvSpPr>
                <p:spPr>
                  <a:xfrm>
                    <a:off x="2888932" y="5288279"/>
                    <a:ext cx="569404" cy="1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404" h="183769" extrusionOk="0">
                        <a:moveTo>
                          <a:pt x="0" y="0"/>
                        </a:moveTo>
                        <a:lnTo>
                          <a:pt x="4445" y="183769"/>
                        </a:lnTo>
                        <a:lnTo>
                          <a:pt x="569404" y="1837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CE9A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1" name="Google Shape;891;p17"/>
                <p:cNvSpPr/>
                <p:nvPr/>
              </p:nvSpPr>
              <p:spPr>
                <a:xfrm rot="10800000">
                  <a:off x="2813304" y="5531484"/>
                  <a:ext cx="951357" cy="581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357" h="581533" extrusionOk="0">
                      <a:moveTo>
                        <a:pt x="0" y="0"/>
                      </a:moveTo>
                      <a:lnTo>
                        <a:pt x="951357" y="0"/>
                      </a:lnTo>
                      <a:lnTo>
                        <a:pt x="951357" y="581533"/>
                      </a:lnTo>
                      <a:lnTo>
                        <a:pt x="0" y="581533"/>
                      </a:lnTo>
                      <a:close/>
                    </a:path>
                  </a:pathLst>
                </a:custGeom>
                <a:solidFill>
                  <a:srgbClr val="FE50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7"/>
                <p:cNvSpPr/>
                <p:nvPr/>
              </p:nvSpPr>
              <p:spPr>
                <a:xfrm rot="10800000">
                  <a:off x="3040062" y="5668137"/>
                  <a:ext cx="497839" cy="30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39" h="308228" extrusionOk="0">
                      <a:moveTo>
                        <a:pt x="0" y="0"/>
                      </a:moveTo>
                      <a:lnTo>
                        <a:pt x="497840" y="0"/>
                      </a:lnTo>
                      <a:lnTo>
                        <a:pt x="497840" y="308229"/>
                      </a:lnTo>
                      <a:lnTo>
                        <a:pt x="0" y="308229"/>
                      </a:lnTo>
                      <a:close/>
                    </a:path>
                  </a:pathLst>
                </a:custGeom>
                <a:solidFill>
                  <a:srgbClr val="4D44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17"/>
                <p:cNvSpPr/>
                <p:nvPr/>
              </p:nvSpPr>
              <p:spPr>
                <a:xfrm rot="10800000">
                  <a:off x="3086163" y="5710872"/>
                  <a:ext cx="405701" cy="2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01" h="222758" extrusionOk="0">
                      <a:moveTo>
                        <a:pt x="0" y="0"/>
                      </a:moveTo>
                      <a:lnTo>
                        <a:pt x="405702" y="0"/>
                      </a:lnTo>
                      <a:lnTo>
                        <a:pt x="405702" y="222758"/>
                      </a:lnTo>
                      <a:lnTo>
                        <a:pt x="0" y="222758"/>
                      </a:lnTo>
                      <a:close/>
                    </a:path>
                  </a:pathLst>
                </a:custGeom>
                <a:solidFill>
                  <a:srgbClr val="FCE9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94" name="Google Shape;894;p17"/>
              <p:cNvSpPr/>
              <p:nvPr/>
            </p:nvSpPr>
            <p:spPr>
              <a:xfrm>
                <a:off x="2813367" y="5527548"/>
                <a:ext cx="34543" cy="585470"/>
              </a:xfrm>
              <a:custGeom>
                <a:avLst/>
                <a:gdLst/>
                <a:ahLst/>
                <a:cxnLst/>
                <a:rect l="l" t="t" r="r" b="b"/>
                <a:pathLst>
                  <a:path w="34543" h="585470" extrusionOk="0">
                    <a:moveTo>
                      <a:pt x="0" y="0"/>
                    </a:moveTo>
                    <a:lnTo>
                      <a:pt x="34544" y="0"/>
                    </a:lnTo>
                    <a:lnTo>
                      <a:pt x="34544" y="585470"/>
                    </a:lnTo>
                    <a:lnTo>
                      <a:pt x="0" y="585470"/>
                    </a:lnTo>
                    <a:close/>
                  </a:path>
                </a:pathLst>
              </a:custGeom>
              <a:solidFill>
                <a:srgbClr val="4D44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5" name="Google Shape;895;p17"/>
          <p:cNvGrpSpPr/>
          <p:nvPr/>
        </p:nvGrpSpPr>
        <p:grpSpPr>
          <a:xfrm>
            <a:off x="1059434" y="2153035"/>
            <a:ext cx="2496572" cy="3515760"/>
            <a:chOff x="1045608" y="1729829"/>
            <a:chExt cx="3007193" cy="4234835"/>
          </a:xfrm>
        </p:grpSpPr>
        <p:grpSp>
          <p:nvGrpSpPr>
            <p:cNvPr id="896" name="Google Shape;896;p17"/>
            <p:cNvGrpSpPr/>
            <p:nvPr/>
          </p:nvGrpSpPr>
          <p:grpSpPr>
            <a:xfrm>
              <a:off x="1045608" y="1729829"/>
              <a:ext cx="2021462" cy="4172226"/>
              <a:chOff x="695137" y="1729829"/>
              <a:chExt cx="2021462" cy="4172226"/>
            </a:xfrm>
          </p:grpSpPr>
          <p:sp>
            <p:nvSpPr>
              <p:cNvPr id="897" name="Google Shape;897;p17"/>
              <p:cNvSpPr/>
              <p:nvPr/>
            </p:nvSpPr>
            <p:spPr>
              <a:xfrm>
                <a:off x="1257545" y="4033182"/>
                <a:ext cx="867848" cy="142546"/>
              </a:xfrm>
              <a:custGeom>
                <a:avLst/>
                <a:gdLst/>
                <a:ahLst/>
                <a:cxnLst/>
                <a:rect l="l" t="t" r="r" b="b"/>
                <a:pathLst>
                  <a:path w="867848" h="142546" extrusionOk="0">
                    <a:moveTo>
                      <a:pt x="0" y="49117"/>
                    </a:moveTo>
                    <a:cubicBezTo>
                      <a:pt x="0" y="49117"/>
                      <a:pt x="431160" y="-61396"/>
                      <a:pt x="867849" y="49117"/>
                    </a:cubicBezTo>
                    <a:lnTo>
                      <a:pt x="710621" y="128781"/>
                    </a:lnTo>
                    <a:lnTo>
                      <a:pt x="152252" y="142547"/>
                    </a:lnTo>
                    <a:lnTo>
                      <a:pt x="0" y="49117"/>
                    </a:lnTo>
                    <a:close/>
                  </a:path>
                </a:pathLst>
              </a:custGeom>
              <a:solidFill>
                <a:srgbClr val="DB40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8" name="Google Shape;898;p17"/>
              <p:cNvGrpSpPr/>
              <p:nvPr/>
            </p:nvGrpSpPr>
            <p:grpSpPr>
              <a:xfrm>
                <a:off x="695137" y="1729829"/>
                <a:ext cx="2021462" cy="4172226"/>
                <a:chOff x="695137" y="1729829"/>
                <a:chExt cx="2021462" cy="4172226"/>
              </a:xfrm>
            </p:grpSpPr>
            <p:grpSp>
              <p:nvGrpSpPr>
                <p:cNvPr id="899" name="Google Shape;899;p17"/>
                <p:cNvGrpSpPr/>
                <p:nvPr/>
              </p:nvGrpSpPr>
              <p:grpSpPr>
                <a:xfrm>
                  <a:off x="695137" y="1729829"/>
                  <a:ext cx="1446506" cy="2453971"/>
                  <a:chOff x="695137" y="1729829"/>
                  <a:chExt cx="1446506" cy="2453971"/>
                </a:xfrm>
              </p:grpSpPr>
              <p:sp>
                <p:nvSpPr>
                  <p:cNvPr id="900" name="Google Shape;900;p17"/>
                  <p:cNvSpPr/>
                  <p:nvPr/>
                </p:nvSpPr>
                <p:spPr>
                  <a:xfrm>
                    <a:off x="695137" y="1729829"/>
                    <a:ext cx="1446506" cy="2453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6506" h="2453971" extrusionOk="0">
                        <a:moveTo>
                          <a:pt x="918217" y="2440925"/>
                        </a:moveTo>
                        <a:cubicBezTo>
                          <a:pt x="918217" y="2440925"/>
                          <a:pt x="859837" y="2077819"/>
                          <a:pt x="528022" y="1637814"/>
                        </a:cubicBezTo>
                        <a:cubicBezTo>
                          <a:pt x="196207" y="1197808"/>
                          <a:pt x="-85852" y="727120"/>
                          <a:pt x="24219" y="470602"/>
                        </a:cubicBezTo>
                        <a:cubicBezTo>
                          <a:pt x="134289" y="214084"/>
                          <a:pt x="147447" y="98264"/>
                          <a:pt x="507456" y="27114"/>
                        </a:cubicBezTo>
                        <a:cubicBezTo>
                          <a:pt x="867466" y="-44037"/>
                          <a:pt x="1268773" y="-16727"/>
                          <a:pt x="1408033" y="632253"/>
                        </a:cubicBezTo>
                        <a:cubicBezTo>
                          <a:pt x="1547294" y="1281232"/>
                          <a:pt x="1282925" y="1657882"/>
                          <a:pt x="1024141" y="2453972"/>
                        </a:cubicBezTo>
                        <a:lnTo>
                          <a:pt x="918161" y="2440980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1" name="Google Shape;901;p17"/>
                  <p:cNvSpPr/>
                  <p:nvPr/>
                </p:nvSpPr>
                <p:spPr>
                  <a:xfrm>
                    <a:off x="932012" y="2070056"/>
                    <a:ext cx="1054235" cy="2053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4235" h="2053540" extrusionOk="0">
                        <a:moveTo>
                          <a:pt x="728499" y="2053540"/>
                        </a:moveTo>
                        <a:cubicBezTo>
                          <a:pt x="728499" y="2053540"/>
                          <a:pt x="624786" y="1509877"/>
                          <a:pt x="383692" y="1190114"/>
                        </a:cubicBezTo>
                        <a:cubicBezTo>
                          <a:pt x="142599" y="870407"/>
                          <a:pt x="-62395" y="528364"/>
                          <a:pt x="17601" y="341947"/>
                        </a:cubicBezTo>
                        <a:cubicBezTo>
                          <a:pt x="97542" y="155584"/>
                          <a:pt x="107162" y="71387"/>
                          <a:pt x="368766" y="19696"/>
                        </a:cubicBezTo>
                        <a:cubicBezTo>
                          <a:pt x="630370" y="-31994"/>
                          <a:pt x="921938" y="-12148"/>
                          <a:pt x="1023163" y="459425"/>
                        </a:cubicBezTo>
                        <a:cubicBezTo>
                          <a:pt x="1124388" y="930998"/>
                          <a:pt x="961742" y="1213334"/>
                          <a:pt x="773666" y="1791770"/>
                        </a:cubicBezTo>
                        <a:lnTo>
                          <a:pt x="728499" y="2053540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2" name="Google Shape;902;p17"/>
                  <p:cNvSpPr/>
                  <p:nvPr/>
                </p:nvSpPr>
                <p:spPr>
                  <a:xfrm>
                    <a:off x="1184754" y="2367619"/>
                    <a:ext cx="664382" cy="180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382" h="1807944" extrusionOk="0">
                        <a:moveTo>
                          <a:pt x="479958" y="1807944"/>
                        </a:moveTo>
                        <a:cubicBezTo>
                          <a:pt x="479958" y="1807944"/>
                          <a:pt x="393715" y="951539"/>
                          <a:pt x="241794" y="750029"/>
                        </a:cubicBezTo>
                        <a:cubicBezTo>
                          <a:pt x="89874" y="548519"/>
                          <a:pt x="-39325" y="332966"/>
                          <a:pt x="11094" y="215543"/>
                        </a:cubicBezTo>
                        <a:cubicBezTo>
                          <a:pt x="61513" y="98064"/>
                          <a:pt x="67539" y="45047"/>
                          <a:pt x="232396" y="12429"/>
                        </a:cubicBezTo>
                        <a:cubicBezTo>
                          <a:pt x="397253" y="-20188"/>
                          <a:pt x="581017" y="-7639"/>
                          <a:pt x="644815" y="289568"/>
                        </a:cubicBezTo>
                        <a:cubicBezTo>
                          <a:pt x="685725" y="480243"/>
                          <a:pt x="658193" y="621770"/>
                          <a:pt x="601914" y="795030"/>
                        </a:cubicBezTo>
                        <a:cubicBezTo>
                          <a:pt x="526230" y="1028052"/>
                          <a:pt x="484878" y="1271026"/>
                          <a:pt x="480289" y="1515989"/>
                        </a:cubicBezTo>
                        <a:lnTo>
                          <a:pt x="479958" y="1807889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3" name="Google Shape;903;p17"/>
                <p:cNvGrpSpPr/>
                <p:nvPr/>
              </p:nvGrpSpPr>
              <p:grpSpPr>
                <a:xfrm>
                  <a:off x="708874" y="4082299"/>
                  <a:ext cx="2007725" cy="1819756"/>
                  <a:chOff x="708874" y="4082299"/>
                  <a:chExt cx="2007725" cy="1819756"/>
                </a:xfrm>
              </p:grpSpPr>
              <p:sp>
                <p:nvSpPr>
                  <p:cNvPr id="904" name="Google Shape;904;p17"/>
                  <p:cNvSpPr/>
                  <p:nvPr/>
                </p:nvSpPr>
                <p:spPr>
                  <a:xfrm>
                    <a:off x="708874" y="4082299"/>
                    <a:ext cx="2007725" cy="181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725" h="1819756" extrusionOk="0">
                        <a:moveTo>
                          <a:pt x="1416520" y="0"/>
                        </a:moveTo>
                        <a:lnTo>
                          <a:pt x="1107980" y="43785"/>
                        </a:lnTo>
                        <a:cubicBezTo>
                          <a:pt x="1024612" y="52188"/>
                          <a:pt x="940580" y="52188"/>
                          <a:pt x="857156" y="43785"/>
                        </a:cubicBezTo>
                        <a:lnTo>
                          <a:pt x="548616" y="0"/>
                        </a:lnTo>
                        <a:cubicBezTo>
                          <a:pt x="548616" y="0"/>
                          <a:pt x="525342" y="601711"/>
                          <a:pt x="342186" y="1138574"/>
                        </a:cubicBezTo>
                        <a:cubicBezTo>
                          <a:pt x="274297" y="1337542"/>
                          <a:pt x="74832" y="1527608"/>
                          <a:pt x="3848" y="1674830"/>
                        </a:cubicBezTo>
                        <a:cubicBezTo>
                          <a:pt x="-7265" y="1697938"/>
                          <a:pt x="6778" y="1725193"/>
                          <a:pt x="32042" y="1729505"/>
                        </a:cubicBezTo>
                        <a:lnTo>
                          <a:pt x="654928" y="1792142"/>
                        </a:lnTo>
                        <a:cubicBezTo>
                          <a:pt x="871807" y="1828961"/>
                          <a:pt x="1093385" y="1828961"/>
                          <a:pt x="1310265" y="1792142"/>
                        </a:cubicBezTo>
                        <a:lnTo>
                          <a:pt x="1975995" y="1729450"/>
                        </a:lnTo>
                        <a:cubicBezTo>
                          <a:pt x="2001038" y="1725193"/>
                          <a:pt x="2014915" y="1698160"/>
                          <a:pt x="2003913" y="1675327"/>
                        </a:cubicBezTo>
                        <a:cubicBezTo>
                          <a:pt x="1936909" y="1536509"/>
                          <a:pt x="1738882" y="1359545"/>
                          <a:pt x="1670219" y="1172961"/>
                        </a:cubicBezTo>
                        <a:cubicBezTo>
                          <a:pt x="1469704" y="627750"/>
                          <a:pt x="1416520" y="55"/>
                          <a:pt x="1416520" y="55"/>
                        </a:cubicBezTo>
                        <a:close/>
                      </a:path>
                    </a:pathLst>
                  </a:custGeom>
                  <a:solidFill>
                    <a:srgbClr val="FE50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17"/>
                  <p:cNvSpPr/>
                  <p:nvPr/>
                </p:nvSpPr>
                <p:spPr>
                  <a:xfrm>
                    <a:off x="1234437" y="4274577"/>
                    <a:ext cx="925896" cy="116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896" h="116202" extrusionOk="0">
                        <a:moveTo>
                          <a:pt x="913845" y="2764"/>
                        </a:moveTo>
                        <a:lnTo>
                          <a:pt x="578879" y="30130"/>
                        </a:lnTo>
                        <a:cubicBezTo>
                          <a:pt x="492415" y="38256"/>
                          <a:pt x="405398" y="38091"/>
                          <a:pt x="318934" y="29687"/>
                        </a:cubicBezTo>
                        <a:lnTo>
                          <a:pt x="8735" y="0"/>
                        </a:lnTo>
                        <a:cubicBezTo>
                          <a:pt x="7242" y="24878"/>
                          <a:pt x="1990" y="54068"/>
                          <a:pt x="0" y="82650"/>
                        </a:cubicBezTo>
                        <a:lnTo>
                          <a:pt x="312852" y="109573"/>
                        </a:lnTo>
                        <a:cubicBezTo>
                          <a:pt x="403297" y="118252"/>
                          <a:pt x="494350" y="118418"/>
                          <a:pt x="584850" y="110015"/>
                        </a:cubicBezTo>
                        <a:lnTo>
                          <a:pt x="925897" y="86298"/>
                        </a:lnTo>
                        <a:cubicBezTo>
                          <a:pt x="923907" y="57717"/>
                          <a:pt x="915282" y="27642"/>
                          <a:pt x="913790" y="2764"/>
                        </a:cubicBezTo>
                        <a:close/>
                      </a:path>
                    </a:pathLst>
                  </a:custGeom>
                  <a:solidFill>
                    <a:srgbClr val="FCE9A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17"/>
                  <p:cNvSpPr/>
                  <p:nvPr/>
                </p:nvSpPr>
                <p:spPr>
                  <a:xfrm>
                    <a:off x="1215253" y="4415717"/>
                    <a:ext cx="968133" cy="118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133" h="118509" extrusionOk="0">
                        <a:moveTo>
                          <a:pt x="953705" y="0"/>
                        </a:moveTo>
                        <a:lnTo>
                          <a:pt x="611054" y="31623"/>
                        </a:lnTo>
                        <a:cubicBezTo>
                          <a:pt x="517569" y="40247"/>
                          <a:pt x="423531" y="40136"/>
                          <a:pt x="330101" y="31291"/>
                        </a:cubicBezTo>
                        <a:lnTo>
                          <a:pt x="12162" y="442"/>
                        </a:lnTo>
                        <a:cubicBezTo>
                          <a:pt x="10172" y="26205"/>
                          <a:pt x="2377" y="55837"/>
                          <a:pt x="0" y="83534"/>
                        </a:cubicBezTo>
                        <a:lnTo>
                          <a:pt x="332810" y="112005"/>
                        </a:lnTo>
                        <a:cubicBezTo>
                          <a:pt x="424913" y="120574"/>
                          <a:pt x="517624" y="120685"/>
                          <a:pt x="609783" y="112282"/>
                        </a:cubicBezTo>
                        <a:lnTo>
                          <a:pt x="968134" y="85138"/>
                        </a:lnTo>
                        <a:cubicBezTo>
                          <a:pt x="965757" y="57385"/>
                          <a:pt x="955695" y="25763"/>
                          <a:pt x="953705" y="0"/>
                        </a:cubicBezTo>
                        <a:close/>
                      </a:path>
                    </a:pathLst>
                  </a:custGeom>
                  <a:solidFill>
                    <a:srgbClr val="FCE9A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907" name="Google Shape;907;p17"/>
            <p:cNvSpPr/>
            <p:nvPr/>
          </p:nvSpPr>
          <p:spPr>
            <a:xfrm>
              <a:off x="2422350" y="5324421"/>
              <a:ext cx="492801" cy="545045"/>
            </a:xfrm>
            <a:custGeom>
              <a:avLst/>
              <a:gdLst/>
              <a:ahLst/>
              <a:cxnLst/>
              <a:rect l="l" t="t" r="r" b="b"/>
              <a:pathLst>
                <a:path w="492801" h="545045" extrusionOk="0">
                  <a:moveTo>
                    <a:pt x="347516" y="0"/>
                  </a:moveTo>
                  <a:cubicBezTo>
                    <a:pt x="347516" y="0"/>
                    <a:pt x="397547" y="82429"/>
                    <a:pt x="437794" y="152418"/>
                  </a:cubicBezTo>
                  <a:cubicBezTo>
                    <a:pt x="472623" y="213010"/>
                    <a:pt x="474337" y="310033"/>
                    <a:pt x="492802" y="336901"/>
                  </a:cubicBezTo>
                  <a:lnTo>
                    <a:pt x="363603" y="519283"/>
                  </a:lnTo>
                  <a:lnTo>
                    <a:pt x="133290" y="542724"/>
                  </a:lnTo>
                  <a:lnTo>
                    <a:pt x="0" y="545045"/>
                  </a:lnTo>
                  <a:cubicBezTo>
                    <a:pt x="0" y="545045"/>
                    <a:pt x="276918" y="211683"/>
                    <a:pt x="34757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8" name="Google Shape;908;p17"/>
            <p:cNvGrpSpPr/>
            <p:nvPr/>
          </p:nvGrpSpPr>
          <p:grpSpPr>
            <a:xfrm>
              <a:off x="2533878" y="3074426"/>
              <a:ext cx="1518923" cy="2890238"/>
              <a:chOff x="2183407" y="3074426"/>
              <a:chExt cx="1518923" cy="2890238"/>
            </a:xfrm>
          </p:grpSpPr>
          <p:sp>
            <p:nvSpPr>
              <p:cNvPr id="909" name="Google Shape;909;p17"/>
              <p:cNvSpPr/>
              <p:nvPr/>
            </p:nvSpPr>
            <p:spPr>
              <a:xfrm>
                <a:off x="2598459" y="4550807"/>
                <a:ext cx="656553" cy="107828"/>
              </a:xfrm>
              <a:custGeom>
                <a:avLst/>
                <a:gdLst/>
                <a:ahLst/>
                <a:cxnLst/>
                <a:rect l="l" t="t" r="r" b="b"/>
                <a:pathLst>
                  <a:path w="656553" h="107828" extrusionOk="0">
                    <a:moveTo>
                      <a:pt x="0" y="37175"/>
                    </a:moveTo>
                    <a:cubicBezTo>
                      <a:pt x="0" y="37175"/>
                      <a:pt x="326176" y="-46469"/>
                      <a:pt x="656553" y="37175"/>
                    </a:cubicBezTo>
                    <a:lnTo>
                      <a:pt x="537637" y="97435"/>
                    </a:lnTo>
                    <a:lnTo>
                      <a:pt x="115212" y="107828"/>
                    </a:lnTo>
                    <a:lnTo>
                      <a:pt x="0" y="37175"/>
                    </a:lnTo>
                    <a:close/>
                  </a:path>
                </a:pathLst>
              </a:custGeom>
              <a:solidFill>
                <a:srgbClr val="DB40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0" name="Google Shape;910;p17"/>
              <p:cNvGrpSpPr/>
              <p:nvPr/>
            </p:nvGrpSpPr>
            <p:grpSpPr>
              <a:xfrm>
                <a:off x="2183407" y="3074426"/>
                <a:ext cx="1518923" cy="2890238"/>
                <a:chOff x="2183407" y="3074426"/>
                <a:chExt cx="1518923" cy="2890238"/>
              </a:xfrm>
            </p:grpSpPr>
            <p:grpSp>
              <p:nvGrpSpPr>
                <p:cNvPr id="911" name="Google Shape;911;p17"/>
                <p:cNvGrpSpPr/>
                <p:nvPr/>
              </p:nvGrpSpPr>
              <p:grpSpPr>
                <a:xfrm>
                  <a:off x="2319191" y="3074426"/>
                  <a:ext cx="921024" cy="1677971"/>
                  <a:chOff x="2319191" y="3074426"/>
                  <a:chExt cx="921024" cy="1677971"/>
                </a:xfrm>
              </p:grpSpPr>
              <p:sp>
                <p:nvSpPr>
                  <p:cNvPr id="912" name="Google Shape;912;p17"/>
                  <p:cNvSpPr/>
                  <p:nvPr/>
                </p:nvSpPr>
                <p:spPr>
                  <a:xfrm>
                    <a:off x="2319191" y="3074426"/>
                    <a:ext cx="921024" cy="1677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024" h="1677971" extrusionOk="0">
                        <a:moveTo>
                          <a:pt x="624351" y="1677971"/>
                        </a:moveTo>
                        <a:cubicBezTo>
                          <a:pt x="624351" y="1677971"/>
                          <a:pt x="885402" y="1189592"/>
                          <a:pt x="910391" y="894707"/>
                        </a:cubicBezTo>
                        <a:cubicBezTo>
                          <a:pt x="935379" y="599822"/>
                          <a:pt x="935379" y="167612"/>
                          <a:pt x="690416" y="55275"/>
                        </a:cubicBezTo>
                        <a:cubicBezTo>
                          <a:pt x="445397" y="-57063"/>
                          <a:pt x="193081" y="15083"/>
                          <a:pt x="148577" y="152961"/>
                        </a:cubicBezTo>
                        <a:cubicBezTo>
                          <a:pt x="104073" y="290895"/>
                          <a:pt x="109491" y="274144"/>
                          <a:pt x="62389" y="351321"/>
                        </a:cubicBezTo>
                        <a:cubicBezTo>
                          <a:pt x="15343" y="428497"/>
                          <a:pt x="-6716" y="450942"/>
                          <a:pt x="7326" y="521982"/>
                        </a:cubicBezTo>
                        <a:cubicBezTo>
                          <a:pt x="21368" y="593022"/>
                          <a:pt x="-27779" y="688000"/>
                          <a:pt x="25349" y="775294"/>
                        </a:cubicBezTo>
                        <a:cubicBezTo>
                          <a:pt x="78422" y="862642"/>
                          <a:pt x="40220" y="935286"/>
                          <a:pt x="347268" y="1185833"/>
                        </a:cubicBezTo>
                        <a:cubicBezTo>
                          <a:pt x="654315" y="1436380"/>
                          <a:pt x="561659" y="1657682"/>
                          <a:pt x="561659" y="1657682"/>
                        </a:cubicBezTo>
                        <a:lnTo>
                          <a:pt x="624407" y="1677916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17"/>
                  <p:cNvSpPr/>
                  <p:nvPr/>
                </p:nvSpPr>
                <p:spPr>
                  <a:xfrm>
                    <a:off x="2452535" y="3256847"/>
                    <a:ext cx="684775" cy="1488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775" h="1488695" extrusionOk="0">
                        <a:moveTo>
                          <a:pt x="469667" y="1488640"/>
                        </a:moveTo>
                        <a:cubicBezTo>
                          <a:pt x="469667" y="1488640"/>
                          <a:pt x="658296" y="884385"/>
                          <a:pt x="676872" y="665184"/>
                        </a:cubicBezTo>
                        <a:cubicBezTo>
                          <a:pt x="695447" y="445928"/>
                          <a:pt x="695447" y="124617"/>
                          <a:pt x="513286" y="41083"/>
                        </a:cubicBezTo>
                        <a:cubicBezTo>
                          <a:pt x="331125" y="-42396"/>
                          <a:pt x="143547" y="11174"/>
                          <a:pt x="110487" y="113726"/>
                        </a:cubicBezTo>
                        <a:cubicBezTo>
                          <a:pt x="77372" y="216278"/>
                          <a:pt x="81408" y="203839"/>
                          <a:pt x="46413" y="261224"/>
                        </a:cubicBezTo>
                        <a:cubicBezTo>
                          <a:pt x="11418" y="318608"/>
                          <a:pt x="-4946" y="335304"/>
                          <a:pt x="5447" y="388101"/>
                        </a:cubicBezTo>
                        <a:cubicBezTo>
                          <a:pt x="15896" y="440897"/>
                          <a:pt x="-20647" y="511495"/>
                          <a:pt x="18826" y="576453"/>
                        </a:cubicBezTo>
                        <a:cubicBezTo>
                          <a:pt x="58299" y="641357"/>
                          <a:pt x="-468" y="740481"/>
                          <a:pt x="258151" y="881676"/>
                        </a:cubicBezTo>
                        <a:cubicBezTo>
                          <a:pt x="594664" y="1065385"/>
                          <a:pt x="451313" y="1482780"/>
                          <a:pt x="451313" y="1482780"/>
                        </a:cubicBezTo>
                        <a:lnTo>
                          <a:pt x="469667" y="1488695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17"/>
                  <p:cNvSpPr/>
                  <p:nvPr/>
                </p:nvSpPr>
                <p:spPr>
                  <a:xfrm>
                    <a:off x="2597293" y="3452886"/>
                    <a:ext cx="453136" cy="128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136" h="1285800" extrusionOk="0">
                        <a:moveTo>
                          <a:pt x="320156" y="1285745"/>
                        </a:moveTo>
                        <a:cubicBezTo>
                          <a:pt x="320156" y="1285745"/>
                          <a:pt x="435644" y="585241"/>
                          <a:pt x="447917" y="440176"/>
                        </a:cubicBezTo>
                        <a:cubicBezTo>
                          <a:pt x="460190" y="295111"/>
                          <a:pt x="460190" y="82433"/>
                          <a:pt x="339671" y="27204"/>
                        </a:cubicBezTo>
                        <a:cubicBezTo>
                          <a:pt x="219152" y="-28080"/>
                          <a:pt x="94984" y="7412"/>
                          <a:pt x="73091" y="75301"/>
                        </a:cubicBezTo>
                        <a:cubicBezTo>
                          <a:pt x="51199" y="143190"/>
                          <a:pt x="53852" y="134953"/>
                          <a:pt x="30688" y="172877"/>
                        </a:cubicBezTo>
                        <a:cubicBezTo>
                          <a:pt x="7525" y="210858"/>
                          <a:pt x="-3311" y="221914"/>
                          <a:pt x="3599" y="256854"/>
                        </a:cubicBezTo>
                        <a:cubicBezTo>
                          <a:pt x="10510" y="291793"/>
                          <a:pt x="-13649" y="338508"/>
                          <a:pt x="12445" y="381519"/>
                        </a:cubicBezTo>
                        <a:cubicBezTo>
                          <a:pt x="38594" y="424475"/>
                          <a:pt x="-326" y="490042"/>
                          <a:pt x="170833" y="583472"/>
                        </a:cubicBezTo>
                        <a:cubicBezTo>
                          <a:pt x="393573" y="705042"/>
                          <a:pt x="356643" y="1005510"/>
                          <a:pt x="356643" y="1005510"/>
                        </a:cubicBezTo>
                        <a:lnTo>
                          <a:pt x="320156" y="1285800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5" name="Google Shape;915;p17"/>
                <p:cNvGrpSpPr/>
                <p:nvPr/>
              </p:nvGrpSpPr>
              <p:grpSpPr>
                <a:xfrm>
                  <a:off x="2183407" y="4587927"/>
                  <a:ext cx="1518923" cy="1376737"/>
                  <a:chOff x="2183407" y="4587927"/>
                  <a:chExt cx="1518923" cy="1376737"/>
                </a:xfrm>
              </p:grpSpPr>
              <p:sp>
                <p:nvSpPr>
                  <p:cNvPr id="916" name="Google Shape;916;p17"/>
                  <p:cNvSpPr/>
                  <p:nvPr/>
                </p:nvSpPr>
                <p:spPr>
                  <a:xfrm>
                    <a:off x="2183407" y="4587927"/>
                    <a:ext cx="1518923" cy="1376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8923" h="1376737" extrusionOk="0">
                        <a:moveTo>
                          <a:pt x="1071606" y="55"/>
                        </a:moveTo>
                        <a:lnTo>
                          <a:pt x="838196" y="33170"/>
                        </a:lnTo>
                        <a:cubicBezTo>
                          <a:pt x="775117" y="39528"/>
                          <a:pt x="711541" y="39528"/>
                          <a:pt x="648461" y="33170"/>
                        </a:cubicBezTo>
                        <a:lnTo>
                          <a:pt x="415052" y="55"/>
                        </a:lnTo>
                        <a:cubicBezTo>
                          <a:pt x="415052" y="55"/>
                          <a:pt x="397472" y="455264"/>
                          <a:pt x="258875" y="861436"/>
                        </a:cubicBezTo>
                        <a:cubicBezTo>
                          <a:pt x="207516" y="1011974"/>
                          <a:pt x="56646" y="1155768"/>
                          <a:pt x="2910" y="1267110"/>
                        </a:cubicBezTo>
                        <a:cubicBezTo>
                          <a:pt x="-5493" y="1284580"/>
                          <a:pt x="5121" y="1305200"/>
                          <a:pt x="24249" y="1308462"/>
                        </a:cubicBezTo>
                        <a:lnTo>
                          <a:pt x="495491" y="1355841"/>
                        </a:lnTo>
                        <a:cubicBezTo>
                          <a:pt x="659574" y="1383704"/>
                          <a:pt x="827195" y="1383704"/>
                          <a:pt x="991278" y="1355841"/>
                        </a:cubicBezTo>
                        <a:lnTo>
                          <a:pt x="1494915" y="1308407"/>
                        </a:lnTo>
                        <a:cubicBezTo>
                          <a:pt x="1513823" y="1305200"/>
                          <a:pt x="1524382" y="1284746"/>
                          <a:pt x="1516034" y="1267442"/>
                        </a:cubicBezTo>
                        <a:cubicBezTo>
                          <a:pt x="1465338" y="1162457"/>
                          <a:pt x="1315519" y="1028559"/>
                          <a:pt x="1263607" y="887364"/>
                        </a:cubicBezTo>
                        <a:cubicBezTo>
                          <a:pt x="1111908" y="474890"/>
                          <a:pt x="1071716" y="0"/>
                          <a:pt x="1071716" y="0"/>
                        </a:cubicBezTo>
                        <a:close/>
                      </a:path>
                    </a:pathLst>
                  </a:custGeom>
                  <a:solidFill>
                    <a:srgbClr val="FE50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17"/>
                  <p:cNvSpPr/>
                  <p:nvPr/>
                </p:nvSpPr>
                <p:spPr>
                  <a:xfrm>
                    <a:off x="2580990" y="4733434"/>
                    <a:ext cx="700448" cy="8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0448" h="87944" extrusionOk="0">
                        <a:moveTo>
                          <a:pt x="691327" y="2101"/>
                        </a:moveTo>
                        <a:lnTo>
                          <a:pt x="437905" y="22777"/>
                        </a:lnTo>
                        <a:cubicBezTo>
                          <a:pt x="372504" y="28913"/>
                          <a:pt x="306661" y="28803"/>
                          <a:pt x="241260" y="22445"/>
                        </a:cubicBezTo>
                        <a:lnTo>
                          <a:pt x="6579" y="0"/>
                        </a:lnTo>
                        <a:cubicBezTo>
                          <a:pt x="5473" y="18796"/>
                          <a:pt x="1493" y="40910"/>
                          <a:pt x="0" y="62526"/>
                        </a:cubicBezTo>
                        <a:lnTo>
                          <a:pt x="236671" y="82926"/>
                        </a:lnTo>
                        <a:cubicBezTo>
                          <a:pt x="305113" y="89505"/>
                          <a:pt x="373997" y="89615"/>
                          <a:pt x="442438" y="83258"/>
                        </a:cubicBezTo>
                        <a:lnTo>
                          <a:pt x="700449" y="65346"/>
                        </a:lnTo>
                        <a:cubicBezTo>
                          <a:pt x="698956" y="43730"/>
                          <a:pt x="692432" y="20953"/>
                          <a:pt x="691272" y="2156"/>
                        </a:cubicBezTo>
                        <a:close/>
                      </a:path>
                    </a:pathLst>
                  </a:custGeom>
                  <a:solidFill>
                    <a:srgbClr val="FCE9A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8" name="Google Shape;918;p17"/>
                  <p:cNvSpPr/>
                  <p:nvPr/>
                </p:nvSpPr>
                <p:spPr>
                  <a:xfrm>
                    <a:off x="2566395" y="4840188"/>
                    <a:ext cx="732402" cy="89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402" h="89726" extrusionOk="0">
                        <a:moveTo>
                          <a:pt x="721567" y="0"/>
                        </a:moveTo>
                        <a:lnTo>
                          <a:pt x="462340" y="23938"/>
                        </a:lnTo>
                        <a:cubicBezTo>
                          <a:pt x="391632" y="30462"/>
                          <a:pt x="320482" y="30406"/>
                          <a:pt x="249773" y="23717"/>
                        </a:cubicBezTo>
                        <a:lnTo>
                          <a:pt x="9233" y="387"/>
                        </a:lnTo>
                        <a:cubicBezTo>
                          <a:pt x="7740" y="19847"/>
                          <a:pt x="1824" y="42292"/>
                          <a:pt x="0" y="63245"/>
                        </a:cubicBezTo>
                        <a:lnTo>
                          <a:pt x="251764" y="84806"/>
                        </a:lnTo>
                        <a:cubicBezTo>
                          <a:pt x="321477" y="91274"/>
                          <a:pt x="391577" y="91384"/>
                          <a:pt x="461290" y="85027"/>
                        </a:cubicBezTo>
                        <a:lnTo>
                          <a:pt x="732403" y="64461"/>
                        </a:lnTo>
                        <a:cubicBezTo>
                          <a:pt x="730578" y="43453"/>
                          <a:pt x="723005" y="19515"/>
                          <a:pt x="721512" y="55"/>
                        </a:cubicBezTo>
                        <a:close/>
                      </a:path>
                    </a:pathLst>
                  </a:custGeom>
                  <a:solidFill>
                    <a:srgbClr val="FCE9A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pic>
        <p:nvPicPr>
          <p:cNvPr id="919" name="Google Shape;9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446" y="118420"/>
            <a:ext cx="2493465" cy="5410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504F"/>
      </a:accent1>
      <a:accent2>
        <a:srgbClr val="FCE9A7"/>
      </a:accent2>
      <a:accent3>
        <a:srgbClr val="52AEF1"/>
      </a:accent3>
      <a:accent4>
        <a:srgbClr val="BFBFBF"/>
      </a:accent4>
      <a:accent5>
        <a:srgbClr val="8C8C8C"/>
      </a:accent5>
      <a:accent6>
        <a:srgbClr val="4D445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202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Schoolbook</vt:lpstr>
      <vt:lpstr>Lustria</vt:lpstr>
      <vt:lpstr>Noto Sans Symbols</vt:lpstr>
      <vt:lpstr>Open Sans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 prajapati</cp:lastModifiedBy>
  <cp:revision>5</cp:revision>
  <dcterms:modified xsi:type="dcterms:W3CDTF">2023-03-24T03:45:22Z</dcterms:modified>
</cp:coreProperties>
</file>