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7"/>
  </p:notesMasterIdLst>
  <p:sldIdLst>
    <p:sldId id="256" r:id="rId2"/>
    <p:sldId id="258" r:id="rId3"/>
    <p:sldId id="263" r:id="rId4"/>
    <p:sldId id="262" r:id="rId5"/>
    <p:sldId id="282" r:id="rId6"/>
  </p:sldIdLst>
  <p:sldSz cx="9144000" cy="5143500" type="screen16x9"/>
  <p:notesSz cx="6858000" cy="9144000"/>
  <p:embeddedFontLst>
    <p:embeddedFont>
      <p:font typeface="Advent Pro" panose="020B0604020202020204" charset="0"/>
      <p:regular r:id="rId8"/>
      <p:bold r:id="rId9"/>
      <p:italic r:id="rId10"/>
      <p:boldItalic r:id="rId11"/>
    </p:embeddedFont>
    <p:embeddedFont>
      <p:font typeface="Federo" panose="020B0604020202020204" charset="0"/>
      <p:regular r:id="rId12"/>
    </p:embeddedFont>
    <p:embeddedFont>
      <p:font typeface="Oxanium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398E85-41AA-44AE-8ACD-0ECACAD7E19D}">
  <a:tblStyle styleId="{0F398E85-41AA-44AE-8ACD-0ECACAD7E1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233085ef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233085ef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123a4e21041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123a4e21041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123a4e21041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123a4e21041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4" name="Google Shape;4724;g1233085ef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5" name="Google Shape;4725;g1233085ef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37975" y="634400"/>
            <a:ext cx="3420900" cy="2267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37975" y="3100350"/>
            <a:ext cx="3420900" cy="746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3065">
            <a:off x="6789883" y="3493602"/>
            <a:ext cx="2085513" cy="2404850"/>
            <a:chOff x="7107725" y="3556750"/>
            <a:chExt cx="1861988" cy="2147098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7107725" y="3556750"/>
              <a:ext cx="1861988" cy="2147098"/>
              <a:chOff x="7107725" y="3556750"/>
              <a:chExt cx="1861988" cy="2147098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7107725" y="4089114"/>
                <a:ext cx="1374382" cy="1614735"/>
              </a:xfrm>
              <a:custGeom>
                <a:avLst/>
                <a:gdLst/>
                <a:ahLst/>
                <a:cxnLst/>
                <a:rect l="l" t="t" r="r" b="b"/>
                <a:pathLst>
                  <a:path w="19316" h="22694" extrusionOk="0">
                    <a:moveTo>
                      <a:pt x="19052" y="12520"/>
                    </a:moveTo>
                    <a:cubicBezTo>
                      <a:pt x="18769" y="10064"/>
                      <a:pt x="18168" y="7552"/>
                      <a:pt x="16627" y="5616"/>
                    </a:cubicBezTo>
                    <a:cubicBezTo>
                      <a:pt x="14522" y="2975"/>
                      <a:pt x="11066" y="1853"/>
                      <a:pt x="7812" y="863"/>
                    </a:cubicBezTo>
                    <a:cubicBezTo>
                      <a:pt x="8816" y="3024"/>
                      <a:pt x="10849" y="4495"/>
                      <a:pt x="12747" y="5951"/>
                    </a:cubicBezTo>
                    <a:cubicBezTo>
                      <a:pt x="14644" y="7407"/>
                      <a:pt x="16580" y="9081"/>
                      <a:pt x="17219" y="11376"/>
                    </a:cubicBezTo>
                    <a:cubicBezTo>
                      <a:pt x="15667" y="9933"/>
                      <a:pt x="13368" y="9687"/>
                      <a:pt x="11383" y="8917"/>
                    </a:cubicBezTo>
                    <a:cubicBezTo>
                      <a:pt x="7084" y="7252"/>
                      <a:pt x="4336" y="3167"/>
                      <a:pt x="760" y="288"/>
                    </a:cubicBezTo>
                    <a:cubicBezTo>
                      <a:pt x="578" y="142"/>
                      <a:pt x="306" y="0"/>
                      <a:pt x="133" y="159"/>
                    </a:cubicBezTo>
                    <a:cubicBezTo>
                      <a:pt x="0" y="281"/>
                      <a:pt x="37" y="494"/>
                      <a:pt x="84" y="667"/>
                    </a:cubicBezTo>
                    <a:cubicBezTo>
                      <a:pt x="571" y="2406"/>
                      <a:pt x="1130" y="4122"/>
                      <a:pt x="1763" y="5817"/>
                    </a:cubicBezTo>
                    <a:cubicBezTo>
                      <a:pt x="2212" y="7016"/>
                      <a:pt x="2720" y="8238"/>
                      <a:pt x="3635" y="9142"/>
                    </a:cubicBezTo>
                    <a:cubicBezTo>
                      <a:pt x="5145" y="10636"/>
                      <a:pt x="7454" y="10975"/>
                      <a:pt x="9598" y="11040"/>
                    </a:cubicBezTo>
                    <a:cubicBezTo>
                      <a:pt x="11741" y="11102"/>
                      <a:pt x="13974" y="10989"/>
                      <a:pt x="15929" y="11844"/>
                    </a:cubicBezTo>
                    <a:cubicBezTo>
                      <a:pt x="12822" y="12712"/>
                      <a:pt x="9235" y="11666"/>
                      <a:pt x="6452" y="13298"/>
                    </a:cubicBezTo>
                    <a:cubicBezTo>
                      <a:pt x="4965" y="14171"/>
                      <a:pt x="3977" y="15679"/>
                      <a:pt x="3181" y="17198"/>
                    </a:cubicBezTo>
                    <a:cubicBezTo>
                      <a:pt x="2263" y="18951"/>
                      <a:pt x="1524" y="20792"/>
                      <a:pt x="980" y="22693"/>
                    </a:cubicBezTo>
                    <a:lnTo>
                      <a:pt x="6679" y="17168"/>
                    </a:lnTo>
                    <a:cubicBezTo>
                      <a:pt x="7988" y="15899"/>
                      <a:pt x="9350" y="14597"/>
                      <a:pt x="11060" y="13963"/>
                    </a:cubicBezTo>
                    <a:cubicBezTo>
                      <a:pt x="12331" y="13494"/>
                      <a:pt x="13710" y="13426"/>
                      <a:pt x="15061" y="13363"/>
                    </a:cubicBezTo>
                    <a:cubicBezTo>
                      <a:pt x="15723" y="13332"/>
                      <a:pt x="16402" y="13302"/>
                      <a:pt x="17032" y="13501"/>
                    </a:cubicBezTo>
                    <a:cubicBezTo>
                      <a:pt x="17662" y="13698"/>
                      <a:pt x="18244" y="14173"/>
                      <a:pt x="18373" y="14815"/>
                    </a:cubicBezTo>
                    <a:lnTo>
                      <a:pt x="19315" y="14103"/>
                    </a:lnTo>
                    <a:lnTo>
                      <a:pt x="18877" y="13730"/>
                    </a:ln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117046" y="4094806"/>
                <a:ext cx="800537" cy="628775"/>
              </a:xfrm>
              <a:custGeom>
                <a:avLst/>
                <a:gdLst/>
                <a:ahLst/>
                <a:cxnLst/>
                <a:rect l="l" t="t" r="r" b="b"/>
                <a:pathLst>
                  <a:path w="11251" h="8837" extrusionOk="0">
                    <a:moveTo>
                      <a:pt x="11251" y="8837"/>
                    </a:moveTo>
                    <a:cubicBezTo>
                      <a:pt x="10971" y="8723"/>
                      <a:pt x="10690" y="8613"/>
                      <a:pt x="10414" y="8491"/>
                    </a:cubicBezTo>
                    <a:cubicBezTo>
                      <a:pt x="10146" y="8353"/>
                      <a:pt x="9870" y="8228"/>
                      <a:pt x="9606" y="8081"/>
                    </a:cubicBezTo>
                    <a:lnTo>
                      <a:pt x="9217" y="7851"/>
                    </a:lnTo>
                    <a:cubicBezTo>
                      <a:pt x="9086" y="7774"/>
                      <a:pt x="8955" y="7701"/>
                      <a:pt x="8831" y="7613"/>
                    </a:cubicBezTo>
                    <a:lnTo>
                      <a:pt x="8454" y="7362"/>
                    </a:lnTo>
                    <a:lnTo>
                      <a:pt x="8266" y="7234"/>
                    </a:lnTo>
                    <a:lnTo>
                      <a:pt x="8082" y="7100"/>
                    </a:lnTo>
                    <a:cubicBezTo>
                      <a:pt x="7105" y="6390"/>
                      <a:pt x="6208" y="5574"/>
                      <a:pt x="5337" y="4742"/>
                    </a:cubicBezTo>
                    <a:cubicBezTo>
                      <a:pt x="4471" y="3900"/>
                      <a:pt x="3629" y="3036"/>
                      <a:pt x="2769" y="2191"/>
                    </a:cubicBezTo>
                    <a:cubicBezTo>
                      <a:pt x="2341" y="1769"/>
                      <a:pt x="1905" y="1354"/>
                      <a:pt x="1456" y="950"/>
                    </a:cubicBezTo>
                    <a:cubicBezTo>
                      <a:pt x="1238" y="743"/>
                      <a:pt x="1004" y="554"/>
                      <a:pt x="777" y="355"/>
                    </a:cubicBezTo>
                    <a:cubicBezTo>
                      <a:pt x="664" y="257"/>
                      <a:pt x="554" y="151"/>
                      <a:pt x="421" y="85"/>
                    </a:cubicBezTo>
                    <a:cubicBezTo>
                      <a:pt x="355" y="46"/>
                      <a:pt x="283" y="23"/>
                      <a:pt x="210" y="15"/>
                    </a:cubicBezTo>
                    <a:cubicBezTo>
                      <a:pt x="133" y="6"/>
                      <a:pt x="58" y="29"/>
                      <a:pt x="0" y="79"/>
                    </a:cubicBezTo>
                    <a:cubicBezTo>
                      <a:pt x="58" y="27"/>
                      <a:pt x="133" y="1"/>
                      <a:pt x="210" y="6"/>
                    </a:cubicBezTo>
                    <a:cubicBezTo>
                      <a:pt x="287" y="11"/>
                      <a:pt x="360" y="32"/>
                      <a:pt x="428" y="67"/>
                    </a:cubicBezTo>
                    <a:cubicBezTo>
                      <a:pt x="568" y="133"/>
                      <a:pt x="681" y="236"/>
                      <a:pt x="798" y="329"/>
                    </a:cubicBezTo>
                    <a:cubicBezTo>
                      <a:pt x="1030" y="521"/>
                      <a:pt x="1271" y="704"/>
                      <a:pt x="1496" y="905"/>
                    </a:cubicBezTo>
                    <a:cubicBezTo>
                      <a:pt x="1954" y="1299"/>
                      <a:pt x="2397" y="1708"/>
                      <a:pt x="2835" y="2125"/>
                    </a:cubicBezTo>
                    <a:cubicBezTo>
                      <a:pt x="3708" y="2956"/>
                      <a:pt x="4549" y="3820"/>
                      <a:pt x="5420" y="4653"/>
                    </a:cubicBezTo>
                    <a:cubicBezTo>
                      <a:pt x="6283" y="5492"/>
                      <a:pt x="7178" y="6302"/>
                      <a:pt x="8138" y="7025"/>
                    </a:cubicBezTo>
                    <a:cubicBezTo>
                      <a:pt x="9100" y="7749"/>
                      <a:pt x="10133" y="8378"/>
                      <a:pt x="11251" y="883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277494" y="3556750"/>
                <a:ext cx="1692220" cy="1676566"/>
              </a:xfrm>
              <a:custGeom>
                <a:avLst/>
                <a:gdLst/>
                <a:ahLst/>
                <a:cxnLst/>
                <a:rect l="l" t="t" r="r" b="b"/>
                <a:pathLst>
                  <a:path w="23783" h="23563" extrusionOk="0">
                    <a:moveTo>
                      <a:pt x="17525" y="22580"/>
                    </a:moveTo>
                    <a:cubicBezTo>
                      <a:pt x="19555" y="21166"/>
                      <a:pt x="21480" y="19445"/>
                      <a:pt x="22454" y="17170"/>
                    </a:cubicBezTo>
                    <a:cubicBezTo>
                      <a:pt x="23782" y="14065"/>
                      <a:pt x="23131" y="10490"/>
                      <a:pt x="22459" y="7156"/>
                    </a:cubicBezTo>
                    <a:cubicBezTo>
                      <a:pt x="21031" y="9064"/>
                      <a:pt x="20702" y="11553"/>
                      <a:pt x="20319" y="13913"/>
                    </a:cubicBezTo>
                    <a:cubicBezTo>
                      <a:pt x="19939" y="16275"/>
                      <a:pt x="19382" y="18773"/>
                      <a:pt x="17662" y="20424"/>
                    </a:cubicBezTo>
                    <a:cubicBezTo>
                      <a:pt x="18198" y="18373"/>
                      <a:pt x="17324" y="16231"/>
                      <a:pt x="17060" y="14117"/>
                    </a:cubicBezTo>
                    <a:cubicBezTo>
                      <a:pt x="16489" y="9544"/>
                      <a:pt x="18783" y="5187"/>
                      <a:pt x="19623" y="673"/>
                    </a:cubicBezTo>
                    <a:cubicBezTo>
                      <a:pt x="19665" y="444"/>
                      <a:pt x="19661" y="137"/>
                      <a:pt x="19439" y="60"/>
                    </a:cubicBezTo>
                    <a:cubicBezTo>
                      <a:pt x="19268" y="1"/>
                      <a:pt x="19097" y="133"/>
                      <a:pt x="18968" y="259"/>
                    </a:cubicBezTo>
                    <a:cubicBezTo>
                      <a:pt x="17668" y="1511"/>
                      <a:pt x="16423" y="2818"/>
                      <a:pt x="15233" y="4178"/>
                    </a:cubicBezTo>
                    <a:cubicBezTo>
                      <a:pt x="14388" y="5142"/>
                      <a:pt x="13552" y="6170"/>
                      <a:pt x="13190" y="7402"/>
                    </a:cubicBezTo>
                    <a:cubicBezTo>
                      <a:pt x="12590" y="9441"/>
                      <a:pt x="13387" y="11633"/>
                      <a:pt x="14348" y="13552"/>
                    </a:cubicBezTo>
                    <a:cubicBezTo>
                      <a:pt x="15308" y="15470"/>
                      <a:pt x="16465" y="17380"/>
                      <a:pt x="16640" y="19508"/>
                    </a:cubicBezTo>
                    <a:cubicBezTo>
                      <a:pt x="14402" y="17184"/>
                      <a:pt x="13623" y="13529"/>
                      <a:pt x="10867" y="11855"/>
                    </a:cubicBezTo>
                    <a:cubicBezTo>
                      <a:pt x="9394" y="10958"/>
                      <a:pt x="7597" y="10804"/>
                      <a:pt x="5881" y="10823"/>
                    </a:cubicBezTo>
                    <a:cubicBezTo>
                      <a:pt x="3904" y="10846"/>
                      <a:pt x="1933" y="11070"/>
                      <a:pt x="1" y="11490"/>
                    </a:cubicBezTo>
                    <a:lnTo>
                      <a:pt x="7568" y="13891"/>
                    </a:lnTo>
                    <a:cubicBezTo>
                      <a:pt x="9305" y="14442"/>
                      <a:pt x="11096" y="15023"/>
                      <a:pt x="12466" y="16230"/>
                    </a:cubicBezTo>
                    <a:cubicBezTo>
                      <a:pt x="13484" y="17125"/>
                      <a:pt x="14196" y="18307"/>
                      <a:pt x="14892" y="19466"/>
                    </a:cubicBezTo>
                    <a:cubicBezTo>
                      <a:pt x="15233" y="20035"/>
                      <a:pt x="15580" y="20618"/>
                      <a:pt x="15706" y="21267"/>
                    </a:cubicBezTo>
                    <a:cubicBezTo>
                      <a:pt x="15830" y="21915"/>
                      <a:pt x="15686" y="22653"/>
                      <a:pt x="15182" y="23071"/>
                    </a:cubicBezTo>
                    <a:lnTo>
                      <a:pt x="16257" y="23563"/>
                    </a:lnTo>
                    <a:cubicBezTo>
                      <a:pt x="16297" y="23374"/>
                      <a:pt x="16338" y="23188"/>
                      <a:pt x="16378" y="22999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191654" y="3575179"/>
                <a:ext cx="435524" cy="945830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13293" extrusionOk="0">
                    <a:moveTo>
                      <a:pt x="6120" y="0"/>
                    </a:moveTo>
                    <a:cubicBezTo>
                      <a:pt x="5212" y="939"/>
                      <a:pt x="4324" y="1894"/>
                      <a:pt x="3455" y="2866"/>
                    </a:cubicBezTo>
                    <a:cubicBezTo>
                      <a:pt x="3022" y="3355"/>
                      <a:pt x="2589" y="3842"/>
                      <a:pt x="2170" y="4341"/>
                    </a:cubicBezTo>
                    <a:cubicBezTo>
                      <a:pt x="1753" y="4839"/>
                      <a:pt x="1351" y="5349"/>
                      <a:pt x="1025" y="5902"/>
                    </a:cubicBezTo>
                    <a:cubicBezTo>
                      <a:pt x="697" y="6454"/>
                      <a:pt x="447" y="7051"/>
                      <a:pt x="335" y="7681"/>
                    </a:cubicBezTo>
                    <a:cubicBezTo>
                      <a:pt x="217" y="8307"/>
                      <a:pt x="217" y="8957"/>
                      <a:pt x="306" y="9596"/>
                    </a:cubicBezTo>
                    <a:cubicBezTo>
                      <a:pt x="398" y="10236"/>
                      <a:pt x="553" y="10868"/>
                      <a:pt x="768" y="11479"/>
                    </a:cubicBezTo>
                    <a:cubicBezTo>
                      <a:pt x="974" y="12097"/>
                      <a:pt x="1232" y="12696"/>
                      <a:pt x="1500" y="13293"/>
                    </a:cubicBezTo>
                    <a:cubicBezTo>
                      <a:pt x="880" y="12148"/>
                      <a:pt x="334" y="10933"/>
                      <a:pt x="119" y="9624"/>
                    </a:cubicBezTo>
                    <a:cubicBezTo>
                      <a:pt x="4" y="8967"/>
                      <a:pt x="0" y="8297"/>
                      <a:pt x="110" y="7639"/>
                    </a:cubicBezTo>
                    <a:cubicBezTo>
                      <a:pt x="218" y="6979"/>
                      <a:pt x="480" y="6349"/>
                      <a:pt x="817" y="5780"/>
                    </a:cubicBezTo>
                    <a:cubicBezTo>
                      <a:pt x="1157" y="5209"/>
                      <a:pt x="1568" y="4689"/>
                      <a:pt x="1995" y="4193"/>
                    </a:cubicBezTo>
                    <a:cubicBezTo>
                      <a:pt x="2426" y="3699"/>
                      <a:pt x="2865" y="3214"/>
                      <a:pt x="3315" y="2739"/>
                    </a:cubicBezTo>
                    <a:cubicBezTo>
                      <a:pt x="4210" y="1786"/>
                      <a:pt x="5146" y="873"/>
                      <a:pt x="6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7277494" y="4321711"/>
              <a:ext cx="773214" cy="78481"/>
            </a:xfrm>
            <a:custGeom>
              <a:avLst/>
              <a:gdLst/>
              <a:ahLst/>
              <a:cxnLst/>
              <a:rect l="l" t="t" r="r" b="b"/>
              <a:pathLst>
                <a:path w="10867" h="1103" extrusionOk="0">
                  <a:moveTo>
                    <a:pt x="10867" y="1102"/>
                  </a:moveTo>
                  <a:cubicBezTo>
                    <a:pt x="10062" y="645"/>
                    <a:pt x="9163" y="387"/>
                    <a:pt x="8254" y="258"/>
                  </a:cubicBezTo>
                  <a:cubicBezTo>
                    <a:pt x="7346" y="128"/>
                    <a:pt x="6419" y="111"/>
                    <a:pt x="5497" y="139"/>
                  </a:cubicBezTo>
                  <a:cubicBezTo>
                    <a:pt x="4576" y="158"/>
                    <a:pt x="3656" y="224"/>
                    <a:pt x="2738" y="326"/>
                  </a:cubicBezTo>
                  <a:cubicBezTo>
                    <a:pt x="2280" y="374"/>
                    <a:pt x="1823" y="434"/>
                    <a:pt x="1366" y="505"/>
                  </a:cubicBezTo>
                  <a:cubicBezTo>
                    <a:pt x="910" y="573"/>
                    <a:pt x="454" y="654"/>
                    <a:pt x="1" y="739"/>
                  </a:cubicBezTo>
                  <a:cubicBezTo>
                    <a:pt x="449" y="628"/>
                    <a:pt x="901" y="533"/>
                    <a:pt x="1357" y="448"/>
                  </a:cubicBezTo>
                  <a:cubicBezTo>
                    <a:pt x="1811" y="364"/>
                    <a:pt x="2268" y="292"/>
                    <a:pt x="2727" y="233"/>
                  </a:cubicBezTo>
                  <a:cubicBezTo>
                    <a:pt x="3645" y="113"/>
                    <a:pt x="4569" y="46"/>
                    <a:pt x="5494" y="18"/>
                  </a:cubicBezTo>
                  <a:cubicBezTo>
                    <a:pt x="6419" y="1"/>
                    <a:pt x="7351" y="15"/>
                    <a:pt x="8268" y="165"/>
                  </a:cubicBezTo>
                  <a:cubicBezTo>
                    <a:pt x="8727" y="238"/>
                    <a:pt x="9177" y="352"/>
                    <a:pt x="9617" y="500"/>
                  </a:cubicBezTo>
                  <a:cubicBezTo>
                    <a:pt x="10055" y="656"/>
                    <a:pt x="10478" y="851"/>
                    <a:pt x="10867" y="11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800100" y="597450"/>
            <a:ext cx="39531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93094" y="2412000"/>
            <a:ext cx="765300" cy="533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1563495" y="2621017"/>
            <a:ext cx="2499900" cy="54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3"/>
          </p:nvPr>
        </p:nvSpPr>
        <p:spPr>
          <a:xfrm>
            <a:off x="1563494" y="2227700"/>
            <a:ext cx="2499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793094" y="3677004"/>
            <a:ext cx="765300" cy="533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5"/>
          </p:nvPr>
        </p:nvSpPr>
        <p:spPr>
          <a:xfrm>
            <a:off x="1563495" y="3886027"/>
            <a:ext cx="2499900" cy="54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6"/>
          </p:nvPr>
        </p:nvSpPr>
        <p:spPr>
          <a:xfrm>
            <a:off x="1563494" y="3492710"/>
            <a:ext cx="2499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4799800" y="1147000"/>
            <a:ext cx="765300" cy="533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8"/>
          </p:nvPr>
        </p:nvSpPr>
        <p:spPr>
          <a:xfrm>
            <a:off x="5570201" y="1356017"/>
            <a:ext cx="2499900" cy="54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9"/>
          </p:nvPr>
        </p:nvSpPr>
        <p:spPr>
          <a:xfrm>
            <a:off x="5570200" y="962700"/>
            <a:ext cx="2499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4799800" y="3677003"/>
            <a:ext cx="765300" cy="533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14"/>
          </p:nvPr>
        </p:nvSpPr>
        <p:spPr>
          <a:xfrm>
            <a:off x="5570201" y="3886027"/>
            <a:ext cx="2499900" cy="54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5"/>
          </p:nvPr>
        </p:nvSpPr>
        <p:spPr>
          <a:xfrm>
            <a:off x="5570200" y="3492710"/>
            <a:ext cx="2499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6" hasCustomPrompt="1"/>
          </p:nvPr>
        </p:nvSpPr>
        <p:spPr>
          <a:xfrm flipH="1">
            <a:off x="4799800" y="2412000"/>
            <a:ext cx="765300" cy="533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17"/>
          </p:nvPr>
        </p:nvSpPr>
        <p:spPr>
          <a:xfrm>
            <a:off x="5570201" y="2621017"/>
            <a:ext cx="2499900" cy="54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8"/>
          </p:nvPr>
        </p:nvSpPr>
        <p:spPr>
          <a:xfrm>
            <a:off x="5570200" y="2227700"/>
            <a:ext cx="2499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>
            <a:spLocks noGrp="1"/>
          </p:cNvSpPr>
          <p:nvPr>
            <p:ph type="title" hasCustomPrompt="1"/>
          </p:nvPr>
        </p:nvSpPr>
        <p:spPr>
          <a:xfrm>
            <a:off x="2214975" y="1210825"/>
            <a:ext cx="1991100" cy="131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9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6" name="Google Shape;226;p15"/>
          <p:cNvSpPr txBox="1">
            <a:spLocks noGrp="1"/>
          </p:cNvSpPr>
          <p:nvPr>
            <p:ph type="title" idx="2"/>
          </p:nvPr>
        </p:nvSpPr>
        <p:spPr>
          <a:xfrm flipH="1">
            <a:off x="751575" y="2583476"/>
            <a:ext cx="3454500" cy="669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 flipH="1">
            <a:off x="1518375" y="3457984"/>
            <a:ext cx="2687700" cy="552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28" name="Google Shape;228;p15"/>
          <p:cNvGrpSpPr/>
          <p:nvPr/>
        </p:nvGrpSpPr>
        <p:grpSpPr>
          <a:xfrm>
            <a:off x="601287" y="310970"/>
            <a:ext cx="851990" cy="1990081"/>
            <a:chOff x="-983150" y="-314337"/>
            <a:chExt cx="1201848" cy="2807280"/>
          </a:xfrm>
        </p:grpSpPr>
        <p:sp>
          <p:nvSpPr>
            <p:cNvPr id="229" name="Google Shape;229;p15"/>
            <p:cNvSpPr/>
            <p:nvPr/>
          </p:nvSpPr>
          <p:spPr>
            <a:xfrm flipH="1">
              <a:off x="-983150" y="-314337"/>
              <a:ext cx="1196208" cy="2807280"/>
            </a:xfrm>
            <a:custGeom>
              <a:avLst/>
              <a:gdLst/>
              <a:ahLst/>
              <a:cxnLst/>
              <a:rect l="l" t="t" r="r" b="b"/>
              <a:pathLst>
                <a:path w="14241" h="33421" extrusionOk="0">
                  <a:moveTo>
                    <a:pt x="0" y="1"/>
                  </a:moveTo>
                  <a:lnTo>
                    <a:pt x="14241" y="1"/>
                  </a:lnTo>
                  <a:lnTo>
                    <a:pt x="14241" y="33420"/>
                  </a:lnTo>
                  <a:lnTo>
                    <a:pt x="0" y="3342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-839011" y="-152728"/>
              <a:ext cx="955724" cy="2481874"/>
            </a:xfrm>
            <a:custGeom>
              <a:avLst/>
              <a:gdLst/>
              <a:ahLst/>
              <a:cxnLst/>
              <a:rect l="l" t="t" r="r" b="b"/>
              <a:pathLst>
                <a:path w="11378" h="29547" extrusionOk="0">
                  <a:moveTo>
                    <a:pt x="0" y="1"/>
                  </a:moveTo>
                  <a:lnTo>
                    <a:pt x="11378" y="1"/>
                  </a:lnTo>
                  <a:lnTo>
                    <a:pt x="11378" y="29546"/>
                  </a:lnTo>
                  <a:lnTo>
                    <a:pt x="0" y="295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 flipH="1">
              <a:off x="-882613" y="1394158"/>
              <a:ext cx="1042936" cy="204450"/>
            </a:xfrm>
            <a:custGeom>
              <a:avLst/>
              <a:gdLst/>
              <a:ahLst/>
              <a:cxnLst/>
              <a:rect l="l" t="t" r="r" b="b"/>
              <a:pathLst>
                <a:path w="11378" h="2434" extrusionOk="0">
                  <a:moveTo>
                    <a:pt x="0" y="1"/>
                  </a:moveTo>
                  <a:lnTo>
                    <a:pt x="11378" y="1"/>
                  </a:lnTo>
                  <a:lnTo>
                    <a:pt x="11378" y="2434"/>
                  </a:lnTo>
                  <a:lnTo>
                    <a:pt x="0" y="243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 flipH="1">
              <a:off x="-520747" y="1700741"/>
              <a:ext cx="250733" cy="628385"/>
            </a:xfrm>
            <a:custGeom>
              <a:avLst/>
              <a:gdLst/>
              <a:ahLst/>
              <a:cxnLst/>
              <a:rect l="l" t="t" r="r" b="b"/>
              <a:pathLst>
                <a:path w="2985" h="7481" extrusionOk="0">
                  <a:moveTo>
                    <a:pt x="1" y="1"/>
                  </a:moveTo>
                  <a:lnTo>
                    <a:pt x="2984" y="1"/>
                  </a:lnTo>
                  <a:lnTo>
                    <a:pt x="2984" y="7480"/>
                  </a:lnTo>
                  <a:lnTo>
                    <a:pt x="1" y="748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 flipH="1">
              <a:off x="-275308" y="1700741"/>
              <a:ext cx="177235" cy="628385"/>
            </a:xfrm>
            <a:custGeom>
              <a:avLst/>
              <a:gdLst/>
              <a:ahLst/>
              <a:cxnLst/>
              <a:rect l="l" t="t" r="r" b="b"/>
              <a:pathLst>
                <a:path w="2110" h="7481" extrusionOk="0">
                  <a:moveTo>
                    <a:pt x="1" y="1"/>
                  </a:moveTo>
                  <a:lnTo>
                    <a:pt x="2110" y="1"/>
                  </a:lnTo>
                  <a:lnTo>
                    <a:pt x="2110" y="7480"/>
                  </a:lnTo>
                  <a:lnTo>
                    <a:pt x="1" y="748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-819524" y="1765586"/>
              <a:ext cx="301131" cy="562363"/>
            </a:xfrm>
            <a:custGeom>
              <a:avLst/>
              <a:gdLst/>
              <a:ahLst/>
              <a:cxnLst/>
              <a:rect l="l" t="t" r="r" b="b"/>
              <a:pathLst>
                <a:path w="3585" h="6695" extrusionOk="0">
                  <a:moveTo>
                    <a:pt x="1898" y="0"/>
                  </a:moveTo>
                  <a:lnTo>
                    <a:pt x="3584" y="519"/>
                  </a:lnTo>
                  <a:lnTo>
                    <a:pt x="1687" y="6695"/>
                  </a:lnTo>
                  <a:lnTo>
                    <a:pt x="0" y="617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-820280" y="1766174"/>
              <a:ext cx="191850" cy="527504"/>
            </a:xfrm>
            <a:custGeom>
              <a:avLst/>
              <a:gdLst/>
              <a:ahLst/>
              <a:cxnLst/>
              <a:rect l="l" t="t" r="r" b="b"/>
              <a:pathLst>
                <a:path w="2284" h="6280" extrusionOk="0">
                  <a:moveTo>
                    <a:pt x="2284" y="103"/>
                  </a:moveTo>
                  <a:lnTo>
                    <a:pt x="1898" y="0"/>
                  </a:lnTo>
                  <a:lnTo>
                    <a:pt x="1" y="6176"/>
                  </a:lnTo>
                  <a:lnTo>
                    <a:pt x="385" y="627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-712512" y="1801621"/>
              <a:ext cx="191850" cy="527672"/>
            </a:xfrm>
            <a:custGeom>
              <a:avLst/>
              <a:gdLst/>
              <a:ahLst/>
              <a:cxnLst/>
              <a:rect l="l" t="t" r="r" b="b"/>
              <a:pathLst>
                <a:path w="2284" h="6282" extrusionOk="0">
                  <a:moveTo>
                    <a:pt x="2284" y="104"/>
                  </a:moveTo>
                  <a:lnTo>
                    <a:pt x="1900" y="1"/>
                  </a:lnTo>
                  <a:lnTo>
                    <a:pt x="1" y="6176"/>
                  </a:lnTo>
                  <a:lnTo>
                    <a:pt x="386" y="62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-497144" y="1964826"/>
              <a:ext cx="185886" cy="63250"/>
            </a:xfrm>
            <a:custGeom>
              <a:avLst/>
              <a:gdLst/>
              <a:ahLst/>
              <a:cxnLst/>
              <a:rect l="l" t="t" r="r" b="b"/>
              <a:pathLst>
                <a:path w="2213" h="753" extrusionOk="0">
                  <a:moveTo>
                    <a:pt x="1" y="0"/>
                  </a:moveTo>
                  <a:lnTo>
                    <a:pt x="2213" y="0"/>
                  </a:lnTo>
                  <a:lnTo>
                    <a:pt x="2213" y="753"/>
                  </a:lnTo>
                  <a:lnTo>
                    <a:pt x="1" y="7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-251201" y="1964826"/>
              <a:ext cx="121796" cy="63250"/>
            </a:xfrm>
            <a:custGeom>
              <a:avLst/>
              <a:gdLst/>
              <a:ahLst/>
              <a:cxnLst/>
              <a:rect l="l" t="t" r="r" b="b"/>
              <a:pathLst>
                <a:path w="1450" h="753" extrusionOk="0">
                  <a:moveTo>
                    <a:pt x="0" y="0"/>
                  </a:moveTo>
                  <a:lnTo>
                    <a:pt x="1449" y="0"/>
                  </a:lnTo>
                  <a:lnTo>
                    <a:pt x="1449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-520747" y="1777598"/>
              <a:ext cx="245525" cy="84"/>
            </a:xfrm>
            <a:custGeom>
              <a:avLst/>
              <a:gdLst/>
              <a:ahLst/>
              <a:cxnLst/>
              <a:rect l="l" t="t" r="r" b="b"/>
              <a:pathLst>
                <a:path w="2923" h="1" fill="none" extrusionOk="0">
                  <a:moveTo>
                    <a:pt x="1" y="0"/>
                  </a:moveTo>
                  <a:lnTo>
                    <a:pt x="2923" y="0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-520747" y="2282585"/>
              <a:ext cx="245525" cy="84"/>
            </a:xfrm>
            <a:custGeom>
              <a:avLst/>
              <a:gdLst/>
              <a:ahLst/>
              <a:cxnLst/>
              <a:rect l="l" t="t" r="r" b="b"/>
              <a:pathLst>
                <a:path w="2923" h="1" fill="none" extrusionOk="0">
                  <a:moveTo>
                    <a:pt x="1" y="0"/>
                  </a:moveTo>
                  <a:lnTo>
                    <a:pt x="2923" y="0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-275308" y="2236219"/>
              <a:ext cx="177235" cy="84"/>
            </a:xfrm>
            <a:custGeom>
              <a:avLst/>
              <a:gdLst/>
              <a:ahLst/>
              <a:cxnLst/>
              <a:rect l="l" t="t" r="r" b="b"/>
              <a:pathLst>
                <a:path w="2110" h="1" fill="none" extrusionOk="0">
                  <a:moveTo>
                    <a:pt x="1" y="1"/>
                  </a:moveTo>
                  <a:lnTo>
                    <a:pt x="2110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-275308" y="1845635"/>
              <a:ext cx="177235" cy="84"/>
            </a:xfrm>
            <a:custGeom>
              <a:avLst/>
              <a:gdLst/>
              <a:ahLst/>
              <a:cxnLst/>
              <a:rect l="l" t="t" r="r" b="b"/>
              <a:pathLst>
                <a:path w="2110" h="1" fill="none" extrusionOk="0">
                  <a:moveTo>
                    <a:pt x="1" y="0"/>
                  </a:moveTo>
                  <a:lnTo>
                    <a:pt x="2110" y="0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-575681" y="880850"/>
              <a:ext cx="250649" cy="513393"/>
            </a:xfrm>
            <a:custGeom>
              <a:avLst/>
              <a:gdLst/>
              <a:ahLst/>
              <a:cxnLst/>
              <a:rect l="l" t="t" r="r" b="b"/>
              <a:pathLst>
                <a:path w="2984" h="6112" extrusionOk="0">
                  <a:moveTo>
                    <a:pt x="0" y="0"/>
                  </a:moveTo>
                  <a:lnTo>
                    <a:pt x="2983" y="0"/>
                  </a:lnTo>
                  <a:lnTo>
                    <a:pt x="2983" y="6112"/>
                  </a:lnTo>
                  <a:lnTo>
                    <a:pt x="0" y="611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-330242" y="880850"/>
              <a:ext cx="177235" cy="513393"/>
            </a:xfrm>
            <a:custGeom>
              <a:avLst/>
              <a:gdLst/>
              <a:ahLst/>
              <a:cxnLst/>
              <a:rect l="l" t="t" r="r" b="b"/>
              <a:pathLst>
                <a:path w="2110" h="6112" extrusionOk="0">
                  <a:moveTo>
                    <a:pt x="0" y="0"/>
                  </a:moveTo>
                  <a:lnTo>
                    <a:pt x="2109" y="0"/>
                  </a:lnTo>
                  <a:lnTo>
                    <a:pt x="2109" y="6112"/>
                  </a:lnTo>
                  <a:lnTo>
                    <a:pt x="0" y="611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-153093" y="934188"/>
              <a:ext cx="301215" cy="459466"/>
            </a:xfrm>
            <a:custGeom>
              <a:avLst/>
              <a:gdLst/>
              <a:ahLst/>
              <a:cxnLst/>
              <a:rect l="l" t="t" r="r" b="b"/>
              <a:pathLst>
                <a:path w="3586" h="5470" extrusionOk="0">
                  <a:moveTo>
                    <a:pt x="0" y="425"/>
                  </a:moveTo>
                  <a:lnTo>
                    <a:pt x="1686" y="1"/>
                  </a:lnTo>
                  <a:lnTo>
                    <a:pt x="3585" y="5047"/>
                  </a:lnTo>
                  <a:lnTo>
                    <a:pt x="1898" y="54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-43729" y="934188"/>
              <a:ext cx="191850" cy="430991"/>
            </a:xfrm>
            <a:custGeom>
              <a:avLst/>
              <a:gdLst/>
              <a:ahLst/>
              <a:cxnLst/>
              <a:rect l="l" t="t" r="r" b="b"/>
              <a:pathLst>
                <a:path w="2284" h="5131" extrusionOk="0">
                  <a:moveTo>
                    <a:pt x="0" y="86"/>
                  </a:moveTo>
                  <a:lnTo>
                    <a:pt x="384" y="1"/>
                  </a:lnTo>
                  <a:lnTo>
                    <a:pt x="2283" y="5047"/>
                  </a:lnTo>
                  <a:lnTo>
                    <a:pt x="1898" y="5131"/>
                  </a:ln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-151665" y="963251"/>
              <a:ext cx="191850" cy="430991"/>
            </a:xfrm>
            <a:custGeom>
              <a:avLst/>
              <a:gdLst/>
              <a:ahLst/>
              <a:cxnLst/>
              <a:rect l="l" t="t" r="r" b="b"/>
              <a:pathLst>
                <a:path w="2284" h="5131" extrusionOk="0">
                  <a:moveTo>
                    <a:pt x="1" y="86"/>
                  </a:moveTo>
                  <a:lnTo>
                    <a:pt x="386" y="0"/>
                  </a:lnTo>
                  <a:lnTo>
                    <a:pt x="2284" y="5047"/>
                  </a:lnTo>
                  <a:lnTo>
                    <a:pt x="1898" y="5131"/>
                  </a:ln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-552246" y="1096553"/>
              <a:ext cx="185970" cy="51826"/>
            </a:xfrm>
            <a:custGeom>
              <a:avLst/>
              <a:gdLst/>
              <a:ahLst/>
              <a:cxnLst/>
              <a:rect l="l" t="t" r="r" b="b"/>
              <a:pathLst>
                <a:path w="2214" h="617" extrusionOk="0">
                  <a:moveTo>
                    <a:pt x="1" y="0"/>
                  </a:moveTo>
                  <a:lnTo>
                    <a:pt x="2214" y="0"/>
                  </a:lnTo>
                  <a:lnTo>
                    <a:pt x="2214" y="616"/>
                  </a:lnTo>
                  <a:lnTo>
                    <a:pt x="1" y="6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-306219" y="1096553"/>
              <a:ext cx="121796" cy="51826"/>
            </a:xfrm>
            <a:custGeom>
              <a:avLst/>
              <a:gdLst/>
              <a:ahLst/>
              <a:cxnLst/>
              <a:rect l="l" t="t" r="r" b="b"/>
              <a:pathLst>
                <a:path w="1450" h="617" extrusionOk="0">
                  <a:moveTo>
                    <a:pt x="1" y="0"/>
                  </a:moveTo>
                  <a:lnTo>
                    <a:pt x="1450" y="0"/>
                  </a:lnTo>
                  <a:lnTo>
                    <a:pt x="1450" y="616"/>
                  </a:lnTo>
                  <a:lnTo>
                    <a:pt x="1" y="6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-575681" y="943595"/>
              <a:ext cx="245525" cy="84"/>
            </a:xfrm>
            <a:custGeom>
              <a:avLst/>
              <a:gdLst/>
              <a:ahLst/>
              <a:cxnLst/>
              <a:rect l="l" t="t" r="r" b="b"/>
              <a:pathLst>
                <a:path w="2923" h="1" fill="none" extrusionOk="0">
                  <a:moveTo>
                    <a:pt x="0" y="0"/>
                  </a:moveTo>
                  <a:lnTo>
                    <a:pt x="2922" y="0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-678073" y="1356187"/>
              <a:ext cx="245441" cy="84"/>
            </a:xfrm>
            <a:custGeom>
              <a:avLst/>
              <a:gdLst/>
              <a:ahLst/>
              <a:cxnLst/>
              <a:rect l="l" t="t" r="r" b="b"/>
              <a:pathLst>
                <a:path w="2922" h="1" fill="none" extrusionOk="0">
                  <a:moveTo>
                    <a:pt x="1" y="0"/>
                  </a:moveTo>
                  <a:lnTo>
                    <a:pt x="2921" y="0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-330242" y="1318220"/>
              <a:ext cx="177235" cy="84"/>
            </a:xfrm>
            <a:custGeom>
              <a:avLst/>
              <a:gdLst/>
              <a:ahLst/>
              <a:cxnLst/>
              <a:rect l="l" t="t" r="r" b="b"/>
              <a:pathLst>
                <a:path w="2110" h="1" fill="none" extrusionOk="0">
                  <a:moveTo>
                    <a:pt x="0" y="0"/>
                  </a:moveTo>
                  <a:lnTo>
                    <a:pt x="2109" y="0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-330242" y="999117"/>
              <a:ext cx="177235" cy="84"/>
            </a:xfrm>
            <a:custGeom>
              <a:avLst/>
              <a:gdLst/>
              <a:ahLst/>
              <a:cxnLst/>
              <a:rect l="l" t="t" r="r" b="b"/>
              <a:pathLst>
                <a:path w="2110" h="1" fill="none" extrusionOk="0">
                  <a:moveTo>
                    <a:pt x="0" y="1"/>
                  </a:moveTo>
                  <a:lnTo>
                    <a:pt x="2109" y="1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-766774" y="880850"/>
              <a:ext cx="177235" cy="513393"/>
            </a:xfrm>
            <a:custGeom>
              <a:avLst/>
              <a:gdLst/>
              <a:ahLst/>
              <a:cxnLst/>
              <a:rect l="l" t="t" r="r" b="b"/>
              <a:pathLst>
                <a:path w="2110" h="6112" extrusionOk="0">
                  <a:moveTo>
                    <a:pt x="1" y="0"/>
                  </a:moveTo>
                  <a:lnTo>
                    <a:pt x="2109" y="0"/>
                  </a:lnTo>
                  <a:lnTo>
                    <a:pt x="2109" y="6112"/>
                  </a:lnTo>
                  <a:lnTo>
                    <a:pt x="1" y="611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-742667" y="1096553"/>
              <a:ext cx="121880" cy="51826"/>
            </a:xfrm>
            <a:custGeom>
              <a:avLst/>
              <a:gdLst/>
              <a:ahLst/>
              <a:cxnLst/>
              <a:rect l="l" t="t" r="r" b="b"/>
              <a:pathLst>
                <a:path w="1451" h="617" extrusionOk="0">
                  <a:moveTo>
                    <a:pt x="0" y="0"/>
                  </a:moveTo>
                  <a:lnTo>
                    <a:pt x="1451" y="0"/>
                  </a:lnTo>
                  <a:lnTo>
                    <a:pt x="1451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-766774" y="1318220"/>
              <a:ext cx="177403" cy="84"/>
            </a:xfrm>
            <a:custGeom>
              <a:avLst/>
              <a:gdLst/>
              <a:ahLst/>
              <a:cxnLst/>
              <a:rect l="l" t="t" r="r" b="b"/>
              <a:pathLst>
                <a:path w="2112" h="1" fill="none" extrusionOk="0">
                  <a:moveTo>
                    <a:pt x="1" y="0"/>
                  </a:moveTo>
                  <a:lnTo>
                    <a:pt x="2111" y="0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-766774" y="999117"/>
              <a:ext cx="177403" cy="84"/>
            </a:xfrm>
            <a:custGeom>
              <a:avLst/>
              <a:gdLst/>
              <a:ahLst/>
              <a:cxnLst/>
              <a:rect l="l" t="t" r="r" b="b"/>
              <a:pathLst>
                <a:path w="2112" h="1" fill="none" extrusionOk="0">
                  <a:moveTo>
                    <a:pt x="1" y="1"/>
                  </a:moveTo>
                  <a:lnTo>
                    <a:pt x="2111" y="1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-603736" y="199470"/>
              <a:ext cx="679876" cy="250649"/>
            </a:xfrm>
            <a:custGeom>
              <a:avLst/>
              <a:gdLst/>
              <a:ahLst/>
              <a:cxnLst/>
              <a:rect l="l" t="t" r="r" b="b"/>
              <a:pathLst>
                <a:path w="8094" h="2984" extrusionOk="0">
                  <a:moveTo>
                    <a:pt x="1" y="2984"/>
                  </a:moveTo>
                  <a:lnTo>
                    <a:pt x="1" y="0"/>
                  </a:lnTo>
                  <a:lnTo>
                    <a:pt x="8093" y="0"/>
                  </a:lnTo>
                  <a:lnTo>
                    <a:pt x="8093" y="298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 rot="10800000" flipH="1">
              <a:off x="-746195" y="27445"/>
              <a:ext cx="679792" cy="177403"/>
            </a:xfrm>
            <a:custGeom>
              <a:avLst/>
              <a:gdLst/>
              <a:ahLst/>
              <a:cxnLst/>
              <a:rect l="l" t="t" r="r" b="b"/>
              <a:pathLst>
                <a:path w="8093" h="2112" extrusionOk="0">
                  <a:moveTo>
                    <a:pt x="0" y="2111"/>
                  </a:moveTo>
                  <a:lnTo>
                    <a:pt x="0" y="1"/>
                  </a:lnTo>
                  <a:lnTo>
                    <a:pt x="8093" y="1"/>
                  </a:lnTo>
                  <a:lnTo>
                    <a:pt x="8093" y="211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-318062" y="240628"/>
              <a:ext cx="68542" cy="186054"/>
            </a:xfrm>
            <a:custGeom>
              <a:avLst/>
              <a:gdLst/>
              <a:ahLst/>
              <a:cxnLst/>
              <a:rect l="l" t="t" r="r" b="b"/>
              <a:pathLst>
                <a:path w="816" h="2215" extrusionOk="0">
                  <a:moveTo>
                    <a:pt x="0" y="2214"/>
                  </a:moveTo>
                  <a:lnTo>
                    <a:pt x="0" y="1"/>
                  </a:lnTo>
                  <a:lnTo>
                    <a:pt x="815" y="1"/>
                  </a:lnTo>
                  <a:lnTo>
                    <a:pt x="815" y="221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-460605" y="58859"/>
              <a:ext cx="68542" cy="121796"/>
            </a:xfrm>
            <a:custGeom>
              <a:avLst/>
              <a:gdLst/>
              <a:ahLst/>
              <a:cxnLst/>
              <a:rect l="l" t="t" r="r" b="b"/>
              <a:pathLst>
                <a:path w="816" h="1450" extrusionOk="0">
                  <a:moveTo>
                    <a:pt x="1" y="1449"/>
                  </a:moveTo>
                  <a:lnTo>
                    <a:pt x="1" y="0"/>
                  </a:lnTo>
                  <a:lnTo>
                    <a:pt x="816" y="0"/>
                  </a:lnTo>
                  <a:lnTo>
                    <a:pt x="816" y="144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-520579" y="204593"/>
              <a:ext cx="84" cy="245525"/>
            </a:xfrm>
            <a:custGeom>
              <a:avLst/>
              <a:gdLst/>
              <a:ahLst/>
              <a:cxnLst/>
              <a:rect l="l" t="t" r="r" b="b"/>
              <a:pathLst>
                <a:path w="1" h="2923" fill="none" extrusionOk="0">
                  <a:moveTo>
                    <a:pt x="1" y="2923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25737" y="204593"/>
              <a:ext cx="84" cy="245525"/>
            </a:xfrm>
            <a:custGeom>
              <a:avLst/>
              <a:gdLst/>
              <a:ahLst/>
              <a:cxnLst/>
              <a:rect l="l" t="t" r="r" b="b"/>
              <a:pathLst>
                <a:path w="1" h="2923" fill="none" extrusionOk="0">
                  <a:moveTo>
                    <a:pt x="1" y="2923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-166952" y="27445"/>
              <a:ext cx="84" cy="177235"/>
            </a:xfrm>
            <a:custGeom>
              <a:avLst/>
              <a:gdLst/>
              <a:ahLst/>
              <a:cxnLst/>
              <a:rect l="l" t="t" r="r" b="b"/>
              <a:pathLst>
                <a:path w="1" h="2110" fill="none" extrusionOk="0">
                  <a:moveTo>
                    <a:pt x="1" y="2110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-589456" y="27445"/>
              <a:ext cx="84" cy="177235"/>
            </a:xfrm>
            <a:custGeom>
              <a:avLst/>
              <a:gdLst/>
              <a:ahLst/>
              <a:cxnLst/>
              <a:rect l="l" t="t" r="r" b="b"/>
              <a:pathLst>
                <a:path w="1" h="2110" fill="none" extrusionOk="0">
                  <a:moveTo>
                    <a:pt x="0" y="2110"/>
                  </a:moveTo>
                  <a:lnTo>
                    <a:pt x="0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 rot="10800000" flipH="1">
              <a:off x="-760306" y="450031"/>
              <a:ext cx="679876" cy="177403"/>
            </a:xfrm>
            <a:custGeom>
              <a:avLst/>
              <a:gdLst/>
              <a:ahLst/>
              <a:cxnLst/>
              <a:rect l="l" t="t" r="r" b="b"/>
              <a:pathLst>
                <a:path w="8094" h="2112" extrusionOk="0">
                  <a:moveTo>
                    <a:pt x="1" y="2111"/>
                  </a:moveTo>
                  <a:lnTo>
                    <a:pt x="1" y="1"/>
                  </a:lnTo>
                  <a:lnTo>
                    <a:pt x="8093" y="1"/>
                  </a:lnTo>
                  <a:lnTo>
                    <a:pt x="8093" y="211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-474717" y="481446"/>
              <a:ext cx="68458" cy="121796"/>
            </a:xfrm>
            <a:custGeom>
              <a:avLst/>
              <a:gdLst/>
              <a:ahLst/>
              <a:cxnLst/>
              <a:rect l="l" t="t" r="r" b="b"/>
              <a:pathLst>
                <a:path w="815" h="1450" extrusionOk="0">
                  <a:moveTo>
                    <a:pt x="1" y="1449"/>
                  </a:moveTo>
                  <a:lnTo>
                    <a:pt x="1" y="0"/>
                  </a:lnTo>
                  <a:lnTo>
                    <a:pt x="814" y="0"/>
                  </a:lnTo>
                  <a:lnTo>
                    <a:pt x="814" y="144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-181147" y="450031"/>
              <a:ext cx="84" cy="177235"/>
            </a:xfrm>
            <a:custGeom>
              <a:avLst/>
              <a:gdLst/>
              <a:ahLst/>
              <a:cxnLst/>
              <a:rect l="l" t="t" r="r" b="b"/>
              <a:pathLst>
                <a:path w="1" h="2110" fill="none" extrusionOk="0">
                  <a:moveTo>
                    <a:pt x="1" y="2109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-603736" y="450031"/>
              <a:ext cx="84" cy="177235"/>
            </a:xfrm>
            <a:custGeom>
              <a:avLst/>
              <a:gdLst/>
              <a:ahLst/>
              <a:cxnLst/>
              <a:rect l="l" t="t" r="r" b="b"/>
              <a:pathLst>
                <a:path w="1" h="2110" fill="none" extrusionOk="0">
                  <a:moveTo>
                    <a:pt x="1" y="2109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 flipH="1">
              <a:off x="-841854" y="-157852"/>
              <a:ext cx="960847" cy="785293"/>
            </a:xfrm>
            <a:custGeom>
              <a:avLst/>
              <a:gdLst/>
              <a:ahLst/>
              <a:cxnLst/>
              <a:rect l="l" t="t" r="r" b="b"/>
              <a:pathLst>
                <a:path w="11439" h="9349" extrusionOk="0">
                  <a:moveTo>
                    <a:pt x="122" y="9348"/>
                  </a:moveTo>
                  <a:lnTo>
                    <a:pt x="0" y="9348"/>
                  </a:lnTo>
                  <a:lnTo>
                    <a:pt x="0" y="0"/>
                  </a:lnTo>
                  <a:lnTo>
                    <a:pt x="11439" y="0"/>
                  </a:lnTo>
                  <a:lnTo>
                    <a:pt x="11439" y="121"/>
                  </a:lnTo>
                  <a:lnTo>
                    <a:pt x="122" y="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 flipH="1">
              <a:off x="-841854" y="834820"/>
              <a:ext cx="960847" cy="550772"/>
            </a:xfrm>
            <a:custGeom>
              <a:avLst/>
              <a:gdLst/>
              <a:ahLst/>
              <a:cxnLst/>
              <a:rect l="l" t="t" r="r" b="b"/>
              <a:pathLst>
                <a:path w="11439" h="6557" extrusionOk="0">
                  <a:moveTo>
                    <a:pt x="122" y="6557"/>
                  </a:moveTo>
                  <a:lnTo>
                    <a:pt x="122" y="121"/>
                  </a:lnTo>
                  <a:lnTo>
                    <a:pt x="11439" y="121"/>
                  </a:lnTo>
                  <a:lnTo>
                    <a:pt x="11439" y="0"/>
                  </a:lnTo>
                  <a:lnTo>
                    <a:pt x="0" y="0"/>
                  </a:lnTo>
                  <a:lnTo>
                    <a:pt x="0" y="65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 flipH="1">
              <a:off x="-841854" y="1594485"/>
              <a:ext cx="960847" cy="550772"/>
            </a:xfrm>
            <a:custGeom>
              <a:avLst/>
              <a:gdLst/>
              <a:ahLst/>
              <a:cxnLst/>
              <a:rect l="l" t="t" r="r" b="b"/>
              <a:pathLst>
                <a:path w="11439" h="6557" extrusionOk="0">
                  <a:moveTo>
                    <a:pt x="122" y="6557"/>
                  </a:moveTo>
                  <a:lnTo>
                    <a:pt x="122" y="120"/>
                  </a:lnTo>
                  <a:lnTo>
                    <a:pt x="11439" y="120"/>
                  </a:lnTo>
                  <a:lnTo>
                    <a:pt x="11439" y="0"/>
                  </a:lnTo>
                  <a:lnTo>
                    <a:pt x="0" y="0"/>
                  </a:lnTo>
                  <a:lnTo>
                    <a:pt x="0" y="65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 flipH="1">
              <a:off x="160319" y="-16402"/>
              <a:ext cx="49895" cy="50147"/>
            </a:xfrm>
            <a:custGeom>
              <a:avLst/>
              <a:gdLst/>
              <a:ahLst/>
              <a:cxnLst/>
              <a:rect l="l" t="t" r="r" b="b"/>
              <a:pathLst>
                <a:path w="594" h="597" extrusionOk="0">
                  <a:moveTo>
                    <a:pt x="297" y="1"/>
                  </a:moveTo>
                  <a:cubicBezTo>
                    <a:pt x="133" y="1"/>
                    <a:pt x="0" y="134"/>
                    <a:pt x="0" y="298"/>
                  </a:cubicBezTo>
                  <a:cubicBezTo>
                    <a:pt x="0" y="462"/>
                    <a:pt x="133" y="596"/>
                    <a:pt x="297" y="596"/>
                  </a:cubicBezTo>
                  <a:cubicBezTo>
                    <a:pt x="461" y="596"/>
                    <a:pt x="594" y="462"/>
                    <a:pt x="594" y="298"/>
                  </a:cubicBezTo>
                  <a:cubicBezTo>
                    <a:pt x="594" y="134"/>
                    <a:pt x="46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 flipH="1">
              <a:off x="160319" y="420129"/>
              <a:ext cx="58378" cy="49979"/>
            </a:xfrm>
            <a:custGeom>
              <a:avLst/>
              <a:gdLst/>
              <a:ahLst/>
              <a:cxnLst/>
              <a:rect l="l" t="t" r="r" b="b"/>
              <a:pathLst>
                <a:path w="695" h="595" extrusionOk="0">
                  <a:moveTo>
                    <a:pt x="398" y="1"/>
                  </a:moveTo>
                  <a:cubicBezTo>
                    <a:pt x="133" y="1"/>
                    <a:pt x="0" y="320"/>
                    <a:pt x="189" y="507"/>
                  </a:cubicBezTo>
                  <a:cubicBezTo>
                    <a:pt x="249" y="567"/>
                    <a:pt x="323" y="594"/>
                    <a:pt x="396" y="594"/>
                  </a:cubicBezTo>
                  <a:cubicBezTo>
                    <a:pt x="549" y="594"/>
                    <a:pt x="695" y="476"/>
                    <a:pt x="695" y="297"/>
                  </a:cubicBezTo>
                  <a:cubicBezTo>
                    <a:pt x="695" y="133"/>
                    <a:pt x="562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 flipH="1">
              <a:off x="160319" y="856491"/>
              <a:ext cx="49895" cy="49895"/>
            </a:xfrm>
            <a:custGeom>
              <a:avLst/>
              <a:gdLst/>
              <a:ahLst/>
              <a:cxnLst/>
              <a:rect l="l" t="t" r="r" b="b"/>
              <a:pathLst>
                <a:path w="594" h="594" extrusionOk="0">
                  <a:moveTo>
                    <a:pt x="297" y="0"/>
                  </a:moveTo>
                  <a:cubicBezTo>
                    <a:pt x="133" y="0"/>
                    <a:pt x="0" y="133"/>
                    <a:pt x="0" y="297"/>
                  </a:cubicBezTo>
                  <a:cubicBezTo>
                    <a:pt x="0" y="461"/>
                    <a:pt x="133" y="594"/>
                    <a:pt x="297" y="594"/>
                  </a:cubicBezTo>
                  <a:cubicBezTo>
                    <a:pt x="461" y="594"/>
                    <a:pt x="594" y="461"/>
                    <a:pt x="594" y="297"/>
                  </a:cubicBezTo>
                  <a:cubicBezTo>
                    <a:pt x="594" y="133"/>
                    <a:pt x="46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 flipH="1">
              <a:off x="160319" y="1292853"/>
              <a:ext cx="58378" cy="50063"/>
            </a:xfrm>
            <a:custGeom>
              <a:avLst/>
              <a:gdLst/>
              <a:ahLst/>
              <a:cxnLst/>
              <a:rect l="l" t="t" r="r" b="b"/>
              <a:pathLst>
                <a:path w="695" h="596" extrusionOk="0">
                  <a:moveTo>
                    <a:pt x="398" y="0"/>
                  </a:moveTo>
                  <a:cubicBezTo>
                    <a:pt x="133" y="0"/>
                    <a:pt x="0" y="322"/>
                    <a:pt x="189" y="508"/>
                  </a:cubicBezTo>
                  <a:cubicBezTo>
                    <a:pt x="249" y="569"/>
                    <a:pt x="323" y="596"/>
                    <a:pt x="396" y="596"/>
                  </a:cubicBezTo>
                  <a:cubicBezTo>
                    <a:pt x="549" y="596"/>
                    <a:pt x="695" y="477"/>
                    <a:pt x="695" y="299"/>
                  </a:cubicBezTo>
                  <a:cubicBezTo>
                    <a:pt x="695" y="133"/>
                    <a:pt x="562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 flipH="1">
              <a:off x="160319" y="1729300"/>
              <a:ext cx="49895" cy="49979"/>
            </a:xfrm>
            <a:custGeom>
              <a:avLst/>
              <a:gdLst/>
              <a:ahLst/>
              <a:cxnLst/>
              <a:rect l="l" t="t" r="r" b="b"/>
              <a:pathLst>
                <a:path w="594" h="595" extrusionOk="0">
                  <a:moveTo>
                    <a:pt x="297" y="1"/>
                  </a:moveTo>
                  <a:cubicBezTo>
                    <a:pt x="133" y="1"/>
                    <a:pt x="0" y="134"/>
                    <a:pt x="0" y="298"/>
                  </a:cubicBezTo>
                  <a:cubicBezTo>
                    <a:pt x="0" y="462"/>
                    <a:pt x="133" y="594"/>
                    <a:pt x="297" y="594"/>
                  </a:cubicBezTo>
                  <a:cubicBezTo>
                    <a:pt x="461" y="594"/>
                    <a:pt x="594" y="462"/>
                    <a:pt x="594" y="298"/>
                  </a:cubicBezTo>
                  <a:cubicBezTo>
                    <a:pt x="594" y="134"/>
                    <a:pt x="46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 flipH="1">
              <a:off x="160319" y="2165662"/>
              <a:ext cx="58378" cy="50147"/>
            </a:xfrm>
            <a:custGeom>
              <a:avLst/>
              <a:gdLst/>
              <a:ahLst/>
              <a:cxnLst/>
              <a:rect l="l" t="t" r="r" b="b"/>
              <a:pathLst>
                <a:path w="695" h="597" extrusionOk="0">
                  <a:moveTo>
                    <a:pt x="398" y="1"/>
                  </a:moveTo>
                  <a:cubicBezTo>
                    <a:pt x="133" y="1"/>
                    <a:pt x="0" y="320"/>
                    <a:pt x="189" y="509"/>
                  </a:cubicBezTo>
                  <a:cubicBezTo>
                    <a:pt x="249" y="569"/>
                    <a:pt x="323" y="596"/>
                    <a:pt x="396" y="596"/>
                  </a:cubicBezTo>
                  <a:cubicBezTo>
                    <a:pt x="548" y="596"/>
                    <a:pt x="695" y="477"/>
                    <a:pt x="695" y="298"/>
                  </a:cubicBezTo>
                  <a:cubicBezTo>
                    <a:pt x="695" y="134"/>
                    <a:pt x="562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 flipH="1">
              <a:off x="-882613" y="627186"/>
              <a:ext cx="1042936" cy="204450"/>
            </a:xfrm>
            <a:custGeom>
              <a:avLst/>
              <a:gdLst/>
              <a:ahLst/>
              <a:cxnLst/>
              <a:rect l="l" t="t" r="r" b="b"/>
              <a:pathLst>
                <a:path w="11378" h="2434" extrusionOk="0">
                  <a:moveTo>
                    <a:pt x="0" y="0"/>
                  </a:moveTo>
                  <a:lnTo>
                    <a:pt x="11378" y="0"/>
                  </a:lnTo>
                  <a:lnTo>
                    <a:pt x="11378" y="2434"/>
                  </a:lnTo>
                  <a:lnTo>
                    <a:pt x="0" y="243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5"/>
          <p:cNvGrpSpPr/>
          <p:nvPr/>
        </p:nvGrpSpPr>
        <p:grpSpPr>
          <a:xfrm rot="-582272" flipH="1">
            <a:off x="-291125" y="3411643"/>
            <a:ext cx="2085478" cy="2404809"/>
            <a:chOff x="7107725" y="3556750"/>
            <a:chExt cx="1861988" cy="2147098"/>
          </a:xfrm>
        </p:grpSpPr>
        <p:grpSp>
          <p:nvGrpSpPr>
            <p:cNvPr id="281" name="Google Shape;281;p15"/>
            <p:cNvGrpSpPr/>
            <p:nvPr/>
          </p:nvGrpSpPr>
          <p:grpSpPr>
            <a:xfrm>
              <a:off x="7107725" y="3556750"/>
              <a:ext cx="1861988" cy="2147098"/>
              <a:chOff x="7107725" y="3556750"/>
              <a:chExt cx="1861988" cy="2147098"/>
            </a:xfrm>
          </p:grpSpPr>
          <p:sp>
            <p:nvSpPr>
              <p:cNvPr id="282" name="Google Shape;282;p15"/>
              <p:cNvSpPr/>
              <p:nvPr/>
            </p:nvSpPr>
            <p:spPr>
              <a:xfrm>
                <a:off x="7107725" y="4089114"/>
                <a:ext cx="1374382" cy="1614735"/>
              </a:xfrm>
              <a:custGeom>
                <a:avLst/>
                <a:gdLst/>
                <a:ahLst/>
                <a:cxnLst/>
                <a:rect l="l" t="t" r="r" b="b"/>
                <a:pathLst>
                  <a:path w="19316" h="22694" extrusionOk="0">
                    <a:moveTo>
                      <a:pt x="19052" y="12520"/>
                    </a:moveTo>
                    <a:cubicBezTo>
                      <a:pt x="18769" y="10064"/>
                      <a:pt x="18168" y="7552"/>
                      <a:pt x="16627" y="5616"/>
                    </a:cubicBezTo>
                    <a:cubicBezTo>
                      <a:pt x="14522" y="2975"/>
                      <a:pt x="11066" y="1853"/>
                      <a:pt x="7812" y="863"/>
                    </a:cubicBezTo>
                    <a:cubicBezTo>
                      <a:pt x="8816" y="3024"/>
                      <a:pt x="10849" y="4495"/>
                      <a:pt x="12747" y="5951"/>
                    </a:cubicBezTo>
                    <a:cubicBezTo>
                      <a:pt x="14644" y="7407"/>
                      <a:pt x="16580" y="9081"/>
                      <a:pt x="17219" y="11376"/>
                    </a:cubicBezTo>
                    <a:cubicBezTo>
                      <a:pt x="15667" y="9933"/>
                      <a:pt x="13368" y="9687"/>
                      <a:pt x="11383" y="8917"/>
                    </a:cubicBezTo>
                    <a:cubicBezTo>
                      <a:pt x="7084" y="7252"/>
                      <a:pt x="4336" y="3167"/>
                      <a:pt x="760" y="288"/>
                    </a:cubicBezTo>
                    <a:cubicBezTo>
                      <a:pt x="578" y="142"/>
                      <a:pt x="306" y="0"/>
                      <a:pt x="133" y="159"/>
                    </a:cubicBezTo>
                    <a:cubicBezTo>
                      <a:pt x="0" y="281"/>
                      <a:pt x="37" y="494"/>
                      <a:pt x="84" y="667"/>
                    </a:cubicBezTo>
                    <a:cubicBezTo>
                      <a:pt x="571" y="2406"/>
                      <a:pt x="1130" y="4122"/>
                      <a:pt x="1763" y="5817"/>
                    </a:cubicBezTo>
                    <a:cubicBezTo>
                      <a:pt x="2212" y="7016"/>
                      <a:pt x="2720" y="8238"/>
                      <a:pt x="3635" y="9142"/>
                    </a:cubicBezTo>
                    <a:cubicBezTo>
                      <a:pt x="5145" y="10636"/>
                      <a:pt x="7454" y="10975"/>
                      <a:pt x="9598" y="11040"/>
                    </a:cubicBezTo>
                    <a:cubicBezTo>
                      <a:pt x="11741" y="11102"/>
                      <a:pt x="13974" y="10989"/>
                      <a:pt x="15929" y="11844"/>
                    </a:cubicBezTo>
                    <a:cubicBezTo>
                      <a:pt x="12822" y="12712"/>
                      <a:pt x="9235" y="11666"/>
                      <a:pt x="6452" y="13298"/>
                    </a:cubicBezTo>
                    <a:cubicBezTo>
                      <a:pt x="4965" y="14171"/>
                      <a:pt x="3977" y="15679"/>
                      <a:pt x="3181" y="17198"/>
                    </a:cubicBezTo>
                    <a:cubicBezTo>
                      <a:pt x="2263" y="18951"/>
                      <a:pt x="1524" y="20792"/>
                      <a:pt x="980" y="22693"/>
                    </a:cubicBezTo>
                    <a:lnTo>
                      <a:pt x="6679" y="17168"/>
                    </a:lnTo>
                    <a:cubicBezTo>
                      <a:pt x="7988" y="15899"/>
                      <a:pt x="9350" y="14597"/>
                      <a:pt x="11060" y="13963"/>
                    </a:cubicBezTo>
                    <a:cubicBezTo>
                      <a:pt x="12331" y="13494"/>
                      <a:pt x="13710" y="13426"/>
                      <a:pt x="15061" y="13363"/>
                    </a:cubicBezTo>
                    <a:cubicBezTo>
                      <a:pt x="15723" y="13332"/>
                      <a:pt x="16402" y="13302"/>
                      <a:pt x="17032" y="13501"/>
                    </a:cubicBezTo>
                    <a:cubicBezTo>
                      <a:pt x="17662" y="13698"/>
                      <a:pt x="18244" y="14173"/>
                      <a:pt x="18373" y="14815"/>
                    </a:cubicBezTo>
                    <a:lnTo>
                      <a:pt x="19315" y="14103"/>
                    </a:lnTo>
                    <a:lnTo>
                      <a:pt x="18877" y="13730"/>
                    </a:ln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7117046" y="4094806"/>
                <a:ext cx="800537" cy="628775"/>
              </a:xfrm>
              <a:custGeom>
                <a:avLst/>
                <a:gdLst/>
                <a:ahLst/>
                <a:cxnLst/>
                <a:rect l="l" t="t" r="r" b="b"/>
                <a:pathLst>
                  <a:path w="11251" h="8837" extrusionOk="0">
                    <a:moveTo>
                      <a:pt x="11251" y="8837"/>
                    </a:moveTo>
                    <a:cubicBezTo>
                      <a:pt x="10971" y="8723"/>
                      <a:pt x="10690" y="8613"/>
                      <a:pt x="10414" y="8491"/>
                    </a:cubicBezTo>
                    <a:cubicBezTo>
                      <a:pt x="10146" y="8353"/>
                      <a:pt x="9870" y="8228"/>
                      <a:pt x="9606" y="8081"/>
                    </a:cubicBezTo>
                    <a:lnTo>
                      <a:pt x="9217" y="7851"/>
                    </a:lnTo>
                    <a:cubicBezTo>
                      <a:pt x="9086" y="7774"/>
                      <a:pt x="8955" y="7701"/>
                      <a:pt x="8831" y="7613"/>
                    </a:cubicBezTo>
                    <a:lnTo>
                      <a:pt x="8454" y="7362"/>
                    </a:lnTo>
                    <a:lnTo>
                      <a:pt x="8266" y="7234"/>
                    </a:lnTo>
                    <a:lnTo>
                      <a:pt x="8082" y="7100"/>
                    </a:lnTo>
                    <a:cubicBezTo>
                      <a:pt x="7105" y="6390"/>
                      <a:pt x="6208" y="5574"/>
                      <a:pt x="5337" y="4742"/>
                    </a:cubicBezTo>
                    <a:cubicBezTo>
                      <a:pt x="4471" y="3900"/>
                      <a:pt x="3629" y="3036"/>
                      <a:pt x="2769" y="2191"/>
                    </a:cubicBezTo>
                    <a:cubicBezTo>
                      <a:pt x="2341" y="1769"/>
                      <a:pt x="1905" y="1354"/>
                      <a:pt x="1456" y="950"/>
                    </a:cubicBezTo>
                    <a:cubicBezTo>
                      <a:pt x="1238" y="743"/>
                      <a:pt x="1004" y="554"/>
                      <a:pt x="777" y="355"/>
                    </a:cubicBezTo>
                    <a:cubicBezTo>
                      <a:pt x="664" y="257"/>
                      <a:pt x="554" y="151"/>
                      <a:pt x="421" y="85"/>
                    </a:cubicBezTo>
                    <a:cubicBezTo>
                      <a:pt x="355" y="46"/>
                      <a:pt x="283" y="23"/>
                      <a:pt x="210" y="15"/>
                    </a:cubicBezTo>
                    <a:cubicBezTo>
                      <a:pt x="133" y="6"/>
                      <a:pt x="58" y="29"/>
                      <a:pt x="0" y="79"/>
                    </a:cubicBezTo>
                    <a:cubicBezTo>
                      <a:pt x="58" y="27"/>
                      <a:pt x="133" y="1"/>
                      <a:pt x="210" y="6"/>
                    </a:cubicBezTo>
                    <a:cubicBezTo>
                      <a:pt x="287" y="11"/>
                      <a:pt x="360" y="32"/>
                      <a:pt x="428" y="67"/>
                    </a:cubicBezTo>
                    <a:cubicBezTo>
                      <a:pt x="568" y="133"/>
                      <a:pt x="681" y="236"/>
                      <a:pt x="798" y="329"/>
                    </a:cubicBezTo>
                    <a:cubicBezTo>
                      <a:pt x="1030" y="521"/>
                      <a:pt x="1271" y="704"/>
                      <a:pt x="1496" y="905"/>
                    </a:cubicBezTo>
                    <a:cubicBezTo>
                      <a:pt x="1954" y="1299"/>
                      <a:pt x="2397" y="1708"/>
                      <a:pt x="2835" y="2125"/>
                    </a:cubicBezTo>
                    <a:cubicBezTo>
                      <a:pt x="3708" y="2956"/>
                      <a:pt x="4549" y="3820"/>
                      <a:pt x="5420" y="4653"/>
                    </a:cubicBezTo>
                    <a:cubicBezTo>
                      <a:pt x="6283" y="5492"/>
                      <a:pt x="7178" y="6302"/>
                      <a:pt x="8138" y="7025"/>
                    </a:cubicBezTo>
                    <a:cubicBezTo>
                      <a:pt x="9100" y="7749"/>
                      <a:pt x="10133" y="8378"/>
                      <a:pt x="11251" y="883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7277494" y="3556750"/>
                <a:ext cx="1692220" cy="1676566"/>
              </a:xfrm>
              <a:custGeom>
                <a:avLst/>
                <a:gdLst/>
                <a:ahLst/>
                <a:cxnLst/>
                <a:rect l="l" t="t" r="r" b="b"/>
                <a:pathLst>
                  <a:path w="23783" h="23563" extrusionOk="0">
                    <a:moveTo>
                      <a:pt x="17525" y="22580"/>
                    </a:moveTo>
                    <a:cubicBezTo>
                      <a:pt x="19555" y="21166"/>
                      <a:pt x="21480" y="19445"/>
                      <a:pt x="22454" y="17170"/>
                    </a:cubicBezTo>
                    <a:cubicBezTo>
                      <a:pt x="23782" y="14065"/>
                      <a:pt x="23131" y="10490"/>
                      <a:pt x="22459" y="7156"/>
                    </a:cubicBezTo>
                    <a:cubicBezTo>
                      <a:pt x="21031" y="9064"/>
                      <a:pt x="20702" y="11553"/>
                      <a:pt x="20319" y="13913"/>
                    </a:cubicBezTo>
                    <a:cubicBezTo>
                      <a:pt x="19939" y="16275"/>
                      <a:pt x="19382" y="18773"/>
                      <a:pt x="17662" y="20424"/>
                    </a:cubicBezTo>
                    <a:cubicBezTo>
                      <a:pt x="18198" y="18373"/>
                      <a:pt x="17324" y="16231"/>
                      <a:pt x="17060" y="14117"/>
                    </a:cubicBezTo>
                    <a:cubicBezTo>
                      <a:pt x="16489" y="9544"/>
                      <a:pt x="18783" y="5187"/>
                      <a:pt x="19623" y="673"/>
                    </a:cubicBezTo>
                    <a:cubicBezTo>
                      <a:pt x="19665" y="444"/>
                      <a:pt x="19661" y="137"/>
                      <a:pt x="19439" y="60"/>
                    </a:cubicBezTo>
                    <a:cubicBezTo>
                      <a:pt x="19268" y="1"/>
                      <a:pt x="19097" y="133"/>
                      <a:pt x="18968" y="259"/>
                    </a:cubicBezTo>
                    <a:cubicBezTo>
                      <a:pt x="17668" y="1511"/>
                      <a:pt x="16423" y="2818"/>
                      <a:pt x="15233" y="4178"/>
                    </a:cubicBezTo>
                    <a:cubicBezTo>
                      <a:pt x="14388" y="5142"/>
                      <a:pt x="13552" y="6170"/>
                      <a:pt x="13190" y="7402"/>
                    </a:cubicBezTo>
                    <a:cubicBezTo>
                      <a:pt x="12590" y="9441"/>
                      <a:pt x="13387" y="11633"/>
                      <a:pt x="14348" y="13552"/>
                    </a:cubicBezTo>
                    <a:cubicBezTo>
                      <a:pt x="15308" y="15470"/>
                      <a:pt x="16465" y="17380"/>
                      <a:pt x="16640" y="19508"/>
                    </a:cubicBezTo>
                    <a:cubicBezTo>
                      <a:pt x="14402" y="17184"/>
                      <a:pt x="13623" y="13529"/>
                      <a:pt x="10867" y="11855"/>
                    </a:cubicBezTo>
                    <a:cubicBezTo>
                      <a:pt x="9394" y="10958"/>
                      <a:pt x="7597" y="10804"/>
                      <a:pt x="5881" y="10823"/>
                    </a:cubicBezTo>
                    <a:cubicBezTo>
                      <a:pt x="3904" y="10846"/>
                      <a:pt x="1933" y="11070"/>
                      <a:pt x="1" y="11490"/>
                    </a:cubicBezTo>
                    <a:lnTo>
                      <a:pt x="7568" y="13891"/>
                    </a:lnTo>
                    <a:cubicBezTo>
                      <a:pt x="9305" y="14442"/>
                      <a:pt x="11096" y="15023"/>
                      <a:pt x="12466" y="16230"/>
                    </a:cubicBezTo>
                    <a:cubicBezTo>
                      <a:pt x="13484" y="17125"/>
                      <a:pt x="14196" y="18307"/>
                      <a:pt x="14892" y="19466"/>
                    </a:cubicBezTo>
                    <a:cubicBezTo>
                      <a:pt x="15233" y="20035"/>
                      <a:pt x="15580" y="20618"/>
                      <a:pt x="15706" y="21267"/>
                    </a:cubicBezTo>
                    <a:cubicBezTo>
                      <a:pt x="15830" y="21915"/>
                      <a:pt x="15686" y="22653"/>
                      <a:pt x="15182" y="23071"/>
                    </a:cubicBezTo>
                    <a:lnTo>
                      <a:pt x="16257" y="23563"/>
                    </a:lnTo>
                    <a:cubicBezTo>
                      <a:pt x="16297" y="23374"/>
                      <a:pt x="16338" y="23188"/>
                      <a:pt x="16378" y="22999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8191654" y="3575179"/>
                <a:ext cx="435524" cy="945830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13293" extrusionOk="0">
                    <a:moveTo>
                      <a:pt x="6120" y="0"/>
                    </a:moveTo>
                    <a:cubicBezTo>
                      <a:pt x="5212" y="939"/>
                      <a:pt x="4324" y="1894"/>
                      <a:pt x="3455" y="2866"/>
                    </a:cubicBezTo>
                    <a:cubicBezTo>
                      <a:pt x="3022" y="3355"/>
                      <a:pt x="2589" y="3842"/>
                      <a:pt x="2170" y="4341"/>
                    </a:cubicBezTo>
                    <a:cubicBezTo>
                      <a:pt x="1753" y="4839"/>
                      <a:pt x="1351" y="5349"/>
                      <a:pt x="1025" y="5902"/>
                    </a:cubicBezTo>
                    <a:cubicBezTo>
                      <a:pt x="697" y="6454"/>
                      <a:pt x="447" y="7051"/>
                      <a:pt x="335" y="7681"/>
                    </a:cubicBezTo>
                    <a:cubicBezTo>
                      <a:pt x="217" y="8307"/>
                      <a:pt x="217" y="8957"/>
                      <a:pt x="306" y="9596"/>
                    </a:cubicBezTo>
                    <a:cubicBezTo>
                      <a:pt x="398" y="10236"/>
                      <a:pt x="553" y="10868"/>
                      <a:pt x="768" y="11479"/>
                    </a:cubicBezTo>
                    <a:cubicBezTo>
                      <a:pt x="974" y="12097"/>
                      <a:pt x="1232" y="12696"/>
                      <a:pt x="1500" y="13293"/>
                    </a:cubicBezTo>
                    <a:cubicBezTo>
                      <a:pt x="880" y="12148"/>
                      <a:pt x="334" y="10933"/>
                      <a:pt x="119" y="9624"/>
                    </a:cubicBezTo>
                    <a:cubicBezTo>
                      <a:pt x="4" y="8967"/>
                      <a:pt x="0" y="8297"/>
                      <a:pt x="110" y="7639"/>
                    </a:cubicBezTo>
                    <a:cubicBezTo>
                      <a:pt x="218" y="6979"/>
                      <a:pt x="480" y="6349"/>
                      <a:pt x="817" y="5780"/>
                    </a:cubicBezTo>
                    <a:cubicBezTo>
                      <a:pt x="1157" y="5209"/>
                      <a:pt x="1568" y="4689"/>
                      <a:pt x="1995" y="4193"/>
                    </a:cubicBezTo>
                    <a:cubicBezTo>
                      <a:pt x="2426" y="3699"/>
                      <a:pt x="2865" y="3214"/>
                      <a:pt x="3315" y="2739"/>
                    </a:cubicBezTo>
                    <a:cubicBezTo>
                      <a:pt x="4210" y="1786"/>
                      <a:pt x="5146" y="873"/>
                      <a:pt x="6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6" name="Google Shape;286;p15"/>
            <p:cNvSpPr/>
            <p:nvPr/>
          </p:nvSpPr>
          <p:spPr>
            <a:xfrm>
              <a:off x="7277494" y="4321711"/>
              <a:ext cx="773214" cy="78481"/>
            </a:xfrm>
            <a:custGeom>
              <a:avLst/>
              <a:gdLst/>
              <a:ahLst/>
              <a:cxnLst/>
              <a:rect l="l" t="t" r="r" b="b"/>
              <a:pathLst>
                <a:path w="10867" h="1103" extrusionOk="0">
                  <a:moveTo>
                    <a:pt x="10867" y="1102"/>
                  </a:moveTo>
                  <a:cubicBezTo>
                    <a:pt x="10062" y="645"/>
                    <a:pt x="9163" y="387"/>
                    <a:pt x="8254" y="258"/>
                  </a:cubicBezTo>
                  <a:cubicBezTo>
                    <a:pt x="7346" y="128"/>
                    <a:pt x="6419" y="111"/>
                    <a:pt x="5497" y="139"/>
                  </a:cubicBezTo>
                  <a:cubicBezTo>
                    <a:pt x="4576" y="158"/>
                    <a:pt x="3656" y="224"/>
                    <a:pt x="2738" y="326"/>
                  </a:cubicBezTo>
                  <a:cubicBezTo>
                    <a:pt x="2280" y="374"/>
                    <a:pt x="1823" y="434"/>
                    <a:pt x="1366" y="505"/>
                  </a:cubicBezTo>
                  <a:cubicBezTo>
                    <a:pt x="910" y="573"/>
                    <a:pt x="454" y="654"/>
                    <a:pt x="1" y="739"/>
                  </a:cubicBezTo>
                  <a:cubicBezTo>
                    <a:pt x="449" y="628"/>
                    <a:pt x="901" y="533"/>
                    <a:pt x="1357" y="448"/>
                  </a:cubicBezTo>
                  <a:cubicBezTo>
                    <a:pt x="1811" y="364"/>
                    <a:pt x="2268" y="292"/>
                    <a:pt x="2727" y="233"/>
                  </a:cubicBezTo>
                  <a:cubicBezTo>
                    <a:pt x="3645" y="113"/>
                    <a:pt x="4569" y="46"/>
                    <a:pt x="5494" y="18"/>
                  </a:cubicBezTo>
                  <a:cubicBezTo>
                    <a:pt x="6419" y="1"/>
                    <a:pt x="7351" y="15"/>
                    <a:pt x="8268" y="165"/>
                  </a:cubicBezTo>
                  <a:cubicBezTo>
                    <a:pt x="8727" y="238"/>
                    <a:pt x="9177" y="352"/>
                    <a:pt x="9617" y="500"/>
                  </a:cubicBezTo>
                  <a:cubicBezTo>
                    <a:pt x="10055" y="656"/>
                    <a:pt x="10478" y="851"/>
                    <a:pt x="10867" y="11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1_1_1_1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"/>
          <p:cNvSpPr txBox="1">
            <a:spLocks noGrp="1"/>
          </p:cNvSpPr>
          <p:nvPr>
            <p:ph type="title"/>
          </p:nvPr>
        </p:nvSpPr>
        <p:spPr>
          <a:xfrm>
            <a:off x="800100" y="597450"/>
            <a:ext cx="39531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7"/>
          <p:cNvSpPr txBox="1">
            <a:spLocks noGrp="1"/>
          </p:cNvSpPr>
          <p:nvPr>
            <p:ph type="subTitle" idx="1"/>
          </p:nvPr>
        </p:nvSpPr>
        <p:spPr>
          <a:xfrm>
            <a:off x="800100" y="2737092"/>
            <a:ext cx="2176500" cy="99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0" name="Google Shape;380;p17"/>
          <p:cNvSpPr txBox="1">
            <a:spLocks noGrp="1"/>
          </p:cNvSpPr>
          <p:nvPr>
            <p:ph type="subTitle" idx="2"/>
          </p:nvPr>
        </p:nvSpPr>
        <p:spPr>
          <a:xfrm>
            <a:off x="800100" y="2336875"/>
            <a:ext cx="21765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3"/>
          </p:nvPr>
        </p:nvSpPr>
        <p:spPr>
          <a:xfrm>
            <a:off x="3483750" y="2737092"/>
            <a:ext cx="2176500" cy="99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2" name="Google Shape;382;p17"/>
          <p:cNvSpPr txBox="1">
            <a:spLocks noGrp="1"/>
          </p:cNvSpPr>
          <p:nvPr>
            <p:ph type="subTitle" idx="4"/>
          </p:nvPr>
        </p:nvSpPr>
        <p:spPr>
          <a:xfrm>
            <a:off x="3483750" y="2336875"/>
            <a:ext cx="21765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17"/>
          <p:cNvSpPr txBox="1">
            <a:spLocks noGrp="1"/>
          </p:cNvSpPr>
          <p:nvPr>
            <p:ph type="subTitle" idx="5"/>
          </p:nvPr>
        </p:nvSpPr>
        <p:spPr>
          <a:xfrm>
            <a:off x="6167400" y="2737092"/>
            <a:ext cx="2176500" cy="99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4" name="Google Shape;384;p17"/>
          <p:cNvSpPr txBox="1">
            <a:spLocks noGrp="1"/>
          </p:cNvSpPr>
          <p:nvPr>
            <p:ph type="subTitle" idx="6"/>
          </p:nvPr>
        </p:nvSpPr>
        <p:spPr>
          <a:xfrm>
            <a:off x="6167400" y="2336875"/>
            <a:ext cx="21765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85" name="Google Shape;385;p17"/>
          <p:cNvGrpSpPr/>
          <p:nvPr/>
        </p:nvGrpSpPr>
        <p:grpSpPr>
          <a:xfrm>
            <a:off x="2571862" y="4236167"/>
            <a:ext cx="1230715" cy="993583"/>
            <a:chOff x="3974575" y="4314877"/>
            <a:chExt cx="1133360" cy="914985"/>
          </a:xfrm>
        </p:grpSpPr>
        <p:sp>
          <p:nvSpPr>
            <p:cNvPr id="386" name="Google Shape;386;p17"/>
            <p:cNvSpPr/>
            <p:nvPr/>
          </p:nvSpPr>
          <p:spPr>
            <a:xfrm>
              <a:off x="4238433" y="4694838"/>
              <a:ext cx="539857" cy="530322"/>
            </a:xfrm>
            <a:custGeom>
              <a:avLst/>
              <a:gdLst/>
              <a:ahLst/>
              <a:cxnLst/>
              <a:rect l="l" t="t" r="r" b="b"/>
              <a:pathLst>
                <a:path w="9536" h="9368" extrusionOk="0">
                  <a:moveTo>
                    <a:pt x="2053" y="39"/>
                  </a:moveTo>
                  <a:cubicBezTo>
                    <a:pt x="2712" y="86"/>
                    <a:pt x="3370" y="115"/>
                    <a:pt x="4031" y="138"/>
                  </a:cubicBezTo>
                  <a:cubicBezTo>
                    <a:pt x="4747" y="164"/>
                    <a:pt x="5461" y="189"/>
                    <a:pt x="6171" y="194"/>
                  </a:cubicBezTo>
                  <a:cubicBezTo>
                    <a:pt x="6224" y="199"/>
                    <a:pt x="6278" y="199"/>
                    <a:pt x="6330" y="194"/>
                  </a:cubicBezTo>
                  <a:cubicBezTo>
                    <a:pt x="7374" y="197"/>
                    <a:pt x="8414" y="157"/>
                    <a:pt x="9458" y="11"/>
                  </a:cubicBezTo>
                  <a:cubicBezTo>
                    <a:pt x="9472" y="9"/>
                    <a:pt x="9484" y="4"/>
                    <a:pt x="9498" y="0"/>
                  </a:cubicBezTo>
                  <a:cubicBezTo>
                    <a:pt x="9511" y="2"/>
                    <a:pt x="9523" y="4"/>
                    <a:pt x="9535" y="4"/>
                  </a:cubicBezTo>
                  <a:lnTo>
                    <a:pt x="7737" y="8700"/>
                  </a:lnTo>
                  <a:cubicBezTo>
                    <a:pt x="5580" y="9367"/>
                    <a:pt x="3272" y="9367"/>
                    <a:pt x="1116" y="8700"/>
                  </a:cubicBezTo>
                  <a:lnTo>
                    <a:pt x="1" y="68"/>
                  </a:lnTo>
                  <a:cubicBezTo>
                    <a:pt x="685" y="91"/>
                    <a:pt x="1369" y="79"/>
                    <a:pt x="2053" y="3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4238263" y="4671402"/>
              <a:ext cx="538838" cy="52534"/>
            </a:xfrm>
            <a:custGeom>
              <a:avLst/>
              <a:gdLst/>
              <a:ahLst/>
              <a:cxnLst/>
              <a:rect l="l" t="t" r="r" b="b"/>
              <a:pathLst>
                <a:path w="9518" h="928" extrusionOk="0">
                  <a:moveTo>
                    <a:pt x="9517" y="465"/>
                  </a:moveTo>
                  <a:cubicBezTo>
                    <a:pt x="9517" y="720"/>
                    <a:pt x="7386" y="927"/>
                    <a:pt x="4759" y="927"/>
                  </a:cubicBezTo>
                  <a:cubicBezTo>
                    <a:pt x="2132" y="927"/>
                    <a:pt x="0" y="720"/>
                    <a:pt x="0" y="465"/>
                  </a:cubicBezTo>
                  <a:cubicBezTo>
                    <a:pt x="0" y="208"/>
                    <a:pt x="2132" y="1"/>
                    <a:pt x="4759" y="1"/>
                  </a:cubicBezTo>
                  <a:cubicBezTo>
                    <a:pt x="7386" y="1"/>
                    <a:pt x="9517" y="208"/>
                    <a:pt x="9517" y="465"/>
                  </a:cubicBezTo>
                  <a:close/>
                </a:path>
              </a:pathLst>
            </a:custGeom>
            <a:solidFill>
              <a:srgbClr val="4C3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4419981" y="4474062"/>
              <a:ext cx="609490" cy="755800"/>
            </a:xfrm>
            <a:custGeom>
              <a:avLst/>
              <a:gdLst/>
              <a:ahLst/>
              <a:cxnLst/>
              <a:rect l="l" t="t" r="r" b="b"/>
              <a:pathLst>
                <a:path w="10766" h="13351" extrusionOk="0">
                  <a:moveTo>
                    <a:pt x="671" y="4003"/>
                  </a:moveTo>
                  <a:cubicBezTo>
                    <a:pt x="671" y="4003"/>
                    <a:pt x="3142" y="1"/>
                    <a:pt x="4354" y="903"/>
                  </a:cubicBezTo>
                  <a:cubicBezTo>
                    <a:pt x="5565" y="1804"/>
                    <a:pt x="10765" y="4618"/>
                    <a:pt x="10505" y="13351"/>
                  </a:cubicBezTo>
                  <a:cubicBezTo>
                    <a:pt x="10505" y="13351"/>
                    <a:pt x="6471" y="9964"/>
                    <a:pt x="3832" y="8533"/>
                  </a:cubicBezTo>
                  <a:cubicBezTo>
                    <a:pt x="1193" y="7100"/>
                    <a:pt x="1598" y="4050"/>
                    <a:pt x="1598" y="4050"/>
                  </a:cubicBezTo>
                  <a:lnTo>
                    <a:pt x="0" y="525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4524822" y="4576242"/>
              <a:ext cx="436539" cy="525680"/>
            </a:xfrm>
            <a:custGeom>
              <a:avLst/>
              <a:gdLst/>
              <a:ahLst/>
              <a:cxnLst/>
              <a:rect l="l" t="t" r="r" b="b"/>
              <a:pathLst>
                <a:path w="7711" h="9286" extrusionOk="0">
                  <a:moveTo>
                    <a:pt x="65" y="1481"/>
                  </a:moveTo>
                  <a:cubicBezTo>
                    <a:pt x="290" y="908"/>
                    <a:pt x="1051" y="707"/>
                    <a:pt x="1636" y="903"/>
                  </a:cubicBezTo>
                  <a:cubicBezTo>
                    <a:pt x="2219" y="1099"/>
                    <a:pt x="2659" y="1577"/>
                    <a:pt x="3053" y="2048"/>
                  </a:cubicBezTo>
                  <a:cubicBezTo>
                    <a:pt x="4904" y="4249"/>
                    <a:pt x="6429" y="6711"/>
                    <a:pt x="7711" y="9285"/>
                  </a:cubicBezTo>
                  <a:cubicBezTo>
                    <a:pt x="6543" y="6419"/>
                    <a:pt x="5335" y="3488"/>
                    <a:pt x="3252" y="1200"/>
                  </a:cubicBezTo>
                  <a:cubicBezTo>
                    <a:pt x="2926" y="838"/>
                    <a:pt x="2568" y="489"/>
                    <a:pt x="2130" y="275"/>
                  </a:cubicBezTo>
                  <a:cubicBezTo>
                    <a:pt x="1690" y="62"/>
                    <a:pt x="1154" y="1"/>
                    <a:pt x="718" y="219"/>
                  </a:cubicBezTo>
                  <a:cubicBezTo>
                    <a:pt x="281" y="439"/>
                    <a:pt x="0" y="980"/>
                    <a:pt x="168" y="143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4593376" y="4425944"/>
              <a:ext cx="376303" cy="490469"/>
            </a:xfrm>
            <a:custGeom>
              <a:avLst/>
              <a:gdLst/>
              <a:ahLst/>
              <a:cxnLst/>
              <a:rect l="l" t="t" r="r" b="b"/>
              <a:pathLst>
                <a:path w="6647" h="8664" extrusionOk="0">
                  <a:moveTo>
                    <a:pt x="1" y="0"/>
                  </a:moveTo>
                  <a:cubicBezTo>
                    <a:pt x="1039" y="2175"/>
                    <a:pt x="2314" y="4757"/>
                    <a:pt x="3323" y="6093"/>
                  </a:cubicBezTo>
                  <a:cubicBezTo>
                    <a:pt x="3742" y="6648"/>
                    <a:pt x="5560" y="8051"/>
                    <a:pt x="6646" y="8664"/>
                  </a:cubicBezTo>
                  <a:cubicBezTo>
                    <a:pt x="5663" y="3626"/>
                    <a:pt x="2672" y="3614"/>
                    <a:pt x="1006" y="93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4506424" y="4703330"/>
              <a:ext cx="508324" cy="526530"/>
            </a:xfrm>
            <a:custGeom>
              <a:avLst/>
              <a:gdLst/>
              <a:ahLst/>
              <a:cxnLst/>
              <a:rect l="l" t="t" r="r" b="b"/>
              <a:pathLst>
                <a:path w="8979" h="9301" extrusionOk="0">
                  <a:moveTo>
                    <a:pt x="8978" y="9301"/>
                  </a:moveTo>
                  <a:cubicBezTo>
                    <a:pt x="8128" y="8556"/>
                    <a:pt x="7252" y="7843"/>
                    <a:pt x="6358" y="7152"/>
                  </a:cubicBezTo>
                  <a:cubicBezTo>
                    <a:pt x="5464" y="6459"/>
                    <a:pt x="4546" y="5797"/>
                    <a:pt x="3600" y="5176"/>
                  </a:cubicBezTo>
                  <a:cubicBezTo>
                    <a:pt x="3364" y="5021"/>
                    <a:pt x="3118" y="4878"/>
                    <a:pt x="2877" y="4729"/>
                  </a:cubicBezTo>
                  <a:cubicBezTo>
                    <a:pt x="2635" y="4586"/>
                    <a:pt x="2376" y="4455"/>
                    <a:pt x="2146" y="4305"/>
                  </a:cubicBezTo>
                  <a:cubicBezTo>
                    <a:pt x="1902" y="4171"/>
                    <a:pt x="1687" y="3991"/>
                    <a:pt x="1474" y="3813"/>
                  </a:cubicBezTo>
                  <a:lnTo>
                    <a:pt x="1182" y="3516"/>
                  </a:lnTo>
                  <a:cubicBezTo>
                    <a:pt x="1092" y="3410"/>
                    <a:pt x="1010" y="3298"/>
                    <a:pt x="922" y="3190"/>
                  </a:cubicBezTo>
                  <a:cubicBezTo>
                    <a:pt x="598" y="2732"/>
                    <a:pt x="362" y="2219"/>
                    <a:pt x="228" y="1674"/>
                  </a:cubicBezTo>
                  <a:cubicBezTo>
                    <a:pt x="90" y="1128"/>
                    <a:pt x="36" y="564"/>
                    <a:pt x="71" y="0"/>
                  </a:cubicBezTo>
                  <a:cubicBezTo>
                    <a:pt x="1" y="562"/>
                    <a:pt x="44" y="1135"/>
                    <a:pt x="160" y="1692"/>
                  </a:cubicBezTo>
                  <a:cubicBezTo>
                    <a:pt x="282" y="2250"/>
                    <a:pt x="509" y="2779"/>
                    <a:pt x="830" y="3254"/>
                  </a:cubicBezTo>
                  <a:cubicBezTo>
                    <a:pt x="1148" y="3732"/>
                    <a:pt x="1587" y="4123"/>
                    <a:pt x="2076" y="4418"/>
                  </a:cubicBezTo>
                  <a:cubicBezTo>
                    <a:pt x="2319" y="4577"/>
                    <a:pt x="2563" y="4705"/>
                    <a:pt x="2806" y="4850"/>
                  </a:cubicBezTo>
                  <a:cubicBezTo>
                    <a:pt x="3045" y="4998"/>
                    <a:pt x="3286" y="5143"/>
                    <a:pt x="3522" y="5298"/>
                  </a:cubicBezTo>
                  <a:cubicBezTo>
                    <a:pt x="4469" y="5906"/>
                    <a:pt x="5384" y="6569"/>
                    <a:pt x="6290" y="7241"/>
                  </a:cubicBezTo>
                  <a:cubicBezTo>
                    <a:pt x="6746" y="7575"/>
                    <a:pt x="7194" y="7917"/>
                    <a:pt x="7641" y="8262"/>
                  </a:cubicBezTo>
                  <a:cubicBezTo>
                    <a:pt x="8088" y="8608"/>
                    <a:pt x="8533" y="8952"/>
                    <a:pt x="8978" y="9301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3974575" y="4375166"/>
              <a:ext cx="512966" cy="523076"/>
            </a:xfrm>
            <a:custGeom>
              <a:avLst/>
              <a:gdLst/>
              <a:ahLst/>
              <a:cxnLst/>
              <a:rect l="l" t="t" r="r" b="b"/>
              <a:pathLst>
                <a:path w="9061" h="9240" extrusionOk="0">
                  <a:moveTo>
                    <a:pt x="9061" y="3402"/>
                  </a:moveTo>
                  <a:cubicBezTo>
                    <a:pt x="8629" y="2987"/>
                    <a:pt x="8757" y="1755"/>
                    <a:pt x="7023" y="877"/>
                  </a:cubicBezTo>
                  <a:cubicBezTo>
                    <a:pt x="5288" y="0"/>
                    <a:pt x="4080" y="115"/>
                    <a:pt x="3513" y="58"/>
                  </a:cubicBezTo>
                  <a:cubicBezTo>
                    <a:pt x="2946" y="0"/>
                    <a:pt x="1282" y="2292"/>
                    <a:pt x="642" y="4483"/>
                  </a:cubicBezTo>
                  <a:cubicBezTo>
                    <a:pt x="1" y="6672"/>
                    <a:pt x="497" y="9240"/>
                    <a:pt x="497" y="9240"/>
                  </a:cubicBezTo>
                  <a:cubicBezTo>
                    <a:pt x="497" y="9240"/>
                    <a:pt x="2778" y="7330"/>
                    <a:pt x="3513" y="5094"/>
                  </a:cubicBezTo>
                  <a:cubicBezTo>
                    <a:pt x="4248" y="2860"/>
                    <a:pt x="4821" y="1777"/>
                    <a:pt x="4821" y="1777"/>
                  </a:cubicBezTo>
                  <a:lnTo>
                    <a:pt x="7444" y="2587"/>
                  </a:lnTo>
                  <a:lnTo>
                    <a:pt x="9061" y="48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4002653" y="4475647"/>
              <a:ext cx="244849" cy="422594"/>
            </a:xfrm>
            <a:custGeom>
              <a:avLst/>
              <a:gdLst/>
              <a:ahLst/>
              <a:cxnLst/>
              <a:rect l="l" t="t" r="r" b="b"/>
              <a:pathLst>
                <a:path w="4325" h="7465" extrusionOk="0">
                  <a:moveTo>
                    <a:pt x="1" y="7465"/>
                  </a:moveTo>
                  <a:cubicBezTo>
                    <a:pt x="570" y="7009"/>
                    <a:pt x="1086" y="6487"/>
                    <a:pt x="1561" y="5929"/>
                  </a:cubicBezTo>
                  <a:cubicBezTo>
                    <a:pt x="1678" y="5787"/>
                    <a:pt x="1797" y="5648"/>
                    <a:pt x="1903" y="5497"/>
                  </a:cubicBezTo>
                  <a:cubicBezTo>
                    <a:pt x="2015" y="5353"/>
                    <a:pt x="2120" y="5201"/>
                    <a:pt x="2221" y="5049"/>
                  </a:cubicBezTo>
                  <a:cubicBezTo>
                    <a:pt x="2324" y="4897"/>
                    <a:pt x="2418" y="4738"/>
                    <a:pt x="2516" y="4583"/>
                  </a:cubicBezTo>
                  <a:cubicBezTo>
                    <a:pt x="2603" y="4422"/>
                    <a:pt x="2698" y="4263"/>
                    <a:pt x="2776" y="4096"/>
                  </a:cubicBezTo>
                  <a:cubicBezTo>
                    <a:pt x="2935" y="3766"/>
                    <a:pt x="3062" y="3413"/>
                    <a:pt x="3171" y="3068"/>
                  </a:cubicBezTo>
                  <a:cubicBezTo>
                    <a:pt x="3284" y="2722"/>
                    <a:pt x="3406" y="2380"/>
                    <a:pt x="3525" y="2034"/>
                  </a:cubicBezTo>
                  <a:cubicBezTo>
                    <a:pt x="3644" y="1690"/>
                    <a:pt x="3771" y="1350"/>
                    <a:pt x="3906" y="1011"/>
                  </a:cubicBezTo>
                  <a:cubicBezTo>
                    <a:pt x="4035" y="671"/>
                    <a:pt x="4174" y="334"/>
                    <a:pt x="4325" y="1"/>
                  </a:cubicBezTo>
                  <a:cubicBezTo>
                    <a:pt x="3972" y="641"/>
                    <a:pt x="3687" y="1317"/>
                    <a:pt x="3420" y="1996"/>
                  </a:cubicBezTo>
                  <a:cubicBezTo>
                    <a:pt x="3284" y="2334"/>
                    <a:pt x="3165" y="2680"/>
                    <a:pt x="3045" y="3026"/>
                  </a:cubicBezTo>
                  <a:cubicBezTo>
                    <a:pt x="2935" y="3370"/>
                    <a:pt x="2801" y="3706"/>
                    <a:pt x="2645" y="4033"/>
                  </a:cubicBezTo>
                  <a:cubicBezTo>
                    <a:pt x="2338" y="4687"/>
                    <a:pt x="1919" y="5284"/>
                    <a:pt x="1474" y="5857"/>
                  </a:cubicBezTo>
                  <a:cubicBezTo>
                    <a:pt x="1249" y="6142"/>
                    <a:pt x="1015" y="6421"/>
                    <a:pt x="765" y="6686"/>
                  </a:cubicBezTo>
                  <a:cubicBezTo>
                    <a:pt x="521" y="6957"/>
                    <a:pt x="266" y="7215"/>
                    <a:pt x="1" y="7465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4185560" y="4541880"/>
              <a:ext cx="372907" cy="534851"/>
            </a:xfrm>
            <a:custGeom>
              <a:avLst/>
              <a:gdLst/>
              <a:ahLst/>
              <a:cxnLst/>
              <a:rect l="l" t="t" r="r" b="b"/>
              <a:pathLst>
                <a:path w="6587" h="9448" extrusionOk="0">
                  <a:moveTo>
                    <a:pt x="6587" y="2608"/>
                  </a:moveTo>
                  <a:cubicBezTo>
                    <a:pt x="6327" y="2168"/>
                    <a:pt x="4337" y="574"/>
                    <a:pt x="3296" y="288"/>
                  </a:cubicBezTo>
                  <a:cubicBezTo>
                    <a:pt x="2254" y="0"/>
                    <a:pt x="1" y="9423"/>
                    <a:pt x="261" y="9435"/>
                  </a:cubicBezTo>
                  <a:cubicBezTo>
                    <a:pt x="521" y="9447"/>
                    <a:pt x="3518" y="8323"/>
                    <a:pt x="4700" y="6471"/>
                  </a:cubicBezTo>
                  <a:cubicBezTo>
                    <a:pt x="5882" y="4621"/>
                    <a:pt x="5334" y="2557"/>
                    <a:pt x="5334" y="255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4198806" y="4556372"/>
              <a:ext cx="173404" cy="519623"/>
            </a:xfrm>
            <a:custGeom>
              <a:avLst/>
              <a:gdLst/>
              <a:ahLst/>
              <a:cxnLst/>
              <a:rect l="l" t="t" r="r" b="b"/>
              <a:pathLst>
                <a:path w="3063" h="9179" extrusionOk="0">
                  <a:moveTo>
                    <a:pt x="3062" y="32"/>
                  </a:moveTo>
                  <a:cubicBezTo>
                    <a:pt x="2958" y="1"/>
                    <a:pt x="2856" y="67"/>
                    <a:pt x="2781" y="133"/>
                  </a:cubicBezTo>
                  <a:cubicBezTo>
                    <a:pt x="2706" y="205"/>
                    <a:pt x="2638" y="283"/>
                    <a:pt x="2579" y="369"/>
                  </a:cubicBezTo>
                  <a:cubicBezTo>
                    <a:pt x="2464" y="538"/>
                    <a:pt x="2359" y="718"/>
                    <a:pt x="2266" y="901"/>
                  </a:cubicBezTo>
                  <a:cubicBezTo>
                    <a:pt x="2083" y="1271"/>
                    <a:pt x="1928" y="1652"/>
                    <a:pt x="1779" y="2034"/>
                  </a:cubicBezTo>
                  <a:cubicBezTo>
                    <a:pt x="1488" y="2802"/>
                    <a:pt x="1247" y="3588"/>
                    <a:pt x="1013" y="4375"/>
                  </a:cubicBezTo>
                  <a:cubicBezTo>
                    <a:pt x="793" y="5166"/>
                    <a:pt x="584" y="5960"/>
                    <a:pt x="402" y="6760"/>
                  </a:cubicBezTo>
                  <a:cubicBezTo>
                    <a:pt x="313" y="7159"/>
                    <a:pt x="228" y="7561"/>
                    <a:pt x="153" y="7964"/>
                  </a:cubicBezTo>
                  <a:cubicBezTo>
                    <a:pt x="116" y="8167"/>
                    <a:pt x="81" y="8369"/>
                    <a:pt x="51" y="8572"/>
                  </a:cubicBezTo>
                  <a:cubicBezTo>
                    <a:pt x="37" y="8675"/>
                    <a:pt x="23" y="8776"/>
                    <a:pt x="13" y="8877"/>
                  </a:cubicBezTo>
                  <a:cubicBezTo>
                    <a:pt x="8" y="8929"/>
                    <a:pt x="4" y="8980"/>
                    <a:pt x="2" y="9031"/>
                  </a:cubicBezTo>
                  <a:cubicBezTo>
                    <a:pt x="2" y="9057"/>
                    <a:pt x="1" y="9083"/>
                    <a:pt x="2" y="9109"/>
                  </a:cubicBezTo>
                  <a:cubicBezTo>
                    <a:pt x="4" y="9134"/>
                    <a:pt x="2" y="9165"/>
                    <a:pt x="25" y="9179"/>
                  </a:cubicBezTo>
                  <a:cubicBezTo>
                    <a:pt x="4" y="9165"/>
                    <a:pt x="9" y="9132"/>
                    <a:pt x="8" y="9109"/>
                  </a:cubicBezTo>
                  <a:cubicBezTo>
                    <a:pt x="6" y="9085"/>
                    <a:pt x="11" y="9057"/>
                    <a:pt x="13" y="9032"/>
                  </a:cubicBezTo>
                  <a:cubicBezTo>
                    <a:pt x="18" y="8982"/>
                    <a:pt x="27" y="8931"/>
                    <a:pt x="36" y="8881"/>
                  </a:cubicBezTo>
                  <a:cubicBezTo>
                    <a:pt x="51" y="8779"/>
                    <a:pt x="70" y="8678"/>
                    <a:pt x="90" y="8579"/>
                  </a:cubicBezTo>
                  <a:cubicBezTo>
                    <a:pt x="130" y="8378"/>
                    <a:pt x="175" y="8179"/>
                    <a:pt x="222" y="7980"/>
                  </a:cubicBezTo>
                  <a:cubicBezTo>
                    <a:pt x="313" y="7580"/>
                    <a:pt x="409" y="7182"/>
                    <a:pt x="512" y="6786"/>
                  </a:cubicBezTo>
                  <a:cubicBezTo>
                    <a:pt x="715" y="5993"/>
                    <a:pt x="922" y="5201"/>
                    <a:pt x="1153" y="4415"/>
                  </a:cubicBezTo>
                  <a:cubicBezTo>
                    <a:pt x="1374" y="3628"/>
                    <a:pt x="1617" y="2846"/>
                    <a:pt x="1884" y="2073"/>
                  </a:cubicBezTo>
                  <a:cubicBezTo>
                    <a:pt x="2019" y="1687"/>
                    <a:pt x="2162" y="1305"/>
                    <a:pt x="2331" y="933"/>
                  </a:cubicBezTo>
                  <a:cubicBezTo>
                    <a:pt x="2411" y="746"/>
                    <a:pt x="2506" y="564"/>
                    <a:pt x="2610" y="390"/>
                  </a:cubicBezTo>
                  <a:cubicBezTo>
                    <a:pt x="2664" y="303"/>
                    <a:pt x="2726" y="222"/>
                    <a:pt x="2795" y="149"/>
                  </a:cubicBezTo>
                  <a:cubicBezTo>
                    <a:pt x="2865" y="81"/>
                    <a:pt x="2956" y="8"/>
                    <a:pt x="3062" y="32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4200278" y="4686743"/>
              <a:ext cx="299310" cy="389250"/>
            </a:xfrm>
            <a:custGeom>
              <a:avLst/>
              <a:gdLst/>
              <a:ahLst/>
              <a:cxnLst/>
              <a:rect l="l" t="t" r="r" b="b"/>
              <a:pathLst>
                <a:path w="5287" h="6876" extrusionOk="0">
                  <a:moveTo>
                    <a:pt x="1" y="6876"/>
                  </a:moveTo>
                  <a:cubicBezTo>
                    <a:pt x="198" y="6853"/>
                    <a:pt x="388" y="6787"/>
                    <a:pt x="575" y="6722"/>
                  </a:cubicBezTo>
                  <a:cubicBezTo>
                    <a:pt x="762" y="6660"/>
                    <a:pt x="947" y="6584"/>
                    <a:pt x="1130" y="6506"/>
                  </a:cubicBezTo>
                  <a:cubicBezTo>
                    <a:pt x="1495" y="6347"/>
                    <a:pt x="1851" y="6169"/>
                    <a:pt x="2197" y="5974"/>
                  </a:cubicBezTo>
                  <a:cubicBezTo>
                    <a:pt x="2544" y="5778"/>
                    <a:pt x="2876" y="5556"/>
                    <a:pt x="3192" y="5314"/>
                  </a:cubicBezTo>
                  <a:cubicBezTo>
                    <a:pt x="3354" y="5197"/>
                    <a:pt x="3501" y="5059"/>
                    <a:pt x="3654" y="4931"/>
                  </a:cubicBezTo>
                  <a:lnTo>
                    <a:pt x="3871" y="4724"/>
                  </a:lnTo>
                  <a:lnTo>
                    <a:pt x="3977" y="4617"/>
                  </a:lnTo>
                  <a:lnTo>
                    <a:pt x="4077" y="4504"/>
                  </a:lnTo>
                  <a:cubicBezTo>
                    <a:pt x="4611" y="3902"/>
                    <a:pt x="4971" y="3153"/>
                    <a:pt x="5129" y="2369"/>
                  </a:cubicBezTo>
                  <a:cubicBezTo>
                    <a:pt x="5286" y="1585"/>
                    <a:pt x="5274" y="766"/>
                    <a:pt x="5074" y="0"/>
                  </a:cubicBezTo>
                  <a:cubicBezTo>
                    <a:pt x="5145" y="388"/>
                    <a:pt x="5177" y="782"/>
                    <a:pt x="5164" y="1178"/>
                  </a:cubicBezTo>
                  <a:cubicBezTo>
                    <a:pt x="5157" y="1571"/>
                    <a:pt x="5108" y="1962"/>
                    <a:pt x="5019" y="2344"/>
                  </a:cubicBezTo>
                  <a:cubicBezTo>
                    <a:pt x="4843" y="3106"/>
                    <a:pt x="4494" y="3832"/>
                    <a:pt x="3967" y="4408"/>
                  </a:cubicBezTo>
                  <a:lnTo>
                    <a:pt x="3873" y="4519"/>
                  </a:lnTo>
                  <a:lnTo>
                    <a:pt x="3770" y="4622"/>
                  </a:lnTo>
                  <a:lnTo>
                    <a:pt x="3560" y="4830"/>
                  </a:lnTo>
                  <a:cubicBezTo>
                    <a:pt x="3412" y="4956"/>
                    <a:pt x="3270" y="5092"/>
                    <a:pt x="3111" y="5209"/>
                  </a:cubicBezTo>
                  <a:cubicBezTo>
                    <a:pt x="2806" y="5455"/>
                    <a:pt x="2473" y="5666"/>
                    <a:pt x="2139" y="5878"/>
                  </a:cubicBezTo>
                  <a:cubicBezTo>
                    <a:pt x="1802" y="6082"/>
                    <a:pt x="1457" y="6270"/>
                    <a:pt x="1101" y="6441"/>
                  </a:cubicBezTo>
                  <a:cubicBezTo>
                    <a:pt x="923" y="6529"/>
                    <a:pt x="743" y="6611"/>
                    <a:pt x="561" y="6686"/>
                  </a:cubicBezTo>
                  <a:cubicBezTo>
                    <a:pt x="470" y="6724"/>
                    <a:pt x="378" y="6761"/>
                    <a:pt x="285" y="6794"/>
                  </a:cubicBezTo>
                  <a:cubicBezTo>
                    <a:pt x="238" y="6811"/>
                    <a:pt x="193" y="6827"/>
                    <a:pt x="146" y="6841"/>
                  </a:cubicBezTo>
                  <a:cubicBezTo>
                    <a:pt x="99" y="6857"/>
                    <a:pt x="50" y="6869"/>
                    <a:pt x="1" y="6876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4444153" y="4314877"/>
              <a:ext cx="663782" cy="632673"/>
            </a:xfrm>
            <a:custGeom>
              <a:avLst/>
              <a:gdLst/>
              <a:ahLst/>
              <a:cxnLst/>
              <a:rect l="l" t="t" r="r" b="b"/>
              <a:pathLst>
                <a:path w="11725" h="11176" extrusionOk="0">
                  <a:moveTo>
                    <a:pt x="1" y="5052"/>
                  </a:moveTo>
                  <a:cubicBezTo>
                    <a:pt x="1" y="5052"/>
                    <a:pt x="1413" y="0"/>
                    <a:pt x="3579" y="404"/>
                  </a:cubicBezTo>
                  <a:cubicBezTo>
                    <a:pt x="5746" y="805"/>
                    <a:pt x="9473" y="3698"/>
                    <a:pt x="10426" y="4895"/>
                  </a:cubicBezTo>
                  <a:cubicBezTo>
                    <a:pt x="11379" y="6091"/>
                    <a:pt x="11379" y="11176"/>
                    <a:pt x="11552" y="10800"/>
                  </a:cubicBezTo>
                  <a:cubicBezTo>
                    <a:pt x="11724" y="10423"/>
                    <a:pt x="7292" y="9182"/>
                    <a:pt x="6564" y="8070"/>
                  </a:cubicBezTo>
                  <a:cubicBezTo>
                    <a:pt x="5835" y="6957"/>
                    <a:pt x="2200" y="1722"/>
                    <a:pt x="2501" y="1914"/>
                  </a:cubicBezTo>
                  <a:cubicBezTo>
                    <a:pt x="2801" y="2104"/>
                    <a:pt x="767" y="5956"/>
                    <a:pt x="767" y="595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4527369" y="4620114"/>
              <a:ext cx="442313" cy="518944"/>
            </a:xfrm>
            <a:custGeom>
              <a:avLst/>
              <a:gdLst/>
              <a:ahLst/>
              <a:cxnLst/>
              <a:rect l="l" t="t" r="r" b="b"/>
              <a:pathLst>
                <a:path w="7813" h="9167" extrusionOk="0">
                  <a:moveTo>
                    <a:pt x="1" y="804"/>
                  </a:moveTo>
                  <a:cubicBezTo>
                    <a:pt x="1" y="804"/>
                    <a:pt x="11" y="779"/>
                    <a:pt x="32" y="734"/>
                  </a:cubicBezTo>
                  <a:cubicBezTo>
                    <a:pt x="44" y="704"/>
                    <a:pt x="58" y="676"/>
                    <a:pt x="76" y="650"/>
                  </a:cubicBezTo>
                  <a:cubicBezTo>
                    <a:pt x="97" y="613"/>
                    <a:pt x="121" y="578"/>
                    <a:pt x="147" y="545"/>
                  </a:cubicBezTo>
                  <a:cubicBezTo>
                    <a:pt x="263" y="392"/>
                    <a:pt x="495" y="201"/>
                    <a:pt x="846" y="118"/>
                  </a:cubicBezTo>
                  <a:cubicBezTo>
                    <a:pt x="1038" y="70"/>
                    <a:pt x="1238" y="60"/>
                    <a:pt x="1436" y="84"/>
                  </a:cubicBezTo>
                  <a:cubicBezTo>
                    <a:pt x="1649" y="112"/>
                    <a:pt x="1870" y="193"/>
                    <a:pt x="2087" y="315"/>
                  </a:cubicBezTo>
                  <a:cubicBezTo>
                    <a:pt x="2523" y="561"/>
                    <a:pt x="2916" y="978"/>
                    <a:pt x="3298" y="1462"/>
                  </a:cubicBezTo>
                  <a:cubicBezTo>
                    <a:pt x="4077" y="2423"/>
                    <a:pt x="4883" y="3616"/>
                    <a:pt x="5644" y="4942"/>
                  </a:cubicBezTo>
                  <a:cubicBezTo>
                    <a:pt x="6404" y="6267"/>
                    <a:pt x="7123" y="7720"/>
                    <a:pt x="7812" y="9167"/>
                  </a:cubicBezTo>
                  <a:cubicBezTo>
                    <a:pt x="7812" y="9167"/>
                    <a:pt x="7683" y="8851"/>
                    <a:pt x="7428" y="8273"/>
                  </a:cubicBezTo>
                  <a:cubicBezTo>
                    <a:pt x="7173" y="7693"/>
                    <a:pt x="6795" y="6852"/>
                    <a:pt x="6259" y="5820"/>
                  </a:cubicBezTo>
                  <a:cubicBezTo>
                    <a:pt x="5721" y="4789"/>
                    <a:pt x="5026" y="3563"/>
                    <a:pt x="4078" y="2279"/>
                  </a:cubicBezTo>
                  <a:cubicBezTo>
                    <a:pt x="3961" y="2118"/>
                    <a:pt x="3836" y="1959"/>
                    <a:pt x="3712" y="1797"/>
                  </a:cubicBezTo>
                  <a:cubicBezTo>
                    <a:pt x="3581" y="1638"/>
                    <a:pt x="3450" y="1476"/>
                    <a:pt x="3319" y="1313"/>
                  </a:cubicBezTo>
                  <a:cubicBezTo>
                    <a:pt x="3047" y="992"/>
                    <a:pt x="2752" y="666"/>
                    <a:pt x="2383" y="407"/>
                  </a:cubicBezTo>
                  <a:cubicBezTo>
                    <a:pt x="2198" y="276"/>
                    <a:pt x="1996" y="172"/>
                    <a:pt x="1781" y="100"/>
                  </a:cubicBezTo>
                  <a:cubicBezTo>
                    <a:pt x="1560" y="25"/>
                    <a:pt x="1326" y="1"/>
                    <a:pt x="1095" y="27"/>
                  </a:cubicBezTo>
                  <a:cubicBezTo>
                    <a:pt x="860" y="51"/>
                    <a:pt x="634" y="128"/>
                    <a:pt x="435" y="255"/>
                  </a:cubicBezTo>
                  <a:cubicBezTo>
                    <a:pt x="336" y="320"/>
                    <a:pt x="247" y="399"/>
                    <a:pt x="172" y="491"/>
                  </a:cubicBezTo>
                  <a:cubicBezTo>
                    <a:pt x="97" y="585"/>
                    <a:pt x="39" y="690"/>
                    <a:pt x="1" y="80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4621738" y="4378222"/>
              <a:ext cx="425726" cy="478015"/>
            </a:xfrm>
            <a:custGeom>
              <a:avLst/>
              <a:gdLst/>
              <a:ahLst/>
              <a:cxnLst/>
              <a:rect l="l" t="t" r="r" b="b"/>
              <a:pathLst>
                <a:path w="7520" h="8444" extrusionOk="0">
                  <a:moveTo>
                    <a:pt x="1" y="0"/>
                  </a:moveTo>
                  <a:lnTo>
                    <a:pt x="231" y="133"/>
                  </a:lnTo>
                  <a:cubicBezTo>
                    <a:pt x="380" y="220"/>
                    <a:pt x="603" y="339"/>
                    <a:pt x="872" y="515"/>
                  </a:cubicBezTo>
                  <a:cubicBezTo>
                    <a:pt x="1621" y="981"/>
                    <a:pt x="2329" y="1509"/>
                    <a:pt x="2991" y="2092"/>
                  </a:cubicBezTo>
                  <a:cubicBezTo>
                    <a:pt x="3913" y="2907"/>
                    <a:pt x="4747" y="3818"/>
                    <a:pt x="5478" y="4811"/>
                  </a:cubicBezTo>
                  <a:cubicBezTo>
                    <a:pt x="5878" y="5349"/>
                    <a:pt x="6246" y="5935"/>
                    <a:pt x="6597" y="6541"/>
                  </a:cubicBezTo>
                  <a:cubicBezTo>
                    <a:pt x="6939" y="7157"/>
                    <a:pt x="7247" y="7793"/>
                    <a:pt x="7519" y="8444"/>
                  </a:cubicBezTo>
                  <a:lnTo>
                    <a:pt x="7444" y="8236"/>
                  </a:lnTo>
                  <a:cubicBezTo>
                    <a:pt x="7393" y="8100"/>
                    <a:pt x="7329" y="7896"/>
                    <a:pt x="7222" y="7637"/>
                  </a:cubicBezTo>
                  <a:cubicBezTo>
                    <a:pt x="6920" y="6895"/>
                    <a:pt x="6557" y="6180"/>
                    <a:pt x="6135" y="5499"/>
                  </a:cubicBezTo>
                  <a:cubicBezTo>
                    <a:pt x="5489" y="4455"/>
                    <a:pt x="4712" y="3499"/>
                    <a:pt x="3825" y="2648"/>
                  </a:cubicBezTo>
                  <a:cubicBezTo>
                    <a:pt x="3577" y="2399"/>
                    <a:pt x="3298" y="2167"/>
                    <a:pt x="3019" y="1924"/>
                  </a:cubicBezTo>
                  <a:lnTo>
                    <a:pt x="2576" y="1571"/>
                  </a:lnTo>
                  <a:cubicBezTo>
                    <a:pt x="2427" y="1453"/>
                    <a:pt x="2265" y="1346"/>
                    <a:pt x="2108" y="1231"/>
                  </a:cubicBezTo>
                  <a:cubicBezTo>
                    <a:pt x="1441" y="761"/>
                    <a:pt x="736" y="351"/>
                    <a:pt x="1" y="0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4235376" y="4639984"/>
              <a:ext cx="229847" cy="382684"/>
            </a:xfrm>
            <a:custGeom>
              <a:avLst/>
              <a:gdLst/>
              <a:ahLst/>
              <a:cxnLst/>
              <a:rect l="l" t="t" r="r" b="b"/>
              <a:pathLst>
                <a:path w="4060" h="6760" extrusionOk="0">
                  <a:moveTo>
                    <a:pt x="4059" y="278"/>
                  </a:moveTo>
                  <a:cubicBezTo>
                    <a:pt x="4014" y="229"/>
                    <a:pt x="3965" y="185"/>
                    <a:pt x="3909" y="147"/>
                  </a:cubicBezTo>
                  <a:cubicBezTo>
                    <a:pt x="3804" y="76"/>
                    <a:pt x="3616" y="0"/>
                    <a:pt x="3371" y="11"/>
                  </a:cubicBezTo>
                  <a:cubicBezTo>
                    <a:pt x="3076" y="25"/>
                    <a:pt x="2795" y="140"/>
                    <a:pt x="2574" y="336"/>
                  </a:cubicBezTo>
                  <a:cubicBezTo>
                    <a:pt x="2319" y="563"/>
                    <a:pt x="2130" y="905"/>
                    <a:pt x="1994" y="1289"/>
                  </a:cubicBezTo>
                  <a:cubicBezTo>
                    <a:pt x="1858" y="1671"/>
                    <a:pt x="1753" y="2095"/>
                    <a:pt x="1613" y="2532"/>
                  </a:cubicBezTo>
                  <a:cubicBezTo>
                    <a:pt x="1476" y="2970"/>
                    <a:pt x="1324" y="3427"/>
                    <a:pt x="1156" y="3895"/>
                  </a:cubicBezTo>
                  <a:cubicBezTo>
                    <a:pt x="823" y="4832"/>
                    <a:pt x="428" y="5808"/>
                    <a:pt x="1" y="6759"/>
                  </a:cubicBezTo>
                  <a:cubicBezTo>
                    <a:pt x="1" y="6759"/>
                    <a:pt x="107" y="6566"/>
                    <a:pt x="292" y="6197"/>
                  </a:cubicBezTo>
                  <a:cubicBezTo>
                    <a:pt x="477" y="5831"/>
                    <a:pt x="735" y="5288"/>
                    <a:pt x="1020" y="4586"/>
                  </a:cubicBezTo>
                  <a:cubicBezTo>
                    <a:pt x="1360" y="3750"/>
                    <a:pt x="1652" y="2895"/>
                    <a:pt x="1895" y="2027"/>
                  </a:cubicBezTo>
                  <a:cubicBezTo>
                    <a:pt x="1966" y="1777"/>
                    <a:pt x="2029" y="1519"/>
                    <a:pt x="2120" y="1264"/>
                  </a:cubicBezTo>
                  <a:cubicBezTo>
                    <a:pt x="2209" y="1009"/>
                    <a:pt x="2322" y="755"/>
                    <a:pt x="2498" y="535"/>
                  </a:cubicBezTo>
                  <a:cubicBezTo>
                    <a:pt x="2677" y="306"/>
                    <a:pt x="2926" y="145"/>
                    <a:pt x="3209" y="79"/>
                  </a:cubicBezTo>
                  <a:cubicBezTo>
                    <a:pt x="3492" y="9"/>
                    <a:pt x="3832" y="49"/>
                    <a:pt x="4059" y="278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4017202" y="4427925"/>
              <a:ext cx="376869" cy="375268"/>
            </a:xfrm>
            <a:custGeom>
              <a:avLst/>
              <a:gdLst/>
              <a:ahLst/>
              <a:cxnLst/>
              <a:rect l="l" t="t" r="r" b="b"/>
              <a:pathLst>
                <a:path w="6657" h="6629" extrusionOk="0">
                  <a:moveTo>
                    <a:pt x="6656" y="912"/>
                  </a:moveTo>
                  <a:lnTo>
                    <a:pt x="5717" y="657"/>
                  </a:lnTo>
                  <a:lnTo>
                    <a:pt x="4642" y="370"/>
                  </a:lnTo>
                  <a:lnTo>
                    <a:pt x="3982" y="196"/>
                  </a:lnTo>
                  <a:lnTo>
                    <a:pt x="3626" y="103"/>
                  </a:lnTo>
                  <a:cubicBezTo>
                    <a:pt x="3500" y="67"/>
                    <a:pt x="3373" y="39"/>
                    <a:pt x="3244" y="18"/>
                  </a:cubicBezTo>
                  <a:cubicBezTo>
                    <a:pt x="3109" y="0"/>
                    <a:pt x="2963" y="0"/>
                    <a:pt x="2819" y="48"/>
                  </a:cubicBezTo>
                  <a:cubicBezTo>
                    <a:pt x="2678" y="98"/>
                    <a:pt x="2552" y="187"/>
                    <a:pt x="2460" y="308"/>
                  </a:cubicBezTo>
                  <a:cubicBezTo>
                    <a:pt x="2270" y="542"/>
                    <a:pt x="2174" y="823"/>
                    <a:pt x="2050" y="1093"/>
                  </a:cubicBezTo>
                  <a:cubicBezTo>
                    <a:pt x="1809" y="1641"/>
                    <a:pt x="1566" y="2223"/>
                    <a:pt x="1329" y="2825"/>
                  </a:cubicBezTo>
                  <a:cubicBezTo>
                    <a:pt x="852" y="4031"/>
                    <a:pt x="395" y="5330"/>
                    <a:pt x="0" y="6628"/>
                  </a:cubicBezTo>
                  <a:cubicBezTo>
                    <a:pt x="0" y="6628"/>
                    <a:pt x="100" y="6356"/>
                    <a:pt x="285" y="5855"/>
                  </a:cubicBezTo>
                  <a:cubicBezTo>
                    <a:pt x="468" y="5352"/>
                    <a:pt x="744" y="4623"/>
                    <a:pt x="1105" y="3708"/>
                  </a:cubicBezTo>
                  <a:cubicBezTo>
                    <a:pt x="1287" y="3252"/>
                    <a:pt x="1489" y="2748"/>
                    <a:pt x="1716" y="2207"/>
                  </a:cubicBezTo>
                  <a:lnTo>
                    <a:pt x="2072" y="1365"/>
                  </a:lnTo>
                  <a:cubicBezTo>
                    <a:pt x="2135" y="1221"/>
                    <a:pt x="2198" y="1072"/>
                    <a:pt x="2263" y="924"/>
                  </a:cubicBezTo>
                  <a:cubicBezTo>
                    <a:pt x="2329" y="774"/>
                    <a:pt x="2393" y="624"/>
                    <a:pt x="2481" y="487"/>
                  </a:cubicBezTo>
                  <a:cubicBezTo>
                    <a:pt x="2568" y="353"/>
                    <a:pt x="2680" y="233"/>
                    <a:pt x="2825" y="170"/>
                  </a:cubicBezTo>
                  <a:cubicBezTo>
                    <a:pt x="2971" y="109"/>
                    <a:pt x="3142" y="110"/>
                    <a:pt x="3312" y="138"/>
                  </a:cubicBezTo>
                  <a:cubicBezTo>
                    <a:pt x="3654" y="208"/>
                    <a:pt x="4012" y="302"/>
                    <a:pt x="4375" y="384"/>
                  </a:cubicBezTo>
                  <a:cubicBezTo>
                    <a:pt x="5103" y="557"/>
                    <a:pt x="5862" y="734"/>
                    <a:pt x="6656" y="912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4584319" y="4422264"/>
              <a:ext cx="514721" cy="504055"/>
            </a:xfrm>
            <a:custGeom>
              <a:avLst/>
              <a:gdLst/>
              <a:ahLst/>
              <a:cxnLst/>
              <a:rect l="l" t="t" r="r" b="b"/>
              <a:pathLst>
                <a:path w="9092" h="8904" extrusionOk="0">
                  <a:moveTo>
                    <a:pt x="9076" y="8903"/>
                  </a:moveTo>
                  <a:cubicBezTo>
                    <a:pt x="9091" y="8870"/>
                    <a:pt x="9070" y="8834"/>
                    <a:pt x="9049" y="8807"/>
                  </a:cubicBezTo>
                  <a:cubicBezTo>
                    <a:pt x="9027" y="8779"/>
                    <a:pt x="9002" y="8755"/>
                    <a:pt x="8976" y="8734"/>
                  </a:cubicBezTo>
                  <a:cubicBezTo>
                    <a:pt x="8920" y="8690"/>
                    <a:pt x="8864" y="8652"/>
                    <a:pt x="8805" y="8615"/>
                  </a:cubicBezTo>
                  <a:cubicBezTo>
                    <a:pt x="8686" y="8544"/>
                    <a:pt x="8564" y="8479"/>
                    <a:pt x="8440" y="8418"/>
                  </a:cubicBezTo>
                  <a:cubicBezTo>
                    <a:pt x="8194" y="8292"/>
                    <a:pt x="7946" y="8177"/>
                    <a:pt x="7696" y="8060"/>
                  </a:cubicBezTo>
                  <a:cubicBezTo>
                    <a:pt x="7196" y="7833"/>
                    <a:pt x="6695" y="7612"/>
                    <a:pt x="6201" y="7378"/>
                  </a:cubicBezTo>
                  <a:cubicBezTo>
                    <a:pt x="5710" y="7140"/>
                    <a:pt x="5216" y="6901"/>
                    <a:pt x="4773" y="6603"/>
                  </a:cubicBezTo>
                  <a:cubicBezTo>
                    <a:pt x="4554" y="6454"/>
                    <a:pt x="4336" y="6290"/>
                    <a:pt x="4205" y="6095"/>
                  </a:cubicBezTo>
                  <a:lnTo>
                    <a:pt x="3746" y="5407"/>
                  </a:lnTo>
                  <a:cubicBezTo>
                    <a:pt x="3128" y="4499"/>
                    <a:pt x="2502" y="3597"/>
                    <a:pt x="1870" y="2701"/>
                  </a:cubicBezTo>
                  <a:lnTo>
                    <a:pt x="918" y="1359"/>
                  </a:lnTo>
                  <a:lnTo>
                    <a:pt x="440" y="689"/>
                  </a:lnTo>
                  <a:lnTo>
                    <a:pt x="208" y="348"/>
                  </a:lnTo>
                  <a:lnTo>
                    <a:pt x="93" y="177"/>
                  </a:lnTo>
                  <a:cubicBezTo>
                    <a:pt x="74" y="149"/>
                    <a:pt x="56" y="120"/>
                    <a:pt x="39" y="90"/>
                  </a:cubicBezTo>
                  <a:cubicBezTo>
                    <a:pt x="30" y="76"/>
                    <a:pt x="23" y="60"/>
                    <a:pt x="16" y="45"/>
                  </a:cubicBezTo>
                  <a:cubicBezTo>
                    <a:pt x="7" y="34"/>
                    <a:pt x="0" y="1"/>
                    <a:pt x="23" y="17"/>
                  </a:cubicBezTo>
                  <a:cubicBezTo>
                    <a:pt x="19" y="11"/>
                    <a:pt x="2" y="8"/>
                    <a:pt x="4" y="22"/>
                  </a:cubicBezTo>
                  <a:cubicBezTo>
                    <a:pt x="5" y="31"/>
                    <a:pt x="7" y="39"/>
                    <a:pt x="11" y="48"/>
                  </a:cubicBezTo>
                  <a:cubicBezTo>
                    <a:pt x="16" y="64"/>
                    <a:pt x="23" y="79"/>
                    <a:pt x="30" y="95"/>
                  </a:cubicBezTo>
                  <a:cubicBezTo>
                    <a:pt x="44" y="127"/>
                    <a:pt x="58" y="158"/>
                    <a:pt x="74" y="189"/>
                  </a:cubicBezTo>
                  <a:lnTo>
                    <a:pt x="170" y="373"/>
                  </a:lnTo>
                  <a:lnTo>
                    <a:pt x="374" y="731"/>
                  </a:lnTo>
                  <a:lnTo>
                    <a:pt x="798" y="1438"/>
                  </a:lnTo>
                  <a:cubicBezTo>
                    <a:pt x="1088" y="1904"/>
                    <a:pt x="1383" y="2368"/>
                    <a:pt x="1681" y="2829"/>
                  </a:cubicBezTo>
                  <a:cubicBezTo>
                    <a:pt x="2276" y="3752"/>
                    <a:pt x="2893" y="4662"/>
                    <a:pt x="3505" y="5571"/>
                  </a:cubicBezTo>
                  <a:lnTo>
                    <a:pt x="3966" y="6250"/>
                  </a:lnTo>
                  <a:cubicBezTo>
                    <a:pt x="4053" y="6374"/>
                    <a:pt x="4156" y="6486"/>
                    <a:pt x="4273" y="6580"/>
                  </a:cubicBezTo>
                  <a:cubicBezTo>
                    <a:pt x="4383" y="6673"/>
                    <a:pt x="4499" y="6756"/>
                    <a:pt x="4619" y="6833"/>
                  </a:cubicBezTo>
                  <a:cubicBezTo>
                    <a:pt x="5097" y="7133"/>
                    <a:pt x="5598" y="7369"/>
                    <a:pt x="6106" y="7586"/>
                  </a:cubicBezTo>
                  <a:cubicBezTo>
                    <a:pt x="6614" y="7802"/>
                    <a:pt x="7127" y="7997"/>
                    <a:pt x="7641" y="8193"/>
                  </a:cubicBezTo>
                  <a:cubicBezTo>
                    <a:pt x="7897" y="8289"/>
                    <a:pt x="8154" y="8383"/>
                    <a:pt x="8407" y="8488"/>
                  </a:cubicBezTo>
                  <a:cubicBezTo>
                    <a:pt x="8534" y="8540"/>
                    <a:pt x="8660" y="8594"/>
                    <a:pt x="8782" y="8654"/>
                  </a:cubicBezTo>
                  <a:cubicBezTo>
                    <a:pt x="8843" y="8683"/>
                    <a:pt x="8903" y="8717"/>
                    <a:pt x="8960" y="8752"/>
                  </a:cubicBezTo>
                  <a:cubicBezTo>
                    <a:pt x="8990" y="8771"/>
                    <a:pt x="9016" y="8792"/>
                    <a:pt x="9041" y="8814"/>
                  </a:cubicBezTo>
                  <a:cubicBezTo>
                    <a:pt x="9063" y="8837"/>
                    <a:pt x="9088" y="8869"/>
                    <a:pt x="9076" y="8903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4604189" y="4377826"/>
              <a:ext cx="471016" cy="521831"/>
            </a:xfrm>
            <a:custGeom>
              <a:avLst/>
              <a:gdLst/>
              <a:ahLst/>
              <a:cxnLst/>
              <a:rect l="l" t="t" r="r" b="b"/>
              <a:pathLst>
                <a:path w="8320" h="9218" extrusionOk="0">
                  <a:moveTo>
                    <a:pt x="8302" y="9217"/>
                  </a:moveTo>
                  <a:cubicBezTo>
                    <a:pt x="7901" y="7067"/>
                    <a:pt x="6953" y="5008"/>
                    <a:pt x="5511" y="3364"/>
                  </a:cubicBezTo>
                  <a:cubicBezTo>
                    <a:pt x="4071" y="1720"/>
                    <a:pt x="2130" y="500"/>
                    <a:pt x="0" y="0"/>
                  </a:cubicBezTo>
                  <a:cubicBezTo>
                    <a:pt x="2051" y="562"/>
                    <a:pt x="3327" y="1931"/>
                    <a:pt x="4989" y="3715"/>
                  </a:cubicBezTo>
                  <a:cubicBezTo>
                    <a:pt x="6438" y="5272"/>
                    <a:pt x="7380" y="7227"/>
                    <a:pt x="8320" y="913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4273531" y="4603697"/>
              <a:ext cx="190897" cy="341472"/>
            </a:xfrm>
            <a:custGeom>
              <a:avLst/>
              <a:gdLst/>
              <a:ahLst/>
              <a:cxnLst/>
              <a:rect l="l" t="t" r="r" b="b"/>
              <a:pathLst>
                <a:path w="3372" h="6032" extrusionOk="0">
                  <a:moveTo>
                    <a:pt x="3338" y="872"/>
                  </a:moveTo>
                  <a:cubicBezTo>
                    <a:pt x="3027" y="458"/>
                    <a:pt x="2606" y="1"/>
                    <a:pt x="2097" y="86"/>
                  </a:cubicBezTo>
                  <a:cubicBezTo>
                    <a:pt x="1554" y="177"/>
                    <a:pt x="1317" y="811"/>
                    <a:pt x="1180" y="1347"/>
                  </a:cubicBezTo>
                  <a:lnTo>
                    <a:pt x="0" y="6032"/>
                  </a:lnTo>
                  <a:lnTo>
                    <a:pt x="1301" y="2247"/>
                  </a:lnTo>
                  <a:cubicBezTo>
                    <a:pt x="1465" y="1773"/>
                    <a:pt x="1645" y="1273"/>
                    <a:pt x="2030" y="952"/>
                  </a:cubicBezTo>
                  <a:cubicBezTo>
                    <a:pt x="2418" y="633"/>
                    <a:pt x="3080" y="591"/>
                    <a:pt x="3371" y="99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4052470" y="4407376"/>
              <a:ext cx="281591" cy="290749"/>
            </a:xfrm>
            <a:custGeom>
              <a:avLst/>
              <a:gdLst/>
              <a:ahLst/>
              <a:cxnLst/>
              <a:rect l="l" t="t" r="r" b="b"/>
              <a:pathLst>
                <a:path w="4974" h="5136" extrusionOk="0">
                  <a:moveTo>
                    <a:pt x="1116" y="1458"/>
                  </a:moveTo>
                  <a:cubicBezTo>
                    <a:pt x="1256" y="1114"/>
                    <a:pt x="1413" y="760"/>
                    <a:pt x="1694" y="514"/>
                  </a:cubicBezTo>
                  <a:cubicBezTo>
                    <a:pt x="2284" y="0"/>
                    <a:pt x="3195" y="142"/>
                    <a:pt x="3916" y="445"/>
                  </a:cubicBezTo>
                  <a:cubicBezTo>
                    <a:pt x="4265" y="594"/>
                    <a:pt x="4611" y="774"/>
                    <a:pt x="4963" y="924"/>
                  </a:cubicBezTo>
                  <a:lnTo>
                    <a:pt x="4974" y="931"/>
                  </a:lnTo>
                  <a:lnTo>
                    <a:pt x="3181" y="538"/>
                  </a:lnTo>
                  <a:cubicBezTo>
                    <a:pt x="2895" y="475"/>
                    <a:pt x="2589" y="414"/>
                    <a:pt x="2317" y="517"/>
                  </a:cubicBezTo>
                  <a:cubicBezTo>
                    <a:pt x="1935" y="662"/>
                    <a:pt x="1737" y="1074"/>
                    <a:pt x="1577" y="1449"/>
                  </a:cubicBezTo>
                  <a:lnTo>
                    <a:pt x="0" y="5136"/>
                  </a:lnTo>
                  <a:cubicBezTo>
                    <a:pt x="262" y="3879"/>
                    <a:pt x="634" y="2648"/>
                    <a:pt x="1116" y="145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4302798" y="4434662"/>
              <a:ext cx="399175" cy="434821"/>
            </a:xfrm>
            <a:custGeom>
              <a:avLst/>
              <a:gdLst/>
              <a:ahLst/>
              <a:cxnLst/>
              <a:rect l="l" t="t" r="r" b="b"/>
              <a:pathLst>
                <a:path w="7051" h="7681" extrusionOk="0">
                  <a:moveTo>
                    <a:pt x="3582" y="3339"/>
                  </a:moveTo>
                  <a:lnTo>
                    <a:pt x="4731" y="0"/>
                  </a:lnTo>
                  <a:cubicBezTo>
                    <a:pt x="4116" y="679"/>
                    <a:pt x="3690" y="1505"/>
                    <a:pt x="3493" y="2399"/>
                  </a:cubicBezTo>
                  <a:cubicBezTo>
                    <a:pt x="3652" y="1737"/>
                    <a:pt x="3811" y="1077"/>
                    <a:pt x="3968" y="417"/>
                  </a:cubicBezTo>
                  <a:lnTo>
                    <a:pt x="3229" y="2037"/>
                  </a:lnTo>
                  <a:lnTo>
                    <a:pt x="1726" y="388"/>
                  </a:lnTo>
                  <a:lnTo>
                    <a:pt x="2966" y="2495"/>
                  </a:lnTo>
                  <a:cubicBezTo>
                    <a:pt x="2493" y="1323"/>
                    <a:pt x="1264" y="501"/>
                    <a:pt x="0" y="512"/>
                  </a:cubicBezTo>
                  <a:cubicBezTo>
                    <a:pt x="1367" y="831"/>
                    <a:pt x="2519" y="1936"/>
                    <a:pt x="2898" y="3287"/>
                  </a:cubicBezTo>
                  <a:cubicBezTo>
                    <a:pt x="2615" y="3036"/>
                    <a:pt x="2320" y="2776"/>
                    <a:pt x="1957" y="2673"/>
                  </a:cubicBezTo>
                  <a:cubicBezTo>
                    <a:pt x="1594" y="2570"/>
                    <a:pt x="1142" y="2673"/>
                    <a:pt x="965" y="3008"/>
                  </a:cubicBezTo>
                  <a:cubicBezTo>
                    <a:pt x="1819" y="2666"/>
                    <a:pt x="2910" y="3264"/>
                    <a:pt x="3081" y="4169"/>
                  </a:cubicBezTo>
                  <a:cubicBezTo>
                    <a:pt x="2718" y="3936"/>
                    <a:pt x="2206" y="4095"/>
                    <a:pt x="1917" y="4415"/>
                  </a:cubicBezTo>
                  <a:cubicBezTo>
                    <a:pt x="1627" y="4736"/>
                    <a:pt x="1510" y="5172"/>
                    <a:pt x="1424" y="5595"/>
                  </a:cubicBezTo>
                  <a:cubicBezTo>
                    <a:pt x="1337" y="6019"/>
                    <a:pt x="1267" y="6457"/>
                    <a:pt x="1047" y="6827"/>
                  </a:cubicBezTo>
                  <a:cubicBezTo>
                    <a:pt x="1451" y="6682"/>
                    <a:pt x="1685" y="6262"/>
                    <a:pt x="1829" y="5858"/>
                  </a:cubicBezTo>
                  <a:cubicBezTo>
                    <a:pt x="1976" y="5455"/>
                    <a:pt x="2079" y="5017"/>
                    <a:pt x="2369" y="4699"/>
                  </a:cubicBezTo>
                  <a:cubicBezTo>
                    <a:pt x="2657" y="4382"/>
                    <a:pt x="3214" y="4252"/>
                    <a:pt x="3505" y="4568"/>
                  </a:cubicBezTo>
                  <a:cubicBezTo>
                    <a:pt x="3596" y="4668"/>
                    <a:pt x="3648" y="4797"/>
                    <a:pt x="3699" y="4923"/>
                  </a:cubicBezTo>
                  <a:lnTo>
                    <a:pt x="4806" y="7681"/>
                  </a:lnTo>
                  <a:cubicBezTo>
                    <a:pt x="4614" y="6825"/>
                    <a:pt x="4420" y="5970"/>
                    <a:pt x="4228" y="5113"/>
                  </a:cubicBezTo>
                  <a:cubicBezTo>
                    <a:pt x="4172" y="4862"/>
                    <a:pt x="4132" y="4553"/>
                    <a:pt x="4327" y="4383"/>
                  </a:cubicBezTo>
                  <a:cubicBezTo>
                    <a:pt x="4525" y="4214"/>
                    <a:pt x="4820" y="4298"/>
                    <a:pt x="5052" y="4406"/>
                  </a:cubicBezTo>
                  <a:cubicBezTo>
                    <a:pt x="5869" y="4792"/>
                    <a:pt x="6560" y="5397"/>
                    <a:pt x="7050" y="6155"/>
                  </a:cubicBezTo>
                  <a:cubicBezTo>
                    <a:pt x="6851" y="5443"/>
                    <a:pt x="6539" y="4711"/>
                    <a:pt x="5926" y="4298"/>
                  </a:cubicBezTo>
                  <a:cubicBezTo>
                    <a:pt x="5312" y="3886"/>
                    <a:pt x="4334" y="3956"/>
                    <a:pt x="3980" y="4605"/>
                  </a:cubicBezTo>
                  <a:cubicBezTo>
                    <a:pt x="3758" y="4041"/>
                    <a:pt x="3935" y="3346"/>
                    <a:pt x="4399" y="2957"/>
                  </a:cubicBezTo>
                  <a:cubicBezTo>
                    <a:pt x="4863" y="2568"/>
                    <a:pt x="5579" y="2515"/>
                    <a:pt x="6094" y="2831"/>
                  </a:cubicBezTo>
                  <a:cubicBezTo>
                    <a:pt x="5767" y="2461"/>
                    <a:pt x="5270" y="2294"/>
                    <a:pt x="4788" y="2392"/>
                  </a:cubicBezTo>
                  <a:cubicBezTo>
                    <a:pt x="4306" y="2491"/>
                    <a:pt x="3914" y="2838"/>
                    <a:pt x="3758" y="3305"/>
                  </a:cubicBezTo>
                  <a:lnTo>
                    <a:pt x="3559" y="3135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4444153" y="4320377"/>
              <a:ext cx="663782" cy="632673"/>
            </a:xfrm>
            <a:custGeom>
              <a:avLst/>
              <a:gdLst/>
              <a:ahLst/>
              <a:cxnLst/>
              <a:rect l="l" t="t" r="r" b="b"/>
              <a:pathLst>
                <a:path w="11725" h="11176" extrusionOk="0">
                  <a:moveTo>
                    <a:pt x="1" y="5052"/>
                  </a:moveTo>
                  <a:cubicBezTo>
                    <a:pt x="1" y="5052"/>
                    <a:pt x="1413" y="0"/>
                    <a:pt x="3579" y="404"/>
                  </a:cubicBezTo>
                  <a:cubicBezTo>
                    <a:pt x="5746" y="805"/>
                    <a:pt x="9473" y="3698"/>
                    <a:pt x="10426" y="4895"/>
                  </a:cubicBezTo>
                  <a:cubicBezTo>
                    <a:pt x="11379" y="6091"/>
                    <a:pt x="11379" y="11176"/>
                    <a:pt x="11552" y="10800"/>
                  </a:cubicBezTo>
                  <a:cubicBezTo>
                    <a:pt x="11724" y="10423"/>
                    <a:pt x="7292" y="9182"/>
                    <a:pt x="6564" y="8070"/>
                  </a:cubicBezTo>
                  <a:cubicBezTo>
                    <a:pt x="5835" y="6957"/>
                    <a:pt x="2200" y="1722"/>
                    <a:pt x="2501" y="1914"/>
                  </a:cubicBezTo>
                  <a:cubicBezTo>
                    <a:pt x="2801" y="2104"/>
                    <a:pt x="767" y="5956"/>
                    <a:pt x="767" y="595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6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3"/>
          <p:cNvSpPr txBox="1">
            <a:spLocks noGrp="1"/>
          </p:cNvSpPr>
          <p:nvPr>
            <p:ph type="title"/>
          </p:nvPr>
        </p:nvSpPr>
        <p:spPr>
          <a:xfrm>
            <a:off x="996775" y="597450"/>
            <a:ext cx="3349200" cy="1002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23"/>
          <p:cNvSpPr txBox="1">
            <a:spLocks noGrp="1"/>
          </p:cNvSpPr>
          <p:nvPr>
            <p:ph type="subTitle" idx="1"/>
          </p:nvPr>
        </p:nvSpPr>
        <p:spPr>
          <a:xfrm>
            <a:off x="996775" y="2228188"/>
            <a:ext cx="3349200" cy="1213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1" name="Google Shape;561;p23"/>
          <p:cNvSpPr txBox="1"/>
          <p:nvPr/>
        </p:nvSpPr>
        <p:spPr>
          <a:xfrm>
            <a:off x="996775" y="4070425"/>
            <a:ext cx="4886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xanium"/>
                <a:ea typeface="Oxanium"/>
                <a:cs typeface="Oxanium"/>
                <a:sym typeface="Oxan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xanium"/>
                <a:ea typeface="Oxanium"/>
                <a:cs typeface="Oxanium"/>
                <a:sym typeface="Oxan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xanium"/>
                <a:ea typeface="Oxanium"/>
                <a:cs typeface="Oxanium"/>
                <a:sym typeface="Oxan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24"/>
          <p:cNvGrpSpPr/>
          <p:nvPr/>
        </p:nvGrpSpPr>
        <p:grpSpPr>
          <a:xfrm>
            <a:off x="2571862" y="4236167"/>
            <a:ext cx="1230715" cy="993583"/>
            <a:chOff x="3974575" y="4314877"/>
            <a:chExt cx="1133360" cy="914985"/>
          </a:xfrm>
        </p:grpSpPr>
        <p:sp>
          <p:nvSpPr>
            <p:cNvPr id="564" name="Google Shape;564;p24"/>
            <p:cNvSpPr/>
            <p:nvPr/>
          </p:nvSpPr>
          <p:spPr>
            <a:xfrm>
              <a:off x="4238433" y="4694838"/>
              <a:ext cx="539857" cy="530322"/>
            </a:xfrm>
            <a:custGeom>
              <a:avLst/>
              <a:gdLst/>
              <a:ahLst/>
              <a:cxnLst/>
              <a:rect l="l" t="t" r="r" b="b"/>
              <a:pathLst>
                <a:path w="9536" h="9368" extrusionOk="0">
                  <a:moveTo>
                    <a:pt x="2053" y="39"/>
                  </a:moveTo>
                  <a:cubicBezTo>
                    <a:pt x="2712" y="86"/>
                    <a:pt x="3370" y="115"/>
                    <a:pt x="4031" y="138"/>
                  </a:cubicBezTo>
                  <a:cubicBezTo>
                    <a:pt x="4747" y="164"/>
                    <a:pt x="5461" y="189"/>
                    <a:pt x="6171" y="194"/>
                  </a:cubicBezTo>
                  <a:cubicBezTo>
                    <a:pt x="6224" y="199"/>
                    <a:pt x="6278" y="199"/>
                    <a:pt x="6330" y="194"/>
                  </a:cubicBezTo>
                  <a:cubicBezTo>
                    <a:pt x="7374" y="197"/>
                    <a:pt x="8414" y="157"/>
                    <a:pt x="9458" y="11"/>
                  </a:cubicBezTo>
                  <a:cubicBezTo>
                    <a:pt x="9472" y="9"/>
                    <a:pt x="9484" y="4"/>
                    <a:pt x="9498" y="0"/>
                  </a:cubicBezTo>
                  <a:cubicBezTo>
                    <a:pt x="9511" y="2"/>
                    <a:pt x="9523" y="4"/>
                    <a:pt x="9535" y="4"/>
                  </a:cubicBezTo>
                  <a:lnTo>
                    <a:pt x="7737" y="8700"/>
                  </a:lnTo>
                  <a:cubicBezTo>
                    <a:pt x="5580" y="9367"/>
                    <a:pt x="3272" y="9367"/>
                    <a:pt x="1116" y="8700"/>
                  </a:cubicBezTo>
                  <a:lnTo>
                    <a:pt x="1" y="68"/>
                  </a:lnTo>
                  <a:cubicBezTo>
                    <a:pt x="685" y="91"/>
                    <a:pt x="1369" y="79"/>
                    <a:pt x="2053" y="3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4238263" y="4671402"/>
              <a:ext cx="538838" cy="52534"/>
            </a:xfrm>
            <a:custGeom>
              <a:avLst/>
              <a:gdLst/>
              <a:ahLst/>
              <a:cxnLst/>
              <a:rect l="l" t="t" r="r" b="b"/>
              <a:pathLst>
                <a:path w="9518" h="928" extrusionOk="0">
                  <a:moveTo>
                    <a:pt x="9517" y="465"/>
                  </a:moveTo>
                  <a:cubicBezTo>
                    <a:pt x="9517" y="720"/>
                    <a:pt x="7386" y="927"/>
                    <a:pt x="4759" y="927"/>
                  </a:cubicBezTo>
                  <a:cubicBezTo>
                    <a:pt x="2132" y="927"/>
                    <a:pt x="0" y="720"/>
                    <a:pt x="0" y="465"/>
                  </a:cubicBezTo>
                  <a:cubicBezTo>
                    <a:pt x="0" y="208"/>
                    <a:pt x="2132" y="1"/>
                    <a:pt x="4759" y="1"/>
                  </a:cubicBezTo>
                  <a:cubicBezTo>
                    <a:pt x="7386" y="1"/>
                    <a:pt x="9517" y="208"/>
                    <a:pt x="9517" y="465"/>
                  </a:cubicBezTo>
                  <a:close/>
                </a:path>
              </a:pathLst>
            </a:custGeom>
            <a:solidFill>
              <a:srgbClr val="4C3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4419981" y="4474062"/>
              <a:ext cx="609490" cy="755800"/>
            </a:xfrm>
            <a:custGeom>
              <a:avLst/>
              <a:gdLst/>
              <a:ahLst/>
              <a:cxnLst/>
              <a:rect l="l" t="t" r="r" b="b"/>
              <a:pathLst>
                <a:path w="10766" h="13351" extrusionOk="0">
                  <a:moveTo>
                    <a:pt x="671" y="4003"/>
                  </a:moveTo>
                  <a:cubicBezTo>
                    <a:pt x="671" y="4003"/>
                    <a:pt x="3142" y="1"/>
                    <a:pt x="4354" y="903"/>
                  </a:cubicBezTo>
                  <a:cubicBezTo>
                    <a:pt x="5565" y="1804"/>
                    <a:pt x="10765" y="4618"/>
                    <a:pt x="10505" y="13351"/>
                  </a:cubicBezTo>
                  <a:cubicBezTo>
                    <a:pt x="10505" y="13351"/>
                    <a:pt x="6471" y="9964"/>
                    <a:pt x="3832" y="8533"/>
                  </a:cubicBezTo>
                  <a:cubicBezTo>
                    <a:pt x="1193" y="7100"/>
                    <a:pt x="1598" y="4050"/>
                    <a:pt x="1598" y="4050"/>
                  </a:cubicBezTo>
                  <a:lnTo>
                    <a:pt x="0" y="525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4524822" y="4576242"/>
              <a:ext cx="436539" cy="525680"/>
            </a:xfrm>
            <a:custGeom>
              <a:avLst/>
              <a:gdLst/>
              <a:ahLst/>
              <a:cxnLst/>
              <a:rect l="l" t="t" r="r" b="b"/>
              <a:pathLst>
                <a:path w="7711" h="9286" extrusionOk="0">
                  <a:moveTo>
                    <a:pt x="65" y="1481"/>
                  </a:moveTo>
                  <a:cubicBezTo>
                    <a:pt x="290" y="908"/>
                    <a:pt x="1051" y="707"/>
                    <a:pt x="1636" y="903"/>
                  </a:cubicBezTo>
                  <a:cubicBezTo>
                    <a:pt x="2219" y="1099"/>
                    <a:pt x="2659" y="1577"/>
                    <a:pt x="3053" y="2048"/>
                  </a:cubicBezTo>
                  <a:cubicBezTo>
                    <a:pt x="4904" y="4249"/>
                    <a:pt x="6429" y="6711"/>
                    <a:pt x="7711" y="9285"/>
                  </a:cubicBezTo>
                  <a:cubicBezTo>
                    <a:pt x="6543" y="6419"/>
                    <a:pt x="5335" y="3488"/>
                    <a:pt x="3252" y="1200"/>
                  </a:cubicBezTo>
                  <a:cubicBezTo>
                    <a:pt x="2926" y="838"/>
                    <a:pt x="2568" y="489"/>
                    <a:pt x="2130" y="275"/>
                  </a:cubicBezTo>
                  <a:cubicBezTo>
                    <a:pt x="1690" y="62"/>
                    <a:pt x="1154" y="1"/>
                    <a:pt x="718" y="219"/>
                  </a:cubicBezTo>
                  <a:cubicBezTo>
                    <a:pt x="281" y="439"/>
                    <a:pt x="0" y="980"/>
                    <a:pt x="168" y="143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4593376" y="4425944"/>
              <a:ext cx="376303" cy="490469"/>
            </a:xfrm>
            <a:custGeom>
              <a:avLst/>
              <a:gdLst/>
              <a:ahLst/>
              <a:cxnLst/>
              <a:rect l="l" t="t" r="r" b="b"/>
              <a:pathLst>
                <a:path w="6647" h="8664" extrusionOk="0">
                  <a:moveTo>
                    <a:pt x="1" y="0"/>
                  </a:moveTo>
                  <a:cubicBezTo>
                    <a:pt x="1039" y="2175"/>
                    <a:pt x="2314" y="4757"/>
                    <a:pt x="3323" y="6093"/>
                  </a:cubicBezTo>
                  <a:cubicBezTo>
                    <a:pt x="3742" y="6648"/>
                    <a:pt x="5560" y="8051"/>
                    <a:pt x="6646" y="8664"/>
                  </a:cubicBezTo>
                  <a:cubicBezTo>
                    <a:pt x="5663" y="3626"/>
                    <a:pt x="2672" y="3614"/>
                    <a:pt x="1006" y="93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4506424" y="4703330"/>
              <a:ext cx="508324" cy="526530"/>
            </a:xfrm>
            <a:custGeom>
              <a:avLst/>
              <a:gdLst/>
              <a:ahLst/>
              <a:cxnLst/>
              <a:rect l="l" t="t" r="r" b="b"/>
              <a:pathLst>
                <a:path w="8979" h="9301" extrusionOk="0">
                  <a:moveTo>
                    <a:pt x="8978" y="9301"/>
                  </a:moveTo>
                  <a:cubicBezTo>
                    <a:pt x="8128" y="8556"/>
                    <a:pt x="7252" y="7843"/>
                    <a:pt x="6358" y="7152"/>
                  </a:cubicBezTo>
                  <a:cubicBezTo>
                    <a:pt x="5464" y="6459"/>
                    <a:pt x="4546" y="5797"/>
                    <a:pt x="3600" y="5176"/>
                  </a:cubicBezTo>
                  <a:cubicBezTo>
                    <a:pt x="3364" y="5021"/>
                    <a:pt x="3118" y="4878"/>
                    <a:pt x="2877" y="4729"/>
                  </a:cubicBezTo>
                  <a:cubicBezTo>
                    <a:pt x="2635" y="4586"/>
                    <a:pt x="2376" y="4455"/>
                    <a:pt x="2146" y="4305"/>
                  </a:cubicBezTo>
                  <a:cubicBezTo>
                    <a:pt x="1902" y="4171"/>
                    <a:pt x="1687" y="3991"/>
                    <a:pt x="1474" y="3813"/>
                  </a:cubicBezTo>
                  <a:lnTo>
                    <a:pt x="1182" y="3516"/>
                  </a:lnTo>
                  <a:cubicBezTo>
                    <a:pt x="1092" y="3410"/>
                    <a:pt x="1010" y="3298"/>
                    <a:pt x="922" y="3190"/>
                  </a:cubicBezTo>
                  <a:cubicBezTo>
                    <a:pt x="598" y="2732"/>
                    <a:pt x="362" y="2219"/>
                    <a:pt x="228" y="1674"/>
                  </a:cubicBezTo>
                  <a:cubicBezTo>
                    <a:pt x="90" y="1128"/>
                    <a:pt x="36" y="564"/>
                    <a:pt x="71" y="0"/>
                  </a:cubicBezTo>
                  <a:cubicBezTo>
                    <a:pt x="1" y="562"/>
                    <a:pt x="44" y="1135"/>
                    <a:pt x="160" y="1692"/>
                  </a:cubicBezTo>
                  <a:cubicBezTo>
                    <a:pt x="282" y="2250"/>
                    <a:pt x="509" y="2779"/>
                    <a:pt x="830" y="3254"/>
                  </a:cubicBezTo>
                  <a:cubicBezTo>
                    <a:pt x="1148" y="3732"/>
                    <a:pt x="1587" y="4123"/>
                    <a:pt x="2076" y="4418"/>
                  </a:cubicBezTo>
                  <a:cubicBezTo>
                    <a:pt x="2319" y="4577"/>
                    <a:pt x="2563" y="4705"/>
                    <a:pt x="2806" y="4850"/>
                  </a:cubicBezTo>
                  <a:cubicBezTo>
                    <a:pt x="3045" y="4998"/>
                    <a:pt x="3286" y="5143"/>
                    <a:pt x="3522" y="5298"/>
                  </a:cubicBezTo>
                  <a:cubicBezTo>
                    <a:pt x="4469" y="5906"/>
                    <a:pt x="5384" y="6569"/>
                    <a:pt x="6290" y="7241"/>
                  </a:cubicBezTo>
                  <a:cubicBezTo>
                    <a:pt x="6746" y="7575"/>
                    <a:pt x="7194" y="7917"/>
                    <a:pt x="7641" y="8262"/>
                  </a:cubicBezTo>
                  <a:cubicBezTo>
                    <a:pt x="8088" y="8608"/>
                    <a:pt x="8533" y="8952"/>
                    <a:pt x="8978" y="9301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3974575" y="4375166"/>
              <a:ext cx="512966" cy="523076"/>
            </a:xfrm>
            <a:custGeom>
              <a:avLst/>
              <a:gdLst/>
              <a:ahLst/>
              <a:cxnLst/>
              <a:rect l="l" t="t" r="r" b="b"/>
              <a:pathLst>
                <a:path w="9061" h="9240" extrusionOk="0">
                  <a:moveTo>
                    <a:pt x="9061" y="3402"/>
                  </a:moveTo>
                  <a:cubicBezTo>
                    <a:pt x="8629" y="2987"/>
                    <a:pt x="8757" y="1755"/>
                    <a:pt x="7023" y="877"/>
                  </a:cubicBezTo>
                  <a:cubicBezTo>
                    <a:pt x="5288" y="0"/>
                    <a:pt x="4080" y="115"/>
                    <a:pt x="3513" y="58"/>
                  </a:cubicBezTo>
                  <a:cubicBezTo>
                    <a:pt x="2946" y="0"/>
                    <a:pt x="1282" y="2292"/>
                    <a:pt x="642" y="4483"/>
                  </a:cubicBezTo>
                  <a:cubicBezTo>
                    <a:pt x="1" y="6672"/>
                    <a:pt x="497" y="9240"/>
                    <a:pt x="497" y="9240"/>
                  </a:cubicBezTo>
                  <a:cubicBezTo>
                    <a:pt x="497" y="9240"/>
                    <a:pt x="2778" y="7330"/>
                    <a:pt x="3513" y="5094"/>
                  </a:cubicBezTo>
                  <a:cubicBezTo>
                    <a:pt x="4248" y="2860"/>
                    <a:pt x="4821" y="1777"/>
                    <a:pt x="4821" y="1777"/>
                  </a:cubicBezTo>
                  <a:lnTo>
                    <a:pt x="7444" y="2587"/>
                  </a:lnTo>
                  <a:lnTo>
                    <a:pt x="9061" y="48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4002653" y="4475647"/>
              <a:ext cx="244849" cy="422594"/>
            </a:xfrm>
            <a:custGeom>
              <a:avLst/>
              <a:gdLst/>
              <a:ahLst/>
              <a:cxnLst/>
              <a:rect l="l" t="t" r="r" b="b"/>
              <a:pathLst>
                <a:path w="4325" h="7465" extrusionOk="0">
                  <a:moveTo>
                    <a:pt x="1" y="7465"/>
                  </a:moveTo>
                  <a:cubicBezTo>
                    <a:pt x="570" y="7009"/>
                    <a:pt x="1086" y="6487"/>
                    <a:pt x="1561" y="5929"/>
                  </a:cubicBezTo>
                  <a:cubicBezTo>
                    <a:pt x="1678" y="5787"/>
                    <a:pt x="1797" y="5648"/>
                    <a:pt x="1903" y="5497"/>
                  </a:cubicBezTo>
                  <a:cubicBezTo>
                    <a:pt x="2015" y="5353"/>
                    <a:pt x="2120" y="5201"/>
                    <a:pt x="2221" y="5049"/>
                  </a:cubicBezTo>
                  <a:cubicBezTo>
                    <a:pt x="2324" y="4897"/>
                    <a:pt x="2418" y="4738"/>
                    <a:pt x="2516" y="4583"/>
                  </a:cubicBezTo>
                  <a:cubicBezTo>
                    <a:pt x="2603" y="4422"/>
                    <a:pt x="2698" y="4263"/>
                    <a:pt x="2776" y="4096"/>
                  </a:cubicBezTo>
                  <a:cubicBezTo>
                    <a:pt x="2935" y="3766"/>
                    <a:pt x="3062" y="3413"/>
                    <a:pt x="3171" y="3068"/>
                  </a:cubicBezTo>
                  <a:cubicBezTo>
                    <a:pt x="3284" y="2722"/>
                    <a:pt x="3406" y="2380"/>
                    <a:pt x="3525" y="2034"/>
                  </a:cubicBezTo>
                  <a:cubicBezTo>
                    <a:pt x="3644" y="1690"/>
                    <a:pt x="3771" y="1350"/>
                    <a:pt x="3906" y="1011"/>
                  </a:cubicBezTo>
                  <a:cubicBezTo>
                    <a:pt x="4035" y="671"/>
                    <a:pt x="4174" y="334"/>
                    <a:pt x="4325" y="1"/>
                  </a:cubicBezTo>
                  <a:cubicBezTo>
                    <a:pt x="3972" y="641"/>
                    <a:pt x="3687" y="1317"/>
                    <a:pt x="3420" y="1996"/>
                  </a:cubicBezTo>
                  <a:cubicBezTo>
                    <a:pt x="3284" y="2334"/>
                    <a:pt x="3165" y="2680"/>
                    <a:pt x="3045" y="3026"/>
                  </a:cubicBezTo>
                  <a:cubicBezTo>
                    <a:pt x="2935" y="3370"/>
                    <a:pt x="2801" y="3706"/>
                    <a:pt x="2645" y="4033"/>
                  </a:cubicBezTo>
                  <a:cubicBezTo>
                    <a:pt x="2338" y="4687"/>
                    <a:pt x="1919" y="5284"/>
                    <a:pt x="1474" y="5857"/>
                  </a:cubicBezTo>
                  <a:cubicBezTo>
                    <a:pt x="1249" y="6142"/>
                    <a:pt x="1015" y="6421"/>
                    <a:pt x="765" y="6686"/>
                  </a:cubicBezTo>
                  <a:cubicBezTo>
                    <a:pt x="521" y="6957"/>
                    <a:pt x="266" y="7215"/>
                    <a:pt x="1" y="7465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4185560" y="4541880"/>
              <a:ext cx="372907" cy="534851"/>
            </a:xfrm>
            <a:custGeom>
              <a:avLst/>
              <a:gdLst/>
              <a:ahLst/>
              <a:cxnLst/>
              <a:rect l="l" t="t" r="r" b="b"/>
              <a:pathLst>
                <a:path w="6587" h="9448" extrusionOk="0">
                  <a:moveTo>
                    <a:pt x="6587" y="2608"/>
                  </a:moveTo>
                  <a:cubicBezTo>
                    <a:pt x="6327" y="2168"/>
                    <a:pt x="4337" y="574"/>
                    <a:pt x="3296" y="288"/>
                  </a:cubicBezTo>
                  <a:cubicBezTo>
                    <a:pt x="2254" y="0"/>
                    <a:pt x="1" y="9423"/>
                    <a:pt x="261" y="9435"/>
                  </a:cubicBezTo>
                  <a:cubicBezTo>
                    <a:pt x="521" y="9447"/>
                    <a:pt x="3518" y="8323"/>
                    <a:pt x="4700" y="6471"/>
                  </a:cubicBezTo>
                  <a:cubicBezTo>
                    <a:pt x="5882" y="4621"/>
                    <a:pt x="5334" y="2557"/>
                    <a:pt x="5334" y="255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4198806" y="4556372"/>
              <a:ext cx="173404" cy="519623"/>
            </a:xfrm>
            <a:custGeom>
              <a:avLst/>
              <a:gdLst/>
              <a:ahLst/>
              <a:cxnLst/>
              <a:rect l="l" t="t" r="r" b="b"/>
              <a:pathLst>
                <a:path w="3063" h="9179" extrusionOk="0">
                  <a:moveTo>
                    <a:pt x="3062" y="32"/>
                  </a:moveTo>
                  <a:cubicBezTo>
                    <a:pt x="2958" y="1"/>
                    <a:pt x="2856" y="67"/>
                    <a:pt x="2781" y="133"/>
                  </a:cubicBezTo>
                  <a:cubicBezTo>
                    <a:pt x="2706" y="205"/>
                    <a:pt x="2638" y="283"/>
                    <a:pt x="2579" y="369"/>
                  </a:cubicBezTo>
                  <a:cubicBezTo>
                    <a:pt x="2464" y="538"/>
                    <a:pt x="2359" y="718"/>
                    <a:pt x="2266" y="901"/>
                  </a:cubicBezTo>
                  <a:cubicBezTo>
                    <a:pt x="2083" y="1271"/>
                    <a:pt x="1928" y="1652"/>
                    <a:pt x="1779" y="2034"/>
                  </a:cubicBezTo>
                  <a:cubicBezTo>
                    <a:pt x="1488" y="2802"/>
                    <a:pt x="1247" y="3588"/>
                    <a:pt x="1013" y="4375"/>
                  </a:cubicBezTo>
                  <a:cubicBezTo>
                    <a:pt x="793" y="5166"/>
                    <a:pt x="584" y="5960"/>
                    <a:pt x="402" y="6760"/>
                  </a:cubicBezTo>
                  <a:cubicBezTo>
                    <a:pt x="313" y="7159"/>
                    <a:pt x="228" y="7561"/>
                    <a:pt x="153" y="7964"/>
                  </a:cubicBezTo>
                  <a:cubicBezTo>
                    <a:pt x="116" y="8167"/>
                    <a:pt x="81" y="8369"/>
                    <a:pt x="51" y="8572"/>
                  </a:cubicBezTo>
                  <a:cubicBezTo>
                    <a:pt x="37" y="8675"/>
                    <a:pt x="23" y="8776"/>
                    <a:pt x="13" y="8877"/>
                  </a:cubicBezTo>
                  <a:cubicBezTo>
                    <a:pt x="8" y="8929"/>
                    <a:pt x="4" y="8980"/>
                    <a:pt x="2" y="9031"/>
                  </a:cubicBezTo>
                  <a:cubicBezTo>
                    <a:pt x="2" y="9057"/>
                    <a:pt x="1" y="9083"/>
                    <a:pt x="2" y="9109"/>
                  </a:cubicBezTo>
                  <a:cubicBezTo>
                    <a:pt x="4" y="9134"/>
                    <a:pt x="2" y="9165"/>
                    <a:pt x="25" y="9179"/>
                  </a:cubicBezTo>
                  <a:cubicBezTo>
                    <a:pt x="4" y="9165"/>
                    <a:pt x="9" y="9132"/>
                    <a:pt x="8" y="9109"/>
                  </a:cubicBezTo>
                  <a:cubicBezTo>
                    <a:pt x="6" y="9085"/>
                    <a:pt x="11" y="9057"/>
                    <a:pt x="13" y="9032"/>
                  </a:cubicBezTo>
                  <a:cubicBezTo>
                    <a:pt x="18" y="8982"/>
                    <a:pt x="27" y="8931"/>
                    <a:pt x="36" y="8881"/>
                  </a:cubicBezTo>
                  <a:cubicBezTo>
                    <a:pt x="51" y="8779"/>
                    <a:pt x="70" y="8678"/>
                    <a:pt x="90" y="8579"/>
                  </a:cubicBezTo>
                  <a:cubicBezTo>
                    <a:pt x="130" y="8378"/>
                    <a:pt x="175" y="8179"/>
                    <a:pt x="222" y="7980"/>
                  </a:cubicBezTo>
                  <a:cubicBezTo>
                    <a:pt x="313" y="7580"/>
                    <a:pt x="409" y="7182"/>
                    <a:pt x="512" y="6786"/>
                  </a:cubicBezTo>
                  <a:cubicBezTo>
                    <a:pt x="715" y="5993"/>
                    <a:pt x="922" y="5201"/>
                    <a:pt x="1153" y="4415"/>
                  </a:cubicBezTo>
                  <a:cubicBezTo>
                    <a:pt x="1374" y="3628"/>
                    <a:pt x="1617" y="2846"/>
                    <a:pt x="1884" y="2073"/>
                  </a:cubicBezTo>
                  <a:cubicBezTo>
                    <a:pt x="2019" y="1687"/>
                    <a:pt x="2162" y="1305"/>
                    <a:pt x="2331" y="933"/>
                  </a:cubicBezTo>
                  <a:cubicBezTo>
                    <a:pt x="2411" y="746"/>
                    <a:pt x="2506" y="564"/>
                    <a:pt x="2610" y="390"/>
                  </a:cubicBezTo>
                  <a:cubicBezTo>
                    <a:pt x="2664" y="303"/>
                    <a:pt x="2726" y="222"/>
                    <a:pt x="2795" y="149"/>
                  </a:cubicBezTo>
                  <a:cubicBezTo>
                    <a:pt x="2865" y="81"/>
                    <a:pt x="2956" y="8"/>
                    <a:pt x="3062" y="32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4200278" y="4686743"/>
              <a:ext cx="299310" cy="389250"/>
            </a:xfrm>
            <a:custGeom>
              <a:avLst/>
              <a:gdLst/>
              <a:ahLst/>
              <a:cxnLst/>
              <a:rect l="l" t="t" r="r" b="b"/>
              <a:pathLst>
                <a:path w="5287" h="6876" extrusionOk="0">
                  <a:moveTo>
                    <a:pt x="1" y="6876"/>
                  </a:moveTo>
                  <a:cubicBezTo>
                    <a:pt x="198" y="6853"/>
                    <a:pt x="388" y="6787"/>
                    <a:pt x="575" y="6722"/>
                  </a:cubicBezTo>
                  <a:cubicBezTo>
                    <a:pt x="762" y="6660"/>
                    <a:pt x="947" y="6584"/>
                    <a:pt x="1130" y="6506"/>
                  </a:cubicBezTo>
                  <a:cubicBezTo>
                    <a:pt x="1495" y="6347"/>
                    <a:pt x="1851" y="6169"/>
                    <a:pt x="2197" y="5974"/>
                  </a:cubicBezTo>
                  <a:cubicBezTo>
                    <a:pt x="2544" y="5778"/>
                    <a:pt x="2876" y="5556"/>
                    <a:pt x="3192" y="5314"/>
                  </a:cubicBezTo>
                  <a:cubicBezTo>
                    <a:pt x="3354" y="5197"/>
                    <a:pt x="3501" y="5059"/>
                    <a:pt x="3654" y="4931"/>
                  </a:cubicBezTo>
                  <a:lnTo>
                    <a:pt x="3871" y="4724"/>
                  </a:lnTo>
                  <a:lnTo>
                    <a:pt x="3977" y="4617"/>
                  </a:lnTo>
                  <a:lnTo>
                    <a:pt x="4077" y="4504"/>
                  </a:lnTo>
                  <a:cubicBezTo>
                    <a:pt x="4611" y="3902"/>
                    <a:pt x="4971" y="3153"/>
                    <a:pt x="5129" y="2369"/>
                  </a:cubicBezTo>
                  <a:cubicBezTo>
                    <a:pt x="5286" y="1585"/>
                    <a:pt x="5274" y="766"/>
                    <a:pt x="5074" y="0"/>
                  </a:cubicBezTo>
                  <a:cubicBezTo>
                    <a:pt x="5145" y="388"/>
                    <a:pt x="5177" y="782"/>
                    <a:pt x="5164" y="1178"/>
                  </a:cubicBezTo>
                  <a:cubicBezTo>
                    <a:pt x="5157" y="1571"/>
                    <a:pt x="5108" y="1962"/>
                    <a:pt x="5019" y="2344"/>
                  </a:cubicBezTo>
                  <a:cubicBezTo>
                    <a:pt x="4843" y="3106"/>
                    <a:pt x="4494" y="3832"/>
                    <a:pt x="3967" y="4408"/>
                  </a:cubicBezTo>
                  <a:lnTo>
                    <a:pt x="3873" y="4519"/>
                  </a:lnTo>
                  <a:lnTo>
                    <a:pt x="3770" y="4622"/>
                  </a:lnTo>
                  <a:lnTo>
                    <a:pt x="3560" y="4830"/>
                  </a:lnTo>
                  <a:cubicBezTo>
                    <a:pt x="3412" y="4956"/>
                    <a:pt x="3270" y="5092"/>
                    <a:pt x="3111" y="5209"/>
                  </a:cubicBezTo>
                  <a:cubicBezTo>
                    <a:pt x="2806" y="5455"/>
                    <a:pt x="2473" y="5666"/>
                    <a:pt x="2139" y="5878"/>
                  </a:cubicBezTo>
                  <a:cubicBezTo>
                    <a:pt x="1802" y="6082"/>
                    <a:pt x="1457" y="6270"/>
                    <a:pt x="1101" y="6441"/>
                  </a:cubicBezTo>
                  <a:cubicBezTo>
                    <a:pt x="923" y="6529"/>
                    <a:pt x="743" y="6611"/>
                    <a:pt x="561" y="6686"/>
                  </a:cubicBezTo>
                  <a:cubicBezTo>
                    <a:pt x="470" y="6724"/>
                    <a:pt x="378" y="6761"/>
                    <a:pt x="285" y="6794"/>
                  </a:cubicBezTo>
                  <a:cubicBezTo>
                    <a:pt x="238" y="6811"/>
                    <a:pt x="193" y="6827"/>
                    <a:pt x="146" y="6841"/>
                  </a:cubicBezTo>
                  <a:cubicBezTo>
                    <a:pt x="99" y="6857"/>
                    <a:pt x="50" y="6869"/>
                    <a:pt x="1" y="6876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4444153" y="4314877"/>
              <a:ext cx="663782" cy="632673"/>
            </a:xfrm>
            <a:custGeom>
              <a:avLst/>
              <a:gdLst/>
              <a:ahLst/>
              <a:cxnLst/>
              <a:rect l="l" t="t" r="r" b="b"/>
              <a:pathLst>
                <a:path w="11725" h="11176" extrusionOk="0">
                  <a:moveTo>
                    <a:pt x="1" y="5052"/>
                  </a:moveTo>
                  <a:cubicBezTo>
                    <a:pt x="1" y="5052"/>
                    <a:pt x="1413" y="0"/>
                    <a:pt x="3579" y="404"/>
                  </a:cubicBezTo>
                  <a:cubicBezTo>
                    <a:pt x="5746" y="805"/>
                    <a:pt x="9473" y="3698"/>
                    <a:pt x="10426" y="4895"/>
                  </a:cubicBezTo>
                  <a:cubicBezTo>
                    <a:pt x="11379" y="6091"/>
                    <a:pt x="11379" y="11176"/>
                    <a:pt x="11552" y="10800"/>
                  </a:cubicBezTo>
                  <a:cubicBezTo>
                    <a:pt x="11724" y="10423"/>
                    <a:pt x="7292" y="9182"/>
                    <a:pt x="6564" y="8070"/>
                  </a:cubicBezTo>
                  <a:cubicBezTo>
                    <a:pt x="5835" y="6957"/>
                    <a:pt x="2200" y="1722"/>
                    <a:pt x="2501" y="1914"/>
                  </a:cubicBezTo>
                  <a:cubicBezTo>
                    <a:pt x="2801" y="2104"/>
                    <a:pt x="767" y="5956"/>
                    <a:pt x="767" y="595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4527369" y="4620114"/>
              <a:ext cx="442313" cy="518944"/>
            </a:xfrm>
            <a:custGeom>
              <a:avLst/>
              <a:gdLst/>
              <a:ahLst/>
              <a:cxnLst/>
              <a:rect l="l" t="t" r="r" b="b"/>
              <a:pathLst>
                <a:path w="7813" h="9167" extrusionOk="0">
                  <a:moveTo>
                    <a:pt x="1" y="804"/>
                  </a:moveTo>
                  <a:cubicBezTo>
                    <a:pt x="1" y="804"/>
                    <a:pt x="11" y="779"/>
                    <a:pt x="32" y="734"/>
                  </a:cubicBezTo>
                  <a:cubicBezTo>
                    <a:pt x="44" y="704"/>
                    <a:pt x="58" y="676"/>
                    <a:pt x="76" y="650"/>
                  </a:cubicBezTo>
                  <a:cubicBezTo>
                    <a:pt x="97" y="613"/>
                    <a:pt x="121" y="578"/>
                    <a:pt x="147" y="545"/>
                  </a:cubicBezTo>
                  <a:cubicBezTo>
                    <a:pt x="263" y="392"/>
                    <a:pt x="495" y="201"/>
                    <a:pt x="846" y="118"/>
                  </a:cubicBezTo>
                  <a:cubicBezTo>
                    <a:pt x="1038" y="70"/>
                    <a:pt x="1238" y="60"/>
                    <a:pt x="1436" y="84"/>
                  </a:cubicBezTo>
                  <a:cubicBezTo>
                    <a:pt x="1649" y="112"/>
                    <a:pt x="1870" y="193"/>
                    <a:pt x="2087" y="315"/>
                  </a:cubicBezTo>
                  <a:cubicBezTo>
                    <a:pt x="2523" y="561"/>
                    <a:pt x="2916" y="978"/>
                    <a:pt x="3298" y="1462"/>
                  </a:cubicBezTo>
                  <a:cubicBezTo>
                    <a:pt x="4077" y="2423"/>
                    <a:pt x="4883" y="3616"/>
                    <a:pt x="5644" y="4942"/>
                  </a:cubicBezTo>
                  <a:cubicBezTo>
                    <a:pt x="6404" y="6267"/>
                    <a:pt x="7123" y="7720"/>
                    <a:pt x="7812" y="9167"/>
                  </a:cubicBezTo>
                  <a:cubicBezTo>
                    <a:pt x="7812" y="9167"/>
                    <a:pt x="7683" y="8851"/>
                    <a:pt x="7428" y="8273"/>
                  </a:cubicBezTo>
                  <a:cubicBezTo>
                    <a:pt x="7173" y="7693"/>
                    <a:pt x="6795" y="6852"/>
                    <a:pt x="6259" y="5820"/>
                  </a:cubicBezTo>
                  <a:cubicBezTo>
                    <a:pt x="5721" y="4789"/>
                    <a:pt x="5026" y="3563"/>
                    <a:pt x="4078" y="2279"/>
                  </a:cubicBezTo>
                  <a:cubicBezTo>
                    <a:pt x="3961" y="2118"/>
                    <a:pt x="3836" y="1959"/>
                    <a:pt x="3712" y="1797"/>
                  </a:cubicBezTo>
                  <a:cubicBezTo>
                    <a:pt x="3581" y="1638"/>
                    <a:pt x="3450" y="1476"/>
                    <a:pt x="3319" y="1313"/>
                  </a:cubicBezTo>
                  <a:cubicBezTo>
                    <a:pt x="3047" y="992"/>
                    <a:pt x="2752" y="666"/>
                    <a:pt x="2383" y="407"/>
                  </a:cubicBezTo>
                  <a:cubicBezTo>
                    <a:pt x="2198" y="276"/>
                    <a:pt x="1996" y="172"/>
                    <a:pt x="1781" y="100"/>
                  </a:cubicBezTo>
                  <a:cubicBezTo>
                    <a:pt x="1560" y="25"/>
                    <a:pt x="1326" y="1"/>
                    <a:pt x="1095" y="27"/>
                  </a:cubicBezTo>
                  <a:cubicBezTo>
                    <a:pt x="860" y="51"/>
                    <a:pt x="634" y="128"/>
                    <a:pt x="435" y="255"/>
                  </a:cubicBezTo>
                  <a:cubicBezTo>
                    <a:pt x="336" y="320"/>
                    <a:pt x="247" y="399"/>
                    <a:pt x="172" y="491"/>
                  </a:cubicBezTo>
                  <a:cubicBezTo>
                    <a:pt x="97" y="585"/>
                    <a:pt x="39" y="690"/>
                    <a:pt x="1" y="80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4621738" y="4378222"/>
              <a:ext cx="425726" cy="478015"/>
            </a:xfrm>
            <a:custGeom>
              <a:avLst/>
              <a:gdLst/>
              <a:ahLst/>
              <a:cxnLst/>
              <a:rect l="l" t="t" r="r" b="b"/>
              <a:pathLst>
                <a:path w="7520" h="8444" extrusionOk="0">
                  <a:moveTo>
                    <a:pt x="1" y="0"/>
                  </a:moveTo>
                  <a:lnTo>
                    <a:pt x="231" y="133"/>
                  </a:lnTo>
                  <a:cubicBezTo>
                    <a:pt x="380" y="220"/>
                    <a:pt x="603" y="339"/>
                    <a:pt x="872" y="515"/>
                  </a:cubicBezTo>
                  <a:cubicBezTo>
                    <a:pt x="1621" y="981"/>
                    <a:pt x="2329" y="1509"/>
                    <a:pt x="2991" y="2092"/>
                  </a:cubicBezTo>
                  <a:cubicBezTo>
                    <a:pt x="3913" y="2907"/>
                    <a:pt x="4747" y="3818"/>
                    <a:pt x="5478" y="4811"/>
                  </a:cubicBezTo>
                  <a:cubicBezTo>
                    <a:pt x="5878" y="5349"/>
                    <a:pt x="6246" y="5935"/>
                    <a:pt x="6597" y="6541"/>
                  </a:cubicBezTo>
                  <a:cubicBezTo>
                    <a:pt x="6939" y="7157"/>
                    <a:pt x="7247" y="7793"/>
                    <a:pt x="7519" y="8444"/>
                  </a:cubicBezTo>
                  <a:lnTo>
                    <a:pt x="7444" y="8236"/>
                  </a:lnTo>
                  <a:cubicBezTo>
                    <a:pt x="7393" y="8100"/>
                    <a:pt x="7329" y="7896"/>
                    <a:pt x="7222" y="7637"/>
                  </a:cubicBezTo>
                  <a:cubicBezTo>
                    <a:pt x="6920" y="6895"/>
                    <a:pt x="6557" y="6180"/>
                    <a:pt x="6135" y="5499"/>
                  </a:cubicBezTo>
                  <a:cubicBezTo>
                    <a:pt x="5489" y="4455"/>
                    <a:pt x="4712" y="3499"/>
                    <a:pt x="3825" y="2648"/>
                  </a:cubicBezTo>
                  <a:cubicBezTo>
                    <a:pt x="3577" y="2399"/>
                    <a:pt x="3298" y="2167"/>
                    <a:pt x="3019" y="1924"/>
                  </a:cubicBezTo>
                  <a:lnTo>
                    <a:pt x="2576" y="1571"/>
                  </a:lnTo>
                  <a:cubicBezTo>
                    <a:pt x="2427" y="1453"/>
                    <a:pt x="2265" y="1346"/>
                    <a:pt x="2108" y="1231"/>
                  </a:cubicBezTo>
                  <a:cubicBezTo>
                    <a:pt x="1441" y="761"/>
                    <a:pt x="736" y="351"/>
                    <a:pt x="1" y="0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4235376" y="4639984"/>
              <a:ext cx="229847" cy="382684"/>
            </a:xfrm>
            <a:custGeom>
              <a:avLst/>
              <a:gdLst/>
              <a:ahLst/>
              <a:cxnLst/>
              <a:rect l="l" t="t" r="r" b="b"/>
              <a:pathLst>
                <a:path w="4060" h="6760" extrusionOk="0">
                  <a:moveTo>
                    <a:pt x="4059" y="278"/>
                  </a:moveTo>
                  <a:cubicBezTo>
                    <a:pt x="4014" y="229"/>
                    <a:pt x="3965" y="185"/>
                    <a:pt x="3909" y="147"/>
                  </a:cubicBezTo>
                  <a:cubicBezTo>
                    <a:pt x="3804" y="76"/>
                    <a:pt x="3616" y="0"/>
                    <a:pt x="3371" y="11"/>
                  </a:cubicBezTo>
                  <a:cubicBezTo>
                    <a:pt x="3076" y="25"/>
                    <a:pt x="2795" y="140"/>
                    <a:pt x="2574" y="336"/>
                  </a:cubicBezTo>
                  <a:cubicBezTo>
                    <a:pt x="2319" y="563"/>
                    <a:pt x="2130" y="905"/>
                    <a:pt x="1994" y="1289"/>
                  </a:cubicBezTo>
                  <a:cubicBezTo>
                    <a:pt x="1858" y="1671"/>
                    <a:pt x="1753" y="2095"/>
                    <a:pt x="1613" y="2532"/>
                  </a:cubicBezTo>
                  <a:cubicBezTo>
                    <a:pt x="1476" y="2970"/>
                    <a:pt x="1324" y="3427"/>
                    <a:pt x="1156" y="3895"/>
                  </a:cubicBezTo>
                  <a:cubicBezTo>
                    <a:pt x="823" y="4832"/>
                    <a:pt x="428" y="5808"/>
                    <a:pt x="1" y="6759"/>
                  </a:cubicBezTo>
                  <a:cubicBezTo>
                    <a:pt x="1" y="6759"/>
                    <a:pt x="107" y="6566"/>
                    <a:pt x="292" y="6197"/>
                  </a:cubicBezTo>
                  <a:cubicBezTo>
                    <a:pt x="477" y="5831"/>
                    <a:pt x="735" y="5288"/>
                    <a:pt x="1020" y="4586"/>
                  </a:cubicBezTo>
                  <a:cubicBezTo>
                    <a:pt x="1360" y="3750"/>
                    <a:pt x="1652" y="2895"/>
                    <a:pt x="1895" y="2027"/>
                  </a:cubicBezTo>
                  <a:cubicBezTo>
                    <a:pt x="1966" y="1777"/>
                    <a:pt x="2029" y="1519"/>
                    <a:pt x="2120" y="1264"/>
                  </a:cubicBezTo>
                  <a:cubicBezTo>
                    <a:pt x="2209" y="1009"/>
                    <a:pt x="2322" y="755"/>
                    <a:pt x="2498" y="535"/>
                  </a:cubicBezTo>
                  <a:cubicBezTo>
                    <a:pt x="2677" y="306"/>
                    <a:pt x="2926" y="145"/>
                    <a:pt x="3209" y="79"/>
                  </a:cubicBezTo>
                  <a:cubicBezTo>
                    <a:pt x="3492" y="9"/>
                    <a:pt x="3832" y="49"/>
                    <a:pt x="4059" y="278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4017202" y="4427925"/>
              <a:ext cx="376869" cy="375268"/>
            </a:xfrm>
            <a:custGeom>
              <a:avLst/>
              <a:gdLst/>
              <a:ahLst/>
              <a:cxnLst/>
              <a:rect l="l" t="t" r="r" b="b"/>
              <a:pathLst>
                <a:path w="6657" h="6629" extrusionOk="0">
                  <a:moveTo>
                    <a:pt x="6656" y="912"/>
                  </a:moveTo>
                  <a:lnTo>
                    <a:pt x="5717" y="657"/>
                  </a:lnTo>
                  <a:lnTo>
                    <a:pt x="4642" y="370"/>
                  </a:lnTo>
                  <a:lnTo>
                    <a:pt x="3982" y="196"/>
                  </a:lnTo>
                  <a:lnTo>
                    <a:pt x="3626" y="103"/>
                  </a:lnTo>
                  <a:cubicBezTo>
                    <a:pt x="3500" y="67"/>
                    <a:pt x="3373" y="39"/>
                    <a:pt x="3244" y="18"/>
                  </a:cubicBezTo>
                  <a:cubicBezTo>
                    <a:pt x="3109" y="0"/>
                    <a:pt x="2963" y="0"/>
                    <a:pt x="2819" y="48"/>
                  </a:cubicBezTo>
                  <a:cubicBezTo>
                    <a:pt x="2678" y="98"/>
                    <a:pt x="2552" y="187"/>
                    <a:pt x="2460" y="308"/>
                  </a:cubicBezTo>
                  <a:cubicBezTo>
                    <a:pt x="2270" y="542"/>
                    <a:pt x="2174" y="823"/>
                    <a:pt x="2050" y="1093"/>
                  </a:cubicBezTo>
                  <a:cubicBezTo>
                    <a:pt x="1809" y="1641"/>
                    <a:pt x="1566" y="2223"/>
                    <a:pt x="1329" y="2825"/>
                  </a:cubicBezTo>
                  <a:cubicBezTo>
                    <a:pt x="852" y="4031"/>
                    <a:pt x="395" y="5330"/>
                    <a:pt x="0" y="6628"/>
                  </a:cubicBezTo>
                  <a:cubicBezTo>
                    <a:pt x="0" y="6628"/>
                    <a:pt x="100" y="6356"/>
                    <a:pt x="285" y="5855"/>
                  </a:cubicBezTo>
                  <a:cubicBezTo>
                    <a:pt x="468" y="5352"/>
                    <a:pt x="744" y="4623"/>
                    <a:pt x="1105" y="3708"/>
                  </a:cubicBezTo>
                  <a:cubicBezTo>
                    <a:pt x="1287" y="3252"/>
                    <a:pt x="1489" y="2748"/>
                    <a:pt x="1716" y="2207"/>
                  </a:cubicBezTo>
                  <a:lnTo>
                    <a:pt x="2072" y="1365"/>
                  </a:lnTo>
                  <a:cubicBezTo>
                    <a:pt x="2135" y="1221"/>
                    <a:pt x="2198" y="1072"/>
                    <a:pt x="2263" y="924"/>
                  </a:cubicBezTo>
                  <a:cubicBezTo>
                    <a:pt x="2329" y="774"/>
                    <a:pt x="2393" y="624"/>
                    <a:pt x="2481" y="487"/>
                  </a:cubicBezTo>
                  <a:cubicBezTo>
                    <a:pt x="2568" y="353"/>
                    <a:pt x="2680" y="233"/>
                    <a:pt x="2825" y="170"/>
                  </a:cubicBezTo>
                  <a:cubicBezTo>
                    <a:pt x="2971" y="109"/>
                    <a:pt x="3142" y="110"/>
                    <a:pt x="3312" y="138"/>
                  </a:cubicBezTo>
                  <a:cubicBezTo>
                    <a:pt x="3654" y="208"/>
                    <a:pt x="4012" y="302"/>
                    <a:pt x="4375" y="384"/>
                  </a:cubicBezTo>
                  <a:cubicBezTo>
                    <a:pt x="5103" y="557"/>
                    <a:pt x="5862" y="734"/>
                    <a:pt x="6656" y="912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4584319" y="4422264"/>
              <a:ext cx="514721" cy="504055"/>
            </a:xfrm>
            <a:custGeom>
              <a:avLst/>
              <a:gdLst/>
              <a:ahLst/>
              <a:cxnLst/>
              <a:rect l="l" t="t" r="r" b="b"/>
              <a:pathLst>
                <a:path w="9092" h="8904" extrusionOk="0">
                  <a:moveTo>
                    <a:pt x="9076" y="8903"/>
                  </a:moveTo>
                  <a:cubicBezTo>
                    <a:pt x="9091" y="8870"/>
                    <a:pt x="9070" y="8834"/>
                    <a:pt x="9049" y="8807"/>
                  </a:cubicBezTo>
                  <a:cubicBezTo>
                    <a:pt x="9027" y="8779"/>
                    <a:pt x="9002" y="8755"/>
                    <a:pt x="8976" y="8734"/>
                  </a:cubicBezTo>
                  <a:cubicBezTo>
                    <a:pt x="8920" y="8690"/>
                    <a:pt x="8864" y="8652"/>
                    <a:pt x="8805" y="8615"/>
                  </a:cubicBezTo>
                  <a:cubicBezTo>
                    <a:pt x="8686" y="8544"/>
                    <a:pt x="8564" y="8479"/>
                    <a:pt x="8440" y="8418"/>
                  </a:cubicBezTo>
                  <a:cubicBezTo>
                    <a:pt x="8194" y="8292"/>
                    <a:pt x="7946" y="8177"/>
                    <a:pt x="7696" y="8060"/>
                  </a:cubicBezTo>
                  <a:cubicBezTo>
                    <a:pt x="7196" y="7833"/>
                    <a:pt x="6695" y="7612"/>
                    <a:pt x="6201" y="7378"/>
                  </a:cubicBezTo>
                  <a:cubicBezTo>
                    <a:pt x="5710" y="7140"/>
                    <a:pt x="5216" y="6901"/>
                    <a:pt x="4773" y="6603"/>
                  </a:cubicBezTo>
                  <a:cubicBezTo>
                    <a:pt x="4554" y="6454"/>
                    <a:pt x="4336" y="6290"/>
                    <a:pt x="4205" y="6095"/>
                  </a:cubicBezTo>
                  <a:lnTo>
                    <a:pt x="3746" y="5407"/>
                  </a:lnTo>
                  <a:cubicBezTo>
                    <a:pt x="3128" y="4499"/>
                    <a:pt x="2502" y="3597"/>
                    <a:pt x="1870" y="2701"/>
                  </a:cubicBezTo>
                  <a:lnTo>
                    <a:pt x="918" y="1359"/>
                  </a:lnTo>
                  <a:lnTo>
                    <a:pt x="440" y="689"/>
                  </a:lnTo>
                  <a:lnTo>
                    <a:pt x="208" y="348"/>
                  </a:lnTo>
                  <a:lnTo>
                    <a:pt x="93" y="177"/>
                  </a:lnTo>
                  <a:cubicBezTo>
                    <a:pt x="74" y="149"/>
                    <a:pt x="56" y="120"/>
                    <a:pt x="39" y="90"/>
                  </a:cubicBezTo>
                  <a:cubicBezTo>
                    <a:pt x="30" y="76"/>
                    <a:pt x="23" y="60"/>
                    <a:pt x="16" y="45"/>
                  </a:cubicBezTo>
                  <a:cubicBezTo>
                    <a:pt x="7" y="34"/>
                    <a:pt x="0" y="1"/>
                    <a:pt x="23" y="17"/>
                  </a:cubicBezTo>
                  <a:cubicBezTo>
                    <a:pt x="19" y="11"/>
                    <a:pt x="2" y="8"/>
                    <a:pt x="4" y="22"/>
                  </a:cubicBezTo>
                  <a:cubicBezTo>
                    <a:pt x="5" y="31"/>
                    <a:pt x="7" y="39"/>
                    <a:pt x="11" y="48"/>
                  </a:cubicBezTo>
                  <a:cubicBezTo>
                    <a:pt x="16" y="64"/>
                    <a:pt x="23" y="79"/>
                    <a:pt x="30" y="95"/>
                  </a:cubicBezTo>
                  <a:cubicBezTo>
                    <a:pt x="44" y="127"/>
                    <a:pt x="58" y="158"/>
                    <a:pt x="74" y="189"/>
                  </a:cubicBezTo>
                  <a:lnTo>
                    <a:pt x="170" y="373"/>
                  </a:lnTo>
                  <a:lnTo>
                    <a:pt x="374" y="731"/>
                  </a:lnTo>
                  <a:lnTo>
                    <a:pt x="798" y="1438"/>
                  </a:lnTo>
                  <a:cubicBezTo>
                    <a:pt x="1088" y="1904"/>
                    <a:pt x="1383" y="2368"/>
                    <a:pt x="1681" y="2829"/>
                  </a:cubicBezTo>
                  <a:cubicBezTo>
                    <a:pt x="2276" y="3752"/>
                    <a:pt x="2893" y="4662"/>
                    <a:pt x="3505" y="5571"/>
                  </a:cubicBezTo>
                  <a:lnTo>
                    <a:pt x="3966" y="6250"/>
                  </a:lnTo>
                  <a:cubicBezTo>
                    <a:pt x="4053" y="6374"/>
                    <a:pt x="4156" y="6486"/>
                    <a:pt x="4273" y="6580"/>
                  </a:cubicBezTo>
                  <a:cubicBezTo>
                    <a:pt x="4383" y="6673"/>
                    <a:pt x="4499" y="6756"/>
                    <a:pt x="4619" y="6833"/>
                  </a:cubicBezTo>
                  <a:cubicBezTo>
                    <a:pt x="5097" y="7133"/>
                    <a:pt x="5598" y="7369"/>
                    <a:pt x="6106" y="7586"/>
                  </a:cubicBezTo>
                  <a:cubicBezTo>
                    <a:pt x="6614" y="7802"/>
                    <a:pt x="7127" y="7997"/>
                    <a:pt x="7641" y="8193"/>
                  </a:cubicBezTo>
                  <a:cubicBezTo>
                    <a:pt x="7897" y="8289"/>
                    <a:pt x="8154" y="8383"/>
                    <a:pt x="8407" y="8488"/>
                  </a:cubicBezTo>
                  <a:cubicBezTo>
                    <a:pt x="8534" y="8540"/>
                    <a:pt x="8660" y="8594"/>
                    <a:pt x="8782" y="8654"/>
                  </a:cubicBezTo>
                  <a:cubicBezTo>
                    <a:pt x="8843" y="8683"/>
                    <a:pt x="8903" y="8717"/>
                    <a:pt x="8960" y="8752"/>
                  </a:cubicBezTo>
                  <a:cubicBezTo>
                    <a:pt x="8990" y="8771"/>
                    <a:pt x="9016" y="8792"/>
                    <a:pt x="9041" y="8814"/>
                  </a:cubicBezTo>
                  <a:cubicBezTo>
                    <a:pt x="9063" y="8837"/>
                    <a:pt x="9088" y="8869"/>
                    <a:pt x="9076" y="8903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4604189" y="4377826"/>
              <a:ext cx="471016" cy="521831"/>
            </a:xfrm>
            <a:custGeom>
              <a:avLst/>
              <a:gdLst/>
              <a:ahLst/>
              <a:cxnLst/>
              <a:rect l="l" t="t" r="r" b="b"/>
              <a:pathLst>
                <a:path w="8320" h="9218" extrusionOk="0">
                  <a:moveTo>
                    <a:pt x="8302" y="9217"/>
                  </a:moveTo>
                  <a:cubicBezTo>
                    <a:pt x="7901" y="7067"/>
                    <a:pt x="6953" y="5008"/>
                    <a:pt x="5511" y="3364"/>
                  </a:cubicBezTo>
                  <a:cubicBezTo>
                    <a:pt x="4071" y="1720"/>
                    <a:pt x="2130" y="500"/>
                    <a:pt x="0" y="0"/>
                  </a:cubicBezTo>
                  <a:cubicBezTo>
                    <a:pt x="2051" y="562"/>
                    <a:pt x="3327" y="1931"/>
                    <a:pt x="4989" y="3715"/>
                  </a:cubicBezTo>
                  <a:cubicBezTo>
                    <a:pt x="6438" y="5272"/>
                    <a:pt x="7380" y="7227"/>
                    <a:pt x="8320" y="913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4273531" y="4603697"/>
              <a:ext cx="190897" cy="341472"/>
            </a:xfrm>
            <a:custGeom>
              <a:avLst/>
              <a:gdLst/>
              <a:ahLst/>
              <a:cxnLst/>
              <a:rect l="l" t="t" r="r" b="b"/>
              <a:pathLst>
                <a:path w="3372" h="6032" extrusionOk="0">
                  <a:moveTo>
                    <a:pt x="3338" y="872"/>
                  </a:moveTo>
                  <a:cubicBezTo>
                    <a:pt x="3027" y="458"/>
                    <a:pt x="2606" y="1"/>
                    <a:pt x="2097" y="86"/>
                  </a:cubicBezTo>
                  <a:cubicBezTo>
                    <a:pt x="1554" y="177"/>
                    <a:pt x="1317" y="811"/>
                    <a:pt x="1180" y="1347"/>
                  </a:cubicBezTo>
                  <a:lnTo>
                    <a:pt x="0" y="6032"/>
                  </a:lnTo>
                  <a:lnTo>
                    <a:pt x="1301" y="2247"/>
                  </a:lnTo>
                  <a:cubicBezTo>
                    <a:pt x="1465" y="1773"/>
                    <a:pt x="1645" y="1273"/>
                    <a:pt x="2030" y="952"/>
                  </a:cubicBezTo>
                  <a:cubicBezTo>
                    <a:pt x="2418" y="633"/>
                    <a:pt x="3080" y="591"/>
                    <a:pt x="3371" y="99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4052470" y="4407376"/>
              <a:ext cx="281591" cy="290749"/>
            </a:xfrm>
            <a:custGeom>
              <a:avLst/>
              <a:gdLst/>
              <a:ahLst/>
              <a:cxnLst/>
              <a:rect l="l" t="t" r="r" b="b"/>
              <a:pathLst>
                <a:path w="4974" h="5136" extrusionOk="0">
                  <a:moveTo>
                    <a:pt x="1116" y="1458"/>
                  </a:moveTo>
                  <a:cubicBezTo>
                    <a:pt x="1256" y="1114"/>
                    <a:pt x="1413" y="760"/>
                    <a:pt x="1694" y="514"/>
                  </a:cubicBezTo>
                  <a:cubicBezTo>
                    <a:pt x="2284" y="0"/>
                    <a:pt x="3195" y="142"/>
                    <a:pt x="3916" y="445"/>
                  </a:cubicBezTo>
                  <a:cubicBezTo>
                    <a:pt x="4265" y="594"/>
                    <a:pt x="4611" y="774"/>
                    <a:pt x="4963" y="924"/>
                  </a:cubicBezTo>
                  <a:lnTo>
                    <a:pt x="4974" y="931"/>
                  </a:lnTo>
                  <a:lnTo>
                    <a:pt x="3181" y="538"/>
                  </a:lnTo>
                  <a:cubicBezTo>
                    <a:pt x="2895" y="475"/>
                    <a:pt x="2589" y="414"/>
                    <a:pt x="2317" y="517"/>
                  </a:cubicBezTo>
                  <a:cubicBezTo>
                    <a:pt x="1935" y="662"/>
                    <a:pt x="1737" y="1074"/>
                    <a:pt x="1577" y="1449"/>
                  </a:cubicBezTo>
                  <a:lnTo>
                    <a:pt x="0" y="5136"/>
                  </a:lnTo>
                  <a:cubicBezTo>
                    <a:pt x="262" y="3879"/>
                    <a:pt x="634" y="2648"/>
                    <a:pt x="1116" y="145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4302798" y="4434662"/>
              <a:ext cx="399175" cy="434821"/>
            </a:xfrm>
            <a:custGeom>
              <a:avLst/>
              <a:gdLst/>
              <a:ahLst/>
              <a:cxnLst/>
              <a:rect l="l" t="t" r="r" b="b"/>
              <a:pathLst>
                <a:path w="7051" h="7681" extrusionOk="0">
                  <a:moveTo>
                    <a:pt x="3582" y="3339"/>
                  </a:moveTo>
                  <a:lnTo>
                    <a:pt x="4731" y="0"/>
                  </a:lnTo>
                  <a:cubicBezTo>
                    <a:pt x="4116" y="679"/>
                    <a:pt x="3690" y="1505"/>
                    <a:pt x="3493" y="2399"/>
                  </a:cubicBezTo>
                  <a:cubicBezTo>
                    <a:pt x="3652" y="1737"/>
                    <a:pt x="3811" y="1077"/>
                    <a:pt x="3968" y="417"/>
                  </a:cubicBezTo>
                  <a:lnTo>
                    <a:pt x="3229" y="2037"/>
                  </a:lnTo>
                  <a:lnTo>
                    <a:pt x="1726" y="388"/>
                  </a:lnTo>
                  <a:lnTo>
                    <a:pt x="2966" y="2495"/>
                  </a:lnTo>
                  <a:cubicBezTo>
                    <a:pt x="2493" y="1323"/>
                    <a:pt x="1264" y="501"/>
                    <a:pt x="0" y="512"/>
                  </a:cubicBezTo>
                  <a:cubicBezTo>
                    <a:pt x="1367" y="831"/>
                    <a:pt x="2519" y="1936"/>
                    <a:pt x="2898" y="3287"/>
                  </a:cubicBezTo>
                  <a:cubicBezTo>
                    <a:pt x="2615" y="3036"/>
                    <a:pt x="2320" y="2776"/>
                    <a:pt x="1957" y="2673"/>
                  </a:cubicBezTo>
                  <a:cubicBezTo>
                    <a:pt x="1594" y="2570"/>
                    <a:pt x="1142" y="2673"/>
                    <a:pt x="965" y="3008"/>
                  </a:cubicBezTo>
                  <a:cubicBezTo>
                    <a:pt x="1819" y="2666"/>
                    <a:pt x="2910" y="3264"/>
                    <a:pt x="3081" y="4169"/>
                  </a:cubicBezTo>
                  <a:cubicBezTo>
                    <a:pt x="2718" y="3936"/>
                    <a:pt x="2206" y="4095"/>
                    <a:pt x="1917" y="4415"/>
                  </a:cubicBezTo>
                  <a:cubicBezTo>
                    <a:pt x="1627" y="4736"/>
                    <a:pt x="1510" y="5172"/>
                    <a:pt x="1424" y="5595"/>
                  </a:cubicBezTo>
                  <a:cubicBezTo>
                    <a:pt x="1337" y="6019"/>
                    <a:pt x="1267" y="6457"/>
                    <a:pt x="1047" y="6827"/>
                  </a:cubicBezTo>
                  <a:cubicBezTo>
                    <a:pt x="1451" y="6682"/>
                    <a:pt x="1685" y="6262"/>
                    <a:pt x="1829" y="5858"/>
                  </a:cubicBezTo>
                  <a:cubicBezTo>
                    <a:pt x="1976" y="5455"/>
                    <a:pt x="2079" y="5017"/>
                    <a:pt x="2369" y="4699"/>
                  </a:cubicBezTo>
                  <a:cubicBezTo>
                    <a:pt x="2657" y="4382"/>
                    <a:pt x="3214" y="4252"/>
                    <a:pt x="3505" y="4568"/>
                  </a:cubicBezTo>
                  <a:cubicBezTo>
                    <a:pt x="3596" y="4668"/>
                    <a:pt x="3648" y="4797"/>
                    <a:pt x="3699" y="4923"/>
                  </a:cubicBezTo>
                  <a:lnTo>
                    <a:pt x="4806" y="7681"/>
                  </a:lnTo>
                  <a:cubicBezTo>
                    <a:pt x="4614" y="6825"/>
                    <a:pt x="4420" y="5970"/>
                    <a:pt x="4228" y="5113"/>
                  </a:cubicBezTo>
                  <a:cubicBezTo>
                    <a:pt x="4172" y="4862"/>
                    <a:pt x="4132" y="4553"/>
                    <a:pt x="4327" y="4383"/>
                  </a:cubicBezTo>
                  <a:cubicBezTo>
                    <a:pt x="4525" y="4214"/>
                    <a:pt x="4820" y="4298"/>
                    <a:pt x="5052" y="4406"/>
                  </a:cubicBezTo>
                  <a:cubicBezTo>
                    <a:pt x="5869" y="4792"/>
                    <a:pt x="6560" y="5397"/>
                    <a:pt x="7050" y="6155"/>
                  </a:cubicBezTo>
                  <a:cubicBezTo>
                    <a:pt x="6851" y="5443"/>
                    <a:pt x="6539" y="4711"/>
                    <a:pt x="5926" y="4298"/>
                  </a:cubicBezTo>
                  <a:cubicBezTo>
                    <a:pt x="5312" y="3886"/>
                    <a:pt x="4334" y="3956"/>
                    <a:pt x="3980" y="4605"/>
                  </a:cubicBezTo>
                  <a:cubicBezTo>
                    <a:pt x="3758" y="4041"/>
                    <a:pt x="3935" y="3346"/>
                    <a:pt x="4399" y="2957"/>
                  </a:cubicBezTo>
                  <a:cubicBezTo>
                    <a:pt x="4863" y="2568"/>
                    <a:pt x="5579" y="2515"/>
                    <a:pt x="6094" y="2831"/>
                  </a:cubicBezTo>
                  <a:cubicBezTo>
                    <a:pt x="5767" y="2461"/>
                    <a:pt x="5270" y="2294"/>
                    <a:pt x="4788" y="2392"/>
                  </a:cubicBezTo>
                  <a:cubicBezTo>
                    <a:pt x="4306" y="2491"/>
                    <a:pt x="3914" y="2838"/>
                    <a:pt x="3758" y="3305"/>
                  </a:cubicBezTo>
                  <a:lnTo>
                    <a:pt x="3559" y="3135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4444153" y="4320377"/>
              <a:ext cx="663782" cy="632673"/>
            </a:xfrm>
            <a:custGeom>
              <a:avLst/>
              <a:gdLst/>
              <a:ahLst/>
              <a:cxnLst/>
              <a:rect l="l" t="t" r="r" b="b"/>
              <a:pathLst>
                <a:path w="11725" h="11176" extrusionOk="0">
                  <a:moveTo>
                    <a:pt x="1" y="5052"/>
                  </a:moveTo>
                  <a:cubicBezTo>
                    <a:pt x="1" y="5052"/>
                    <a:pt x="1413" y="0"/>
                    <a:pt x="3579" y="404"/>
                  </a:cubicBezTo>
                  <a:cubicBezTo>
                    <a:pt x="5746" y="805"/>
                    <a:pt x="9473" y="3698"/>
                    <a:pt x="10426" y="4895"/>
                  </a:cubicBezTo>
                  <a:cubicBezTo>
                    <a:pt x="11379" y="6091"/>
                    <a:pt x="11379" y="11176"/>
                    <a:pt x="11552" y="10800"/>
                  </a:cubicBezTo>
                  <a:cubicBezTo>
                    <a:pt x="11724" y="10423"/>
                    <a:pt x="7292" y="9182"/>
                    <a:pt x="6564" y="8070"/>
                  </a:cubicBezTo>
                  <a:cubicBezTo>
                    <a:pt x="5835" y="6957"/>
                    <a:pt x="2200" y="1722"/>
                    <a:pt x="2501" y="1914"/>
                  </a:cubicBezTo>
                  <a:cubicBezTo>
                    <a:pt x="2801" y="2104"/>
                    <a:pt x="767" y="5956"/>
                    <a:pt x="767" y="595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6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25"/>
          <p:cNvGrpSpPr/>
          <p:nvPr/>
        </p:nvGrpSpPr>
        <p:grpSpPr>
          <a:xfrm flipH="1">
            <a:off x="5880876" y="-819345"/>
            <a:ext cx="2588674" cy="2442053"/>
            <a:chOff x="2238024" y="-419812"/>
            <a:chExt cx="2331508" cy="2199453"/>
          </a:xfrm>
        </p:grpSpPr>
        <p:sp>
          <p:nvSpPr>
            <p:cNvPr id="588" name="Google Shape;588;p25"/>
            <p:cNvSpPr/>
            <p:nvPr/>
          </p:nvSpPr>
          <p:spPr>
            <a:xfrm>
              <a:off x="3323324" y="-419812"/>
              <a:ext cx="41926" cy="821182"/>
            </a:xfrm>
            <a:custGeom>
              <a:avLst/>
              <a:gdLst/>
              <a:ahLst/>
              <a:cxnLst/>
              <a:rect l="l" t="t" r="r" b="b"/>
              <a:pathLst>
                <a:path w="399" h="9240" extrusionOk="0">
                  <a:moveTo>
                    <a:pt x="0" y="1"/>
                  </a:moveTo>
                  <a:lnTo>
                    <a:pt x="398" y="1"/>
                  </a:lnTo>
                  <a:lnTo>
                    <a:pt x="398" y="9240"/>
                  </a:lnTo>
                  <a:lnTo>
                    <a:pt x="0" y="924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2866773" y="373349"/>
              <a:ext cx="994752" cy="480611"/>
            </a:xfrm>
            <a:custGeom>
              <a:avLst/>
              <a:gdLst/>
              <a:ahLst/>
              <a:cxnLst/>
              <a:rect l="l" t="t" r="r" b="b"/>
              <a:pathLst>
                <a:path w="16643" h="8041" extrusionOk="0">
                  <a:moveTo>
                    <a:pt x="0" y="6668"/>
                  </a:moveTo>
                  <a:cubicBezTo>
                    <a:pt x="0" y="6668"/>
                    <a:pt x="4839" y="0"/>
                    <a:pt x="7993" y="0"/>
                  </a:cubicBezTo>
                  <a:cubicBezTo>
                    <a:pt x="11147" y="0"/>
                    <a:pt x="15319" y="5209"/>
                    <a:pt x="15981" y="6625"/>
                  </a:cubicBezTo>
                  <a:cubicBezTo>
                    <a:pt x="16642" y="8040"/>
                    <a:pt x="0" y="6668"/>
                    <a:pt x="0" y="66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2871962" y="700697"/>
              <a:ext cx="961938" cy="162694"/>
            </a:xfrm>
            <a:custGeom>
              <a:avLst/>
              <a:gdLst/>
              <a:ahLst/>
              <a:cxnLst/>
              <a:rect l="l" t="t" r="r" b="b"/>
              <a:pathLst>
                <a:path w="16094" h="2722" extrusionOk="0">
                  <a:moveTo>
                    <a:pt x="16094" y="1360"/>
                  </a:moveTo>
                  <a:cubicBezTo>
                    <a:pt x="16094" y="1721"/>
                    <a:pt x="15245" y="2067"/>
                    <a:pt x="13735" y="2323"/>
                  </a:cubicBezTo>
                  <a:cubicBezTo>
                    <a:pt x="12227" y="2578"/>
                    <a:pt x="10181" y="2721"/>
                    <a:pt x="8046" y="2721"/>
                  </a:cubicBezTo>
                  <a:cubicBezTo>
                    <a:pt x="3604" y="2721"/>
                    <a:pt x="1" y="2112"/>
                    <a:pt x="1" y="1360"/>
                  </a:cubicBezTo>
                  <a:cubicBezTo>
                    <a:pt x="1" y="609"/>
                    <a:pt x="3604" y="0"/>
                    <a:pt x="8046" y="0"/>
                  </a:cubicBezTo>
                  <a:cubicBezTo>
                    <a:pt x="10181" y="0"/>
                    <a:pt x="12227" y="143"/>
                    <a:pt x="13735" y="398"/>
                  </a:cubicBezTo>
                  <a:cubicBezTo>
                    <a:pt x="15245" y="655"/>
                    <a:pt x="16094" y="1000"/>
                    <a:pt x="16094" y="13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2238024" y="695772"/>
              <a:ext cx="2331508" cy="1083869"/>
            </a:xfrm>
            <a:custGeom>
              <a:avLst/>
              <a:gdLst/>
              <a:ahLst/>
              <a:cxnLst/>
              <a:rect l="l" t="t" r="r" b="b"/>
              <a:pathLst>
                <a:path w="39008" h="18134" extrusionOk="0">
                  <a:moveTo>
                    <a:pt x="26727" y="1500"/>
                  </a:moveTo>
                  <a:lnTo>
                    <a:pt x="39008" y="17756"/>
                  </a:lnTo>
                  <a:lnTo>
                    <a:pt x="1" y="18133"/>
                  </a:lnTo>
                  <a:lnTo>
                    <a:pt x="10757" y="1281"/>
                  </a:lnTo>
                  <a:cubicBezTo>
                    <a:pt x="10757" y="1281"/>
                    <a:pt x="12456" y="220"/>
                    <a:pt x="19146" y="110"/>
                  </a:cubicBezTo>
                  <a:cubicBezTo>
                    <a:pt x="25837" y="0"/>
                    <a:pt x="26727" y="1500"/>
                    <a:pt x="26727" y="1500"/>
                  </a:cubicBezTo>
                  <a:close/>
                </a:path>
              </a:pathLst>
            </a:custGeom>
            <a:gradFill>
              <a:gsLst>
                <a:gs pos="0">
                  <a:srgbClr val="00FF79">
                    <a:alpha val="81568"/>
                  </a:srgbClr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 rot="-95345">
              <a:off x="3241942" y="696951"/>
              <a:ext cx="244402" cy="87982"/>
            </a:xfrm>
            <a:custGeom>
              <a:avLst/>
              <a:gdLst/>
              <a:ahLst/>
              <a:cxnLst/>
              <a:rect l="l" t="t" r="r" b="b"/>
              <a:pathLst>
                <a:path w="4089" h="1472" extrusionOk="0">
                  <a:moveTo>
                    <a:pt x="1608" y="0"/>
                  </a:moveTo>
                  <a:cubicBezTo>
                    <a:pt x="1076" y="0"/>
                    <a:pt x="544" y="32"/>
                    <a:pt x="12" y="110"/>
                  </a:cubicBezTo>
                  <a:cubicBezTo>
                    <a:pt x="5" y="148"/>
                    <a:pt x="2" y="188"/>
                    <a:pt x="0" y="229"/>
                  </a:cubicBezTo>
                  <a:cubicBezTo>
                    <a:pt x="0" y="916"/>
                    <a:pt x="916" y="1471"/>
                    <a:pt x="2044" y="1471"/>
                  </a:cubicBezTo>
                  <a:cubicBezTo>
                    <a:pt x="3174" y="1471"/>
                    <a:pt x="4088" y="915"/>
                    <a:pt x="4088" y="229"/>
                  </a:cubicBezTo>
                  <a:cubicBezTo>
                    <a:pt x="4088" y="208"/>
                    <a:pt x="4085" y="188"/>
                    <a:pt x="4083" y="169"/>
                  </a:cubicBezTo>
                  <a:cubicBezTo>
                    <a:pt x="3257" y="76"/>
                    <a:pt x="2432" y="0"/>
                    <a:pt x="1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2873576" y="693584"/>
              <a:ext cx="962177" cy="90312"/>
            </a:xfrm>
            <a:custGeom>
              <a:avLst/>
              <a:gdLst/>
              <a:ahLst/>
              <a:cxnLst/>
              <a:rect l="l" t="t" r="r" b="b"/>
              <a:pathLst>
                <a:path w="16098" h="1511" extrusionOk="0">
                  <a:moveTo>
                    <a:pt x="4" y="1509"/>
                  </a:moveTo>
                  <a:cubicBezTo>
                    <a:pt x="0" y="1420"/>
                    <a:pt x="51" y="1339"/>
                    <a:pt x="110" y="1275"/>
                  </a:cubicBezTo>
                  <a:cubicBezTo>
                    <a:pt x="171" y="1210"/>
                    <a:pt x="239" y="1154"/>
                    <a:pt x="316" y="1109"/>
                  </a:cubicBezTo>
                  <a:cubicBezTo>
                    <a:pt x="466" y="1018"/>
                    <a:pt x="627" y="941"/>
                    <a:pt x="791" y="880"/>
                  </a:cubicBezTo>
                  <a:cubicBezTo>
                    <a:pt x="1121" y="760"/>
                    <a:pt x="1456" y="658"/>
                    <a:pt x="1798" y="580"/>
                  </a:cubicBezTo>
                  <a:cubicBezTo>
                    <a:pt x="2481" y="421"/>
                    <a:pt x="3174" y="315"/>
                    <a:pt x="3867" y="231"/>
                  </a:cubicBezTo>
                  <a:cubicBezTo>
                    <a:pt x="5254" y="67"/>
                    <a:pt x="6653" y="6"/>
                    <a:pt x="8049" y="0"/>
                  </a:cubicBezTo>
                  <a:cubicBezTo>
                    <a:pt x="9446" y="6"/>
                    <a:pt x="10844" y="67"/>
                    <a:pt x="12232" y="231"/>
                  </a:cubicBezTo>
                  <a:cubicBezTo>
                    <a:pt x="12926" y="315"/>
                    <a:pt x="13617" y="421"/>
                    <a:pt x="14300" y="580"/>
                  </a:cubicBezTo>
                  <a:cubicBezTo>
                    <a:pt x="14642" y="658"/>
                    <a:pt x="14979" y="760"/>
                    <a:pt x="15307" y="880"/>
                  </a:cubicBezTo>
                  <a:cubicBezTo>
                    <a:pt x="15473" y="943"/>
                    <a:pt x="15632" y="1020"/>
                    <a:pt x="15784" y="1109"/>
                  </a:cubicBezTo>
                  <a:cubicBezTo>
                    <a:pt x="15859" y="1154"/>
                    <a:pt x="15929" y="1210"/>
                    <a:pt x="15990" y="1275"/>
                  </a:cubicBezTo>
                  <a:cubicBezTo>
                    <a:pt x="16047" y="1341"/>
                    <a:pt x="16098" y="1421"/>
                    <a:pt x="16094" y="1510"/>
                  </a:cubicBezTo>
                  <a:cubicBezTo>
                    <a:pt x="16091" y="1421"/>
                    <a:pt x="16033" y="1348"/>
                    <a:pt x="15974" y="1290"/>
                  </a:cubicBezTo>
                  <a:cubicBezTo>
                    <a:pt x="15909" y="1233"/>
                    <a:pt x="15838" y="1186"/>
                    <a:pt x="15761" y="1147"/>
                  </a:cubicBezTo>
                  <a:cubicBezTo>
                    <a:pt x="15607" y="1070"/>
                    <a:pt x="15447" y="1006"/>
                    <a:pt x="15281" y="955"/>
                  </a:cubicBezTo>
                  <a:cubicBezTo>
                    <a:pt x="14949" y="856"/>
                    <a:pt x="14612" y="779"/>
                    <a:pt x="14272" y="721"/>
                  </a:cubicBezTo>
                  <a:cubicBezTo>
                    <a:pt x="13590" y="599"/>
                    <a:pt x="12898" y="524"/>
                    <a:pt x="12209" y="461"/>
                  </a:cubicBezTo>
                  <a:cubicBezTo>
                    <a:pt x="10826" y="344"/>
                    <a:pt x="9437" y="297"/>
                    <a:pt x="8049" y="297"/>
                  </a:cubicBezTo>
                  <a:cubicBezTo>
                    <a:pt x="6661" y="297"/>
                    <a:pt x="5272" y="344"/>
                    <a:pt x="3889" y="461"/>
                  </a:cubicBezTo>
                  <a:cubicBezTo>
                    <a:pt x="3200" y="524"/>
                    <a:pt x="2509" y="599"/>
                    <a:pt x="1828" y="721"/>
                  </a:cubicBezTo>
                  <a:cubicBezTo>
                    <a:pt x="1486" y="779"/>
                    <a:pt x="1149" y="856"/>
                    <a:pt x="817" y="955"/>
                  </a:cubicBezTo>
                  <a:cubicBezTo>
                    <a:pt x="651" y="1006"/>
                    <a:pt x="492" y="1069"/>
                    <a:pt x="339" y="1147"/>
                  </a:cubicBezTo>
                  <a:cubicBezTo>
                    <a:pt x="260" y="1186"/>
                    <a:pt x="189" y="1233"/>
                    <a:pt x="126" y="1290"/>
                  </a:cubicBezTo>
                  <a:cubicBezTo>
                    <a:pt x="65" y="1348"/>
                    <a:pt x="9" y="1420"/>
                    <a:pt x="4" y="150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25"/>
          <p:cNvGrpSpPr/>
          <p:nvPr/>
        </p:nvGrpSpPr>
        <p:grpSpPr>
          <a:xfrm rot="-543065" flipH="1">
            <a:off x="3753258" y="3453452"/>
            <a:ext cx="2085513" cy="2404850"/>
            <a:chOff x="7107725" y="3556750"/>
            <a:chExt cx="1861988" cy="2147098"/>
          </a:xfrm>
        </p:grpSpPr>
        <p:grpSp>
          <p:nvGrpSpPr>
            <p:cNvPr id="595" name="Google Shape;595;p25"/>
            <p:cNvGrpSpPr/>
            <p:nvPr/>
          </p:nvGrpSpPr>
          <p:grpSpPr>
            <a:xfrm>
              <a:off x="7107725" y="3556750"/>
              <a:ext cx="1861988" cy="2147098"/>
              <a:chOff x="7107725" y="3556750"/>
              <a:chExt cx="1861988" cy="2147098"/>
            </a:xfrm>
          </p:grpSpPr>
          <p:sp>
            <p:nvSpPr>
              <p:cNvPr id="596" name="Google Shape;596;p25"/>
              <p:cNvSpPr/>
              <p:nvPr/>
            </p:nvSpPr>
            <p:spPr>
              <a:xfrm>
                <a:off x="7107725" y="4089114"/>
                <a:ext cx="1374382" cy="1614735"/>
              </a:xfrm>
              <a:custGeom>
                <a:avLst/>
                <a:gdLst/>
                <a:ahLst/>
                <a:cxnLst/>
                <a:rect l="l" t="t" r="r" b="b"/>
                <a:pathLst>
                  <a:path w="19316" h="22694" extrusionOk="0">
                    <a:moveTo>
                      <a:pt x="19052" y="12520"/>
                    </a:moveTo>
                    <a:cubicBezTo>
                      <a:pt x="18769" y="10064"/>
                      <a:pt x="18168" y="7552"/>
                      <a:pt x="16627" y="5616"/>
                    </a:cubicBezTo>
                    <a:cubicBezTo>
                      <a:pt x="14522" y="2975"/>
                      <a:pt x="11066" y="1853"/>
                      <a:pt x="7812" y="863"/>
                    </a:cubicBezTo>
                    <a:cubicBezTo>
                      <a:pt x="8816" y="3024"/>
                      <a:pt x="10849" y="4495"/>
                      <a:pt x="12747" y="5951"/>
                    </a:cubicBezTo>
                    <a:cubicBezTo>
                      <a:pt x="14644" y="7407"/>
                      <a:pt x="16580" y="9081"/>
                      <a:pt x="17219" y="11376"/>
                    </a:cubicBezTo>
                    <a:cubicBezTo>
                      <a:pt x="15667" y="9933"/>
                      <a:pt x="13368" y="9687"/>
                      <a:pt x="11383" y="8917"/>
                    </a:cubicBezTo>
                    <a:cubicBezTo>
                      <a:pt x="7084" y="7252"/>
                      <a:pt x="4336" y="3167"/>
                      <a:pt x="760" y="288"/>
                    </a:cubicBezTo>
                    <a:cubicBezTo>
                      <a:pt x="578" y="142"/>
                      <a:pt x="306" y="0"/>
                      <a:pt x="133" y="159"/>
                    </a:cubicBezTo>
                    <a:cubicBezTo>
                      <a:pt x="0" y="281"/>
                      <a:pt x="37" y="494"/>
                      <a:pt x="84" y="667"/>
                    </a:cubicBezTo>
                    <a:cubicBezTo>
                      <a:pt x="571" y="2406"/>
                      <a:pt x="1130" y="4122"/>
                      <a:pt x="1763" y="5817"/>
                    </a:cubicBezTo>
                    <a:cubicBezTo>
                      <a:pt x="2212" y="7016"/>
                      <a:pt x="2720" y="8238"/>
                      <a:pt x="3635" y="9142"/>
                    </a:cubicBezTo>
                    <a:cubicBezTo>
                      <a:pt x="5145" y="10636"/>
                      <a:pt x="7454" y="10975"/>
                      <a:pt x="9598" y="11040"/>
                    </a:cubicBezTo>
                    <a:cubicBezTo>
                      <a:pt x="11741" y="11102"/>
                      <a:pt x="13974" y="10989"/>
                      <a:pt x="15929" y="11844"/>
                    </a:cubicBezTo>
                    <a:cubicBezTo>
                      <a:pt x="12822" y="12712"/>
                      <a:pt x="9235" y="11666"/>
                      <a:pt x="6452" y="13298"/>
                    </a:cubicBezTo>
                    <a:cubicBezTo>
                      <a:pt x="4965" y="14171"/>
                      <a:pt x="3977" y="15679"/>
                      <a:pt x="3181" y="17198"/>
                    </a:cubicBezTo>
                    <a:cubicBezTo>
                      <a:pt x="2263" y="18951"/>
                      <a:pt x="1524" y="20792"/>
                      <a:pt x="980" y="22693"/>
                    </a:cubicBezTo>
                    <a:lnTo>
                      <a:pt x="6679" y="17168"/>
                    </a:lnTo>
                    <a:cubicBezTo>
                      <a:pt x="7988" y="15899"/>
                      <a:pt x="9350" y="14597"/>
                      <a:pt x="11060" y="13963"/>
                    </a:cubicBezTo>
                    <a:cubicBezTo>
                      <a:pt x="12331" y="13494"/>
                      <a:pt x="13710" y="13426"/>
                      <a:pt x="15061" y="13363"/>
                    </a:cubicBezTo>
                    <a:cubicBezTo>
                      <a:pt x="15723" y="13332"/>
                      <a:pt x="16402" y="13302"/>
                      <a:pt x="17032" y="13501"/>
                    </a:cubicBezTo>
                    <a:cubicBezTo>
                      <a:pt x="17662" y="13698"/>
                      <a:pt x="18244" y="14173"/>
                      <a:pt x="18373" y="14815"/>
                    </a:cubicBezTo>
                    <a:lnTo>
                      <a:pt x="19315" y="14103"/>
                    </a:lnTo>
                    <a:lnTo>
                      <a:pt x="18877" y="13730"/>
                    </a:ln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5"/>
              <p:cNvSpPr/>
              <p:nvPr/>
            </p:nvSpPr>
            <p:spPr>
              <a:xfrm>
                <a:off x="7117046" y="4094806"/>
                <a:ext cx="800537" cy="628775"/>
              </a:xfrm>
              <a:custGeom>
                <a:avLst/>
                <a:gdLst/>
                <a:ahLst/>
                <a:cxnLst/>
                <a:rect l="l" t="t" r="r" b="b"/>
                <a:pathLst>
                  <a:path w="11251" h="8837" extrusionOk="0">
                    <a:moveTo>
                      <a:pt x="11251" y="8837"/>
                    </a:moveTo>
                    <a:cubicBezTo>
                      <a:pt x="10971" y="8723"/>
                      <a:pt x="10690" y="8613"/>
                      <a:pt x="10414" y="8491"/>
                    </a:cubicBezTo>
                    <a:cubicBezTo>
                      <a:pt x="10146" y="8353"/>
                      <a:pt x="9870" y="8228"/>
                      <a:pt x="9606" y="8081"/>
                    </a:cubicBezTo>
                    <a:lnTo>
                      <a:pt x="9217" y="7851"/>
                    </a:lnTo>
                    <a:cubicBezTo>
                      <a:pt x="9086" y="7774"/>
                      <a:pt x="8955" y="7701"/>
                      <a:pt x="8831" y="7613"/>
                    </a:cubicBezTo>
                    <a:lnTo>
                      <a:pt x="8454" y="7362"/>
                    </a:lnTo>
                    <a:lnTo>
                      <a:pt x="8266" y="7234"/>
                    </a:lnTo>
                    <a:lnTo>
                      <a:pt x="8082" y="7100"/>
                    </a:lnTo>
                    <a:cubicBezTo>
                      <a:pt x="7105" y="6390"/>
                      <a:pt x="6208" y="5574"/>
                      <a:pt x="5337" y="4742"/>
                    </a:cubicBezTo>
                    <a:cubicBezTo>
                      <a:pt x="4471" y="3900"/>
                      <a:pt x="3629" y="3036"/>
                      <a:pt x="2769" y="2191"/>
                    </a:cubicBezTo>
                    <a:cubicBezTo>
                      <a:pt x="2341" y="1769"/>
                      <a:pt x="1905" y="1354"/>
                      <a:pt x="1456" y="950"/>
                    </a:cubicBezTo>
                    <a:cubicBezTo>
                      <a:pt x="1238" y="743"/>
                      <a:pt x="1004" y="554"/>
                      <a:pt x="777" y="355"/>
                    </a:cubicBezTo>
                    <a:cubicBezTo>
                      <a:pt x="664" y="257"/>
                      <a:pt x="554" y="151"/>
                      <a:pt x="421" y="85"/>
                    </a:cubicBezTo>
                    <a:cubicBezTo>
                      <a:pt x="355" y="46"/>
                      <a:pt x="283" y="23"/>
                      <a:pt x="210" y="15"/>
                    </a:cubicBezTo>
                    <a:cubicBezTo>
                      <a:pt x="133" y="6"/>
                      <a:pt x="58" y="29"/>
                      <a:pt x="0" y="79"/>
                    </a:cubicBezTo>
                    <a:cubicBezTo>
                      <a:pt x="58" y="27"/>
                      <a:pt x="133" y="1"/>
                      <a:pt x="210" y="6"/>
                    </a:cubicBezTo>
                    <a:cubicBezTo>
                      <a:pt x="287" y="11"/>
                      <a:pt x="360" y="32"/>
                      <a:pt x="428" y="67"/>
                    </a:cubicBezTo>
                    <a:cubicBezTo>
                      <a:pt x="568" y="133"/>
                      <a:pt x="681" y="236"/>
                      <a:pt x="798" y="329"/>
                    </a:cubicBezTo>
                    <a:cubicBezTo>
                      <a:pt x="1030" y="521"/>
                      <a:pt x="1271" y="704"/>
                      <a:pt x="1496" y="905"/>
                    </a:cubicBezTo>
                    <a:cubicBezTo>
                      <a:pt x="1954" y="1299"/>
                      <a:pt x="2397" y="1708"/>
                      <a:pt x="2835" y="2125"/>
                    </a:cubicBezTo>
                    <a:cubicBezTo>
                      <a:pt x="3708" y="2956"/>
                      <a:pt x="4549" y="3820"/>
                      <a:pt x="5420" y="4653"/>
                    </a:cubicBezTo>
                    <a:cubicBezTo>
                      <a:pt x="6283" y="5492"/>
                      <a:pt x="7178" y="6302"/>
                      <a:pt x="8138" y="7025"/>
                    </a:cubicBezTo>
                    <a:cubicBezTo>
                      <a:pt x="9100" y="7749"/>
                      <a:pt x="10133" y="8378"/>
                      <a:pt x="11251" y="883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5"/>
              <p:cNvSpPr/>
              <p:nvPr/>
            </p:nvSpPr>
            <p:spPr>
              <a:xfrm>
                <a:off x="7277494" y="3556750"/>
                <a:ext cx="1692220" cy="1676566"/>
              </a:xfrm>
              <a:custGeom>
                <a:avLst/>
                <a:gdLst/>
                <a:ahLst/>
                <a:cxnLst/>
                <a:rect l="l" t="t" r="r" b="b"/>
                <a:pathLst>
                  <a:path w="23783" h="23563" extrusionOk="0">
                    <a:moveTo>
                      <a:pt x="17525" y="22580"/>
                    </a:moveTo>
                    <a:cubicBezTo>
                      <a:pt x="19555" y="21166"/>
                      <a:pt x="21480" y="19445"/>
                      <a:pt x="22454" y="17170"/>
                    </a:cubicBezTo>
                    <a:cubicBezTo>
                      <a:pt x="23782" y="14065"/>
                      <a:pt x="23131" y="10490"/>
                      <a:pt x="22459" y="7156"/>
                    </a:cubicBezTo>
                    <a:cubicBezTo>
                      <a:pt x="21031" y="9064"/>
                      <a:pt x="20702" y="11553"/>
                      <a:pt x="20319" y="13913"/>
                    </a:cubicBezTo>
                    <a:cubicBezTo>
                      <a:pt x="19939" y="16275"/>
                      <a:pt x="19382" y="18773"/>
                      <a:pt x="17662" y="20424"/>
                    </a:cubicBezTo>
                    <a:cubicBezTo>
                      <a:pt x="18198" y="18373"/>
                      <a:pt x="17324" y="16231"/>
                      <a:pt x="17060" y="14117"/>
                    </a:cubicBezTo>
                    <a:cubicBezTo>
                      <a:pt x="16489" y="9544"/>
                      <a:pt x="18783" y="5187"/>
                      <a:pt x="19623" y="673"/>
                    </a:cubicBezTo>
                    <a:cubicBezTo>
                      <a:pt x="19665" y="444"/>
                      <a:pt x="19661" y="137"/>
                      <a:pt x="19439" y="60"/>
                    </a:cubicBezTo>
                    <a:cubicBezTo>
                      <a:pt x="19268" y="1"/>
                      <a:pt x="19097" y="133"/>
                      <a:pt x="18968" y="259"/>
                    </a:cubicBezTo>
                    <a:cubicBezTo>
                      <a:pt x="17668" y="1511"/>
                      <a:pt x="16423" y="2818"/>
                      <a:pt x="15233" y="4178"/>
                    </a:cubicBezTo>
                    <a:cubicBezTo>
                      <a:pt x="14388" y="5142"/>
                      <a:pt x="13552" y="6170"/>
                      <a:pt x="13190" y="7402"/>
                    </a:cubicBezTo>
                    <a:cubicBezTo>
                      <a:pt x="12590" y="9441"/>
                      <a:pt x="13387" y="11633"/>
                      <a:pt x="14348" y="13552"/>
                    </a:cubicBezTo>
                    <a:cubicBezTo>
                      <a:pt x="15308" y="15470"/>
                      <a:pt x="16465" y="17380"/>
                      <a:pt x="16640" y="19508"/>
                    </a:cubicBezTo>
                    <a:cubicBezTo>
                      <a:pt x="14402" y="17184"/>
                      <a:pt x="13623" y="13529"/>
                      <a:pt x="10867" y="11855"/>
                    </a:cubicBezTo>
                    <a:cubicBezTo>
                      <a:pt x="9394" y="10958"/>
                      <a:pt x="7597" y="10804"/>
                      <a:pt x="5881" y="10823"/>
                    </a:cubicBezTo>
                    <a:cubicBezTo>
                      <a:pt x="3904" y="10846"/>
                      <a:pt x="1933" y="11070"/>
                      <a:pt x="1" y="11490"/>
                    </a:cubicBezTo>
                    <a:lnTo>
                      <a:pt x="7568" y="13891"/>
                    </a:lnTo>
                    <a:cubicBezTo>
                      <a:pt x="9305" y="14442"/>
                      <a:pt x="11096" y="15023"/>
                      <a:pt x="12466" y="16230"/>
                    </a:cubicBezTo>
                    <a:cubicBezTo>
                      <a:pt x="13484" y="17125"/>
                      <a:pt x="14196" y="18307"/>
                      <a:pt x="14892" y="19466"/>
                    </a:cubicBezTo>
                    <a:cubicBezTo>
                      <a:pt x="15233" y="20035"/>
                      <a:pt x="15580" y="20618"/>
                      <a:pt x="15706" y="21267"/>
                    </a:cubicBezTo>
                    <a:cubicBezTo>
                      <a:pt x="15830" y="21915"/>
                      <a:pt x="15686" y="22653"/>
                      <a:pt x="15182" y="23071"/>
                    </a:cubicBezTo>
                    <a:lnTo>
                      <a:pt x="16257" y="23563"/>
                    </a:lnTo>
                    <a:cubicBezTo>
                      <a:pt x="16297" y="23374"/>
                      <a:pt x="16338" y="23188"/>
                      <a:pt x="16378" y="22999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5"/>
              <p:cNvSpPr/>
              <p:nvPr/>
            </p:nvSpPr>
            <p:spPr>
              <a:xfrm>
                <a:off x="8191654" y="3575179"/>
                <a:ext cx="435524" cy="945830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13293" extrusionOk="0">
                    <a:moveTo>
                      <a:pt x="6120" y="0"/>
                    </a:moveTo>
                    <a:cubicBezTo>
                      <a:pt x="5212" y="939"/>
                      <a:pt x="4324" y="1894"/>
                      <a:pt x="3455" y="2866"/>
                    </a:cubicBezTo>
                    <a:cubicBezTo>
                      <a:pt x="3022" y="3355"/>
                      <a:pt x="2589" y="3842"/>
                      <a:pt x="2170" y="4341"/>
                    </a:cubicBezTo>
                    <a:cubicBezTo>
                      <a:pt x="1753" y="4839"/>
                      <a:pt x="1351" y="5349"/>
                      <a:pt x="1025" y="5902"/>
                    </a:cubicBezTo>
                    <a:cubicBezTo>
                      <a:pt x="697" y="6454"/>
                      <a:pt x="447" y="7051"/>
                      <a:pt x="335" y="7681"/>
                    </a:cubicBezTo>
                    <a:cubicBezTo>
                      <a:pt x="217" y="8307"/>
                      <a:pt x="217" y="8957"/>
                      <a:pt x="306" y="9596"/>
                    </a:cubicBezTo>
                    <a:cubicBezTo>
                      <a:pt x="398" y="10236"/>
                      <a:pt x="553" y="10868"/>
                      <a:pt x="768" y="11479"/>
                    </a:cubicBezTo>
                    <a:cubicBezTo>
                      <a:pt x="974" y="12097"/>
                      <a:pt x="1232" y="12696"/>
                      <a:pt x="1500" y="13293"/>
                    </a:cubicBezTo>
                    <a:cubicBezTo>
                      <a:pt x="880" y="12148"/>
                      <a:pt x="334" y="10933"/>
                      <a:pt x="119" y="9624"/>
                    </a:cubicBezTo>
                    <a:cubicBezTo>
                      <a:pt x="4" y="8967"/>
                      <a:pt x="0" y="8297"/>
                      <a:pt x="110" y="7639"/>
                    </a:cubicBezTo>
                    <a:cubicBezTo>
                      <a:pt x="218" y="6979"/>
                      <a:pt x="480" y="6349"/>
                      <a:pt x="817" y="5780"/>
                    </a:cubicBezTo>
                    <a:cubicBezTo>
                      <a:pt x="1157" y="5209"/>
                      <a:pt x="1568" y="4689"/>
                      <a:pt x="1995" y="4193"/>
                    </a:cubicBezTo>
                    <a:cubicBezTo>
                      <a:pt x="2426" y="3699"/>
                      <a:pt x="2865" y="3214"/>
                      <a:pt x="3315" y="2739"/>
                    </a:cubicBezTo>
                    <a:cubicBezTo>
                      <a:pt x="4210" y="1786"/>
                      <a:pt x="5146" y="873"/>
                      <a:pt x="6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0" name="Google Shape;600;p25"/>
            <p:cNvSpPr/>
            <p:nvPr/>
          </p:nvSpPr>
          <p:spPr>
            <a:xfrm>
              <a:off x="7277494" y="4321711"/>
              <a:ext cx="773214" cy="78481"/>
            </a:xfrm>
            <a:custGeom>
              <a:avLst/>
              <a:gdLst/>
              <a:ahLst/>
              <a:cxnLst/>
              <a:rect l="l" t="t" r="r" b="b"/>
              <a:pathLst>
                <a:path w="10867" h="1103" extrusionOk="0">
                  <a:moveTo>
                    <a:pt x="10867" y="1102"/>
                  </a:moveTo>
                  <a:cubicBezTo>
                    <a:pt x="10062" y="645"/>
                    <a:pt x="9163" y="387"/>
                    <a:pt x="8254" y="258"/>
                  </a:cubicBezTo>
                  <a:cubicBezTo>
                    <a:pt x="7346" y="128"/>
                    <a:pt x="6419" y="111"/>
                    <a:pt x="5497" y="139"/>
                  </a:cubicBezTo>
                  <a:cubicBezTo>
                    <a:pt x="4576" y="158"/>
                    <a:pt x="3656" y="224"/>
                    <a:pt x="2738" y="326"/>
                  </a:cubicBezTo>
                  <a:cubicBezTo>
                    <a:pt x="2280" y="374"/>
                    <a:pt x="1823" y="434"/>
                    <a:pt x="1366" y="505"/>
                  </a:cubicBezTo>
                  <a:cubicBezTo>
                    <a:pt x="910" y="573"/>
                    <a:pt x="454" y="654"/>
                    <a:pt x="1" y="739"/>
                  </a:cubicBezTo>
                  <a:cubicBezTo>
                    <a:pt x="449" y="628"/>
                    <a:pt x="901" y="533"/>
                    <a:pt x="1357" y="448"/>
                  </a:cubicBezTo>
                  <a:cubicBezTo>
                    <a:pt x="1811" y="364"/>
                    <a:pt x="2268" y="292"/>
                    <a:pt x="2727" y="233"/>
                  </a:cubicBezTo>
                  <a:cubicBezTo>
                    <a:pt x="3645" y="113"/>
                    <a:pt x="4569" y="46"/>
                    <a:pt x="5494" y="18"/>
                  </a:cubicBezTo>
                  <a:cubicBezTo>
                    <a:pt x="6419" y="1"/>
                    <a:pt x="7351" y="15"/>
                    <a:pt x="8268" y="165"/>
                  </a:cubicBezTo>
                  <a:cubicBezTo>
                    <a:pt x="8727" y="238"/>
                    <a:pt x="9177" y="352"/>
                    <a:pt x="9617" y="500"/>
                  </a:cubicBezTo>
                  <a:cubicBezTo>
                    <a:pt x="10055" y="656"/>
                    <a:pt x="10478" y="851"/>
                    <a:pt x="10867" y="11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Advent Pro"/>
              <a:buNone/>
              <a:defRPr sz="35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Federo"/>
              <a:buNone/>
              <a:defRPr sz="3500">
                <a:solidFill>
                  <a:schemeClr val="accent3"/>
                </a:solidFill>
                <a:latin typeface="Federo"/>
                <a:ea typeface="Federo"/>
                <a:cs typeface="Federo"/>
                <a:sym typeface="Feder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Federo"/>
              <a:buNone/>
              <a:defRPr sz="3500">
                <a:solidFill>
                  <a:schemeClr val="accent3"/>
                </a:solidFill>
                <a:latin typeface="Federo"/>
                <a:ea typeface="Federo"/>
                <a:cs typeface="Federo"/>
                <a:sym typeface="Feder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Federo"/>
              <a:buNone/>
              <a:defRPr sz="3500">
                <a:solidFill>
                  <a:schemeClr val="accent3"/>
                </a:solidFill>
                <a:latin typeface="Federo"/>
                <a:ea typeface="Federo"/>
                <a:cs typeface="Federo"/>
                <a:sym typeface="Feder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Federo"/>
              <a:buNone/>
              <a:defRPr sz="3500">
                <a:solidFill>
                  <a:schemeClr val="accent3"/>
                </a:solidFill>
                <a:latin typeface="Federo"/>
                <a:ea typeface="Federo"/>
                <a:cs typeface="Federo"/>
                <a:sym typeface="Feder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Federo"/>
              <a:buNone/>
              <a:defRPr sz="3500">
                <a:solidFill>
                  <a:schemeClr val="accent3"/>
                </a:solidFill>
                <a:latin typeface="Federo"/>
                <a:ea typeface="Federo"/>
                <a:cs typeface="Federo"/>
                <a:sym typeface="Feder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Federo"/>
              <a:buNone/>
              <a:defRPr sz="3500">
                <a:solidFill>
                  <a:schemeClr val="accent3"/>
                </a:solidFill>
                <a:latin typeface="Federo"/>
                <a:ea typeface="Federo"/>
                <a:cs typeface="Federo"/>
                <a:sym typeface="Feder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Federo"/>
              <a:buNone/>
              <a:defRPr sz="3500">
                <a:solidFill>
                  <a:schemeClr val="accent3"/>
                </a:solidFill>
                <a:latin typeface="Federo"/>
                <a:ea typeface="Federo"/>
                <a:cs typeface="Federo"/>
                <a:sym typeface="Feder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Federo"/>
              <a:buNone/>
              <a:defRPr sz="3500">
                <a:solidFill>
                  <a:schemeClr val="accent3"/>
                </a:solidFill>
                <a:latin typeface="Federo"/>
                <a:ea typeface="Federo"/>
                <a:cs typeface="Federo"/>
                <a:sym typeface="Fede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xanium"/>
              <a:buChar char="●"/>
              <a:defRPr sz="1600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xanium"/>
              <a:buChar char="○"/>
              <a:defRPr sz="1600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xanium"/>
              <a:buChar char="■"/>
              <a:defRPr sz="1600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xanium"/>
              <a:buChar char="●"/>
              <a:defRPr sz="1600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xanium"/>
              <a:buChar char="○"/>
              <a:defRPr sz="1600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xanium"/>
              <a:buChar char="■"/>
              <a:defRPr sz="1600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xanium"/>
              <a:buChar char="●"/>
              <a:defRPr sz="1600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xanium"/>
              <a:buChar char="○"/>
              <a:defRPr sz="1600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xanium"/>
              <a:buChar char="■"/>
              <a:defRPr sz="1600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1" r:id="rId4"/>
    <p:sldLayoutId id="2147483663" r:id="rId5"/>
    <p:sldLayoutId id="2147483669" r:id="rId6"/>
    <p:sldLayoutId id="2147483670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oogle Shape;611;p29"/>
          <p:cNvGrpSpPr/>
          <p:nvPr/>
        </p:nvGrpSpPr>
        <p:grpSpPr>
          <a:xfrm>
            <a:off x="1812132" y="1215474"/>
            <a:ext cx="2509310" cy="2505152"/>
            <a:chOff x="800100" y="597450"/>
            <a:chExt cx="3038274" cy="3033239"/>
          </a:xfrm>
        </p:grpSpPr>
        <p:sp>
          <p:nvSpPr>
            <p:cNvPr id="612" name="Google Shape;612;p29"/>
            <p:cNvSpPr/>
            <p:nvPr/>
          </p:nvSpPr>
          <p:spPr>
            <a:xfrm>
              <a:off x="1069659" y="985896"/>
              <a:ext cx="2506564" cy="2275270"/>
            </a:xfrm>
            <a:custGeom>
              <a:avLst/>
              <a:gdLst/>
              <a:ahLst/>
              <a:cxnLst/>
              <a:rect l="l" t="t" r="r" b="b"/>
              <a:pathLst>
                <a:path w="29412" h="26698" extrusionOk="0">
                  <a:moveTo>
                    <a:pt x="0" y="0"/>
                  </a:moveTo>
                  <a:lnTo>
                    <a:pt x="29412" y="0"/>
                  </a:lnTo>
                  <a:lnTo>
                    <a:pt x="29412" y="26697"/>
                  </a:lnTo>
                  <a:lnTo>
                    <a:pt x="0" y="2669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3474188" y="597450"/>
              <a:ext cx="364186" cy="3033239"/>
            </a:xfrm>
            <a:custGeom>
              <a:avLst/>
              <a:gdLst/>
              <a:ahLst/>
              <a:cxnLst/>
              <a:rect l="l" t="t" r="r" b="b"/>
              <a:pathLst>
                <a:path w="3077" h="35592" extrusionOk="0">
                  <a:moveTo>
                    <a:pt x="1" y="4558"/>
                  </a:moveTo>
                  <a:lnTo>
                    <a:pt x="3076" y="0"/>
                  </a:lnTo>
                  <a:lnTo>
                    <a:pt x="3076" y="35591"/>
                  </a:lnTo>
                  <a:lnTo>
                    <a:pt x="1" y="31255"/>
                  </a:lnTo>
                  <a:lnTo>
                    <a:pt x="1" y="455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800100" y="597450"/>
              <a:ext cx="364175" cy="3033239"/>
            </a:xfrm>
            <a:custGeom>
              <a:avLst/>
              <a:gdLst/>
              <a:ahLst/>
              <a:cxnLst/>
              <a:rect l="l" t="t" r="r" b="b"/>
              <a:pathLst>
                <a:path w="3076" h="35592" extrusionOk="0">
                  <a:moveTo>
                    <a:pt x="3076" y="4558"/>
                  </a:moveTo>
                  <a:lnTo>
                    <a:pt x="0" y="0"/>
                  </a:lnTo>
                  <a:lnTo>
                    <a:pt x="0" y="35591"/>
                  </a:lnTo>
                  <a:lnTo>
                    <a:pt x="3076" y="31255"/>
                  </a:lnTo>
                  <a:lnTo>
                    <a:pt x="3076" y="455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800100" y="597450"/>
              <a:ext cx="3038267" cy="388529"/>
            </a:xfrm>
            <a:custGeom>
              <a:avLst/>
              <a:gdLst/>
              <a:ahLst/>
              <a:cxnLst/>
              <a:rect l="l" t="t" r="r" b="b"/>
              <a:pathLst>
                <a:path w="35651" h="4559" extrusionOk="0">
                  <a:moveTo>
                    <a:pt x="0" y="0"/>
                  </a:moveTo>
                  <a:lnTo>
                    <a:pt x="35650" y="0"/>
                  </a:lnTo>
                  <a:lnTo>
                    <a:pt x="32575" y="4558"/>
                  </a:lnTo>
                  <a:lnTo>
                    <a:pt x="3163" y="455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800100" y="3241743"/>
              <a:ext cx="3038267" cy="388529"/>
            </a:xfrm>
            <a:custGeom>
              <a:avLst/>
              <a:gdLst/>
              <a:ahLst/>
              <a:cxnLst/>
              <a:rect l="l" t="t" r="r" b="b"/>
              <a:pathLst>
                <a:path w="35651" h="4559" extrusionOk="0">
                  <a:moveTo>
                    <a:pt x="0" y="4558"/>
                  </a:moveTo>
                  <a:lnTo>
                    <a:pt x="35650" y="4558"/>
                  </a:lnTo>
                  <a:lnTo>
                    <a:pt x="32575" y="0"/>
                  </a:lnTo>
                  <a:lnTo>
                    <a:pt x="316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1245133" y="1120462"/>
              <a:ext cx="2181611" cy="1980145"/>
            </a:xfrm>
            <a:custGeom>
              <a:avLst/>
              <a:gdLst/>
              <a:ahLst/>
              <a:cxnLst/>
              <a:rect l="l" t="t" r="r" b="b"/>
              <a:pathLst>
                <a:path w="25599" h="23235" extrusionOk="0">
                  <a:moveTo>
                    <a:pt x="1" y="1"/>
                  </a:moveTo>
                  <a:lnTo>
                    <a:pt x="25598" y="1"/>
                  </a:lnTo>
                  <a:lnTo>
                    <a:pt x="25598" y="23235"/>
                  </a:lnTo>
                  <a:lnTo>
                    <a:pt x="1" y="23235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1379018" y="1168443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1" y="0"/>
                  </a:moveTo>
                  <a:lnTo>
                    <a:pt x="85" y="0"/>
                  </a:lnTo>
                  <a:lnTo>
                    <a:pt x="85" y="505"/>
                  </a:lnTo>
                  <a:lnTo>
                    <a:pt x="1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1529180" y="1189834"/>
              <a:ext cx="7244" cy="46531"/>
            </a:xfrm>
            <a:custGeom>
              <a:avLst/>
              <a:gdLst/>
              <a:ahLst/>
              <a:cxnLst/>
              <a:rect l="l" t="t" r="r" b="b"/>
              <a:pathLst>
                <a:path w="85" h="546" extrusionOk="0">
                  <a:moveTo>
                    <a:pt x="0" y="0"/>
                  </a:moveTo>
                  <a:lnTo>
                    <a:pt x="84" y="0"/>
                  </a:lnTo>
                  <a:lnTo>
                    <a:pt x="84" y="545"/>
                  </a:lnTo>
                  <a:lnTo>
                    <a:pt x="0" y="5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1450349" y="1310168"/>
              <a:ext cx="7159" cy="48918"/>
            </a:xfrm>
            <a:custGeom>
              <a:avLst/>
              <a:gdLst/>
              <a:ahLst/>
              <a:cxnLst/>
              <a:rect l="l" t="t" r="r" b="b"/>
              <a:pathLst>
                <a:path w="84" h="574" extrusionOk="0">
                  <a:moveTo>
                    <a:pt x="0" y="1"/>
                  </a:moveTo>
                  <a:lnTo>
                    <a:pt x="84" y="1"/>
                  </a:lnTo>
                  <a:lnTo>
                    <a:pt x="84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1712750" y="1224349"/>
              <a:ext cx="7244" cy="66303"/>
            </a:xfrm>
            <a:custGeom>
              <a:avLst/>
              <a:gdLst/>
              <a:ahLst/>
              <a:cxnLst/>
              <a:rect l="l" t="t" r="r" b="b"/>
              <a:pathLst>
                <a:path w="85" h="778" extrusionOk="0">
                  <a:moveTo>
                    <a:pt x="0" y="0"/>
                  </a:moveTo>
                  <a:lnTo>
                    <a:pt x="84" y="0"/>
                  </a:lnTo>
                  <a:lnTo>
                    <a:pt x="84" y="777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1658293" y="1459223"/>
              <a:ext cx="7244" cy="51560"/>
            </a:xfrm>
            <a:custGeom>
              <a:avLst/>
              <a:gdLst/>
              <a:ahLst/>
              <a:cxnLst/>
              <a:rect l="l" t="t" r="r" b="b"/>
              <a:pathLst>
                <a:path w="85" h="605" extrusionOk="0">
                  <a:moveTo>
                    <a:pt x="0" y="1"/>
                  </a:moveTo>
                  <a:lnTo>
                    <a:pt x="84" y="1"/>
                  </a:lnTo>
                  <a:lnTo>
                    <a:pt x="84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1624374" y="1201254"/>
              <a:ext cx="7244" cy="121527"/>
            </a:xfrm>
            <a:custGeom>
              <a:avLst/>
              <a:gdLst/>
              <a:ahLst/>
              <a:cxnLst/>
              <a:rect l="l" t="t" r="r" b="b"/>
              <a:pathLst>
                <a:path w="85" h="1426" extrusionOk="0">
                  <a:moveTo>
                    <a:pt x="0" y="1"/>
                  </a:moveTo>
                  <a:lnTo>
                    <a:pt x="84" y="1"/>
                  </a:lnTo>
                  <a:lnTo>
                    <a:pt x="84" y="1425"/>
                  </a:lnTo>
                  <a:lnTo>
                    <a:pt x="0" y="14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1333850" y="1670149"/>
              <a:ext cx="7244" cy="50111"/>
            </a:xfrm>
            <a:custGeom>
              <a:avLst/>
              <a:gdLst/>
              <a:ahLst/>
              <a:cxnLst/>
              <a:rect l="l" t="t" r="r" b="b"/>
              <a:pathLst>
                <a:path w="85" h="588" extrusionOk="0">
                  <a:moveTo>
                    <a:pt x="0" y="1"/>
                  </a:moveTo>
                  <a:lnTo>
                    <a:pt x="84" y="1"/>
                  </a:lnTo>
                  <a:lnTo>
                    <a:pt x="84" y="587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2073327" y="1201424"/>
              <a:ext cx="7244" cy="69286"/>
            </a:xfrm>
            <a:custGeom>
              <a:avLst/>
              <a:gdLst/>
              <a:ahLst/>
              <a:cxnLst/>
              <a:rect l="l" t="t" r="r" b="b"/>
              <a:pathLst>
                <a:path w="85" h="813" extrusionOk="0">
                  <a:moveTo>
                    <a:pt x="1" y="1"/>
                  </a:moveTo>
                  <a:lnTo>
                    <a:pt x="84" y="1"/>
                  </a:lnTo>
                  <a:lnTo>
                    <a:pt x="84" y="812"/>
                  </a:lnTo>
                  <a:lnTo>
                    <a:pt x="1" y="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2249312" y="1182249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0"/>
                  </a:moveTo>
                  <a:lnTo>
                    <a:pt x="84" y="0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2166476" y="1431440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0" y="0"/>
                  </a:moveTo>
                  <a:lnTo>
                    <a:pt x="84" y="0"/>
                  </a:lnTo>
                  <a:lnTo>
                    <a:pt x="84" y="1051"/>
                  </a:lnTo>
                  <a:lnTo>
                    <a:pt x="0" y="10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1947027" y="1302328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1" y="0"/>
                  </a:moveTo>
                  <a:lnTo>
                    <a:pt x="84" y="0"/>
                  </a:lnTo>
                  <a:lnTo>
                    <a:pt x="84" y="445"/>
                  </a:lnTo>
                  <a:lnTo>
                    <a:pt x="1" y="4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1399557" y="1695205"/>
              <a:ext cx="7244" cy="106017"/>
            </a:xfrm>
            <a:custGeom>
              <a:avLst/>
              <a:gdLst/>
              <a:ahLst/>
              <a:cxnLst/>
              <a:rect l="l" t="t" r="r" b="b"/>
              <a:pathLst>
                <a:path w="85" h="1244" extrusionOk="0">
                  <a:moveTo>
                    <a:pt x="1" y="0"/>
                  </a:moveTo>
                  <a:lnTo>
                    <a:pt x="85" y="0"/>
                  </a:lnTo>
                  <a:lnTo>
                    <a:pt x="85" y="1243"/>
                  </a:lnTo>
                  <a:lnTo>
                    <a:pt x="1" y="1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1312118" y="2012063"/>
              <a:ext cx="7244" cy="57951"/>
            </a:xfrm>
            <a:custGeom>
              <a:avLst/>
              <a:gdLst/>
              <a:ahLst/>
              <a:cxnLst/>
              <a:rect l="l" t="t" r="r" b="b"/>
              <a:pathLst>
                <a:path w="85" h="680" extrusionOk="0">
                  <a:moveTo>
                    <a:pt x="0" y="0"/>
                  </a:moveTo>
                  <a:lnTo>
                    <a:pt x="84" y="0"/>
                  </a:lnTo>
                  <a:lnTo>
                    <a:pt x="84" y="679"/>
                  </a:lnTo>
                  <a:lnTo>
                    <a:pt x="0" y="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1343821" y="1351075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2013671" y="1409709"/>
              <a:ext cx="7244" cy="79853"/>
            </a:xfrm>
            <a:custGeom>
              <a:avLst/>
              <a:gdLst/>
              <a:ahLst/>
              <a:cxnLst/>
              <a:rect l="l" t="t" r="r" b="b"/>
              <a:pathLst>
                <a:path w="85" h="937" extrusionOk="0">
                  <a:moveTo>
                    <a:pt x="1" y="0"/>
                  </a:moveTo>
                  <a:lnTo>
                    <a:pt x="84" y="0"/>
                  </a:lnTo>
                  <a:lnTo>
                    <a:pt x="84" y="936"/>
                  </a:lnTo>
                  <a:lnTo>
                    <a:pt x="1" y="9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1543157" y="1443798"/>
              <a:ext cx="7244" cy="49770"/>
            </a:xfrm>
            <a:custGeom>
              <a:avLst/>
              <a:gdLst/>
              <a:ahLst/>
              <a:cxnLst/>
              <a:rect l="l" t="t" r="r" b="b"/>
              <a:pathLst>
                <a:path w="85" h="584" extrusionOk="0">
                  <a:moveTo>
                    <a:pt x="0" y="0"/>
                  </a:moveTo>
                  <a:lnTo>
                    <a:pt x="84" y="0"/>
                  </a:lnTo>
                  <a:lnTo>
                    <a:pt x="84" y="583"/>
                  </a:lnTo>
                  <a:lnTo>
                    <a:pt x="0" y="5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2265419" y="1695205"/>
              <a:ext cx="7159" cy="122039"/>
            </a:xfrm>
            <a:custGeom>
              <a:avLst/>
              <a:gdLst/>
              <a:ahLst/>
              <a:cxnLst/>
              <a:rect l="l" t="t" r="r" b="b"/>
              <a:pathLst>
                <a:path w="84" h="1432" extrusionOk="0">
                  <a:moveTo>
                    <a:pt x="0" y="0"/>
                  </a:moveTo>
                  <a:lnTo>
                    <a:pt x="84" y="0"/>
                  </a:lnTo>
                  <a:lnTo>
                    <a:pt x="84" y="1432"/>
                  </a:lnTo>
                  <a:lnTo>
                    <a:pt x="0" y="1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1998331" y="1692478"/>
              <a:ext cx="7244" cy="43123"/>
            </a:xfrm>
            <a:custGeom>
              <a:avLst/>
              <a:gdLst/>
              <a:ahLst/>
              <a:cxnLst/>
              <a:rect l="l" t="t" r="r" b="b"/>
              <a:pathLst>
                <a:path w="85" h="506" extrusionOk="0">
                  <a:moveTo>
                    <a:pt x="1" y="1"/>
                  </a:moveTo>
                  <a:lnTo>
                    <a:pt x="85" y="1"/>
                  </a:lnTo>
                  <a:lnTo>
                    <a:pt x="85" y="505"/>
                  </a:lnTo>
                  <a:lnTo>
                    <a:pt x="1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2103411" y="1725970"/>
              <a:ext cx="7159" cy="46361"/>
            </a:xfrm>
            <a:custGeom>
              <a:avLst/>
              <a:gdLst/>
              <a:ahLst/>
              <a:cxnLst/>
              <a:rect l="l" t="t" r="r" b="b"/>
              <a:pathLst>
                <a:path w="84" h="544" extrusionOk="0">
                  <a:moveTo>
                    <a:pt x="0" y="1"/>
                  </a:moveTo>
                  <a:lnTo>
                    <a:pt x="84" y="1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2069578" y="1834289"/>
              <a:ext cx="7244" cy="49003"/>
            </a:xfrm>
            <a:custGeom>
              <a:avLst/>
              <a:gdLst/>
              <a:ahLst/>
              <a:cxnLst/>
              <a:rect l="l" t="t" r="r" b="b"/>
              <a:pathLst>
                <a:path w="85" h="575" extrusionOk="0">
                  <a:moveTo>
                    <a:pt x="1" y="0"/>
                  </a:moveTo>
                  <a:lnTo>
                    <a:pt x="85" y="0"/>
                  </a:lnTo>
                  <a:lnTo>
                    <a:pt x="85" y="575"/>
                  </a:lnTo>
                  <a:lnTo>
                    <a:pt x="1" y="5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2307775" y="1728783"/>
              <a:ext cx="7244" cy="66303"/>
            </a:xfrm>
            <a:custGeom>
              <a:avLst/>
              <a:gdLst/>
              <a:ahLst/>
              <a:cxnLst/>
              <a:rect l="l" t="t" r="r" b="b"/>
              <a:pathLst>
                <a:path w="85" h="778" extrusionOk="0">
                  <a:moveTo>
                    <a:pt x="1" y="1"/>
                  </a:moveTo>
                  <a:lnTo>
                    <a:pt x="84" y="1"/>
                  </a:lnTo>
                  <a:lnTo>
                    <a:pt x="84" y="778"/>
                  </a:lnTo>
                  <a:lnTo>
                    <a:pt x="1" y="7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2027222" y="2051436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0" y="1"/>
                  </a:moveTo>
                  <a:lnTo>
                    <a:pt x="84" y="1"/>
                  </a:lnTo>
                  <a:lnTo>
                    <a:pt x="84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2222211" y="1929482"/>
              <a:ext cx="7244" cy="51730"/>
            </a:xfrm>
            <a:custGeom>
              <a:avLst/>
              <a:gdLst/>
              <a:ahLst/>
              <a:cxnLst/>
              <a:rect l="l" t="t" r="r" b="b"/>
              <a:pathLst>
                <a:path w="85" h="607" extrusionOk="0">
                  <a:moveTo>
                    <a:pt x="1" y="1"/>
                  </a:moveTo>
                  <a:lnTo>
                    <a:pt x="85" y="1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2287236" y="2046579"/>
              <a:ext cx="7244" cy="51730"/>
            </a:xfrm>
            <a:custGeom>
              <a:avLst/>
              <a:gdLst/>
              <a:ahLst/>
              <a:cxnLst/>
              <a:rect l="l" t="t" r="r" b="b"/>
              <a:pathLst>
                <a:path w="85" h="607" extrusionOk="0">
                  <a:moveTo>
                    <a:pt x="1" y="0"/>
                  </a:moveTo>
                  <a:lnTo>
                    <a:pt x="85" y="0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2183009" y="1758866"/>
              <a:ext cx="7159" cy="121613"/>
            </a:xfrm>
            <a:custGeom>
              <a:avLst/>
              <a:gdLst/>
              <a:ahLst/>
              <a:cxnLst/>
              <a:rect l="l" t="t" r="r" b="b"/>
              <a:pathLst>
                <a:path w="84" h="1427" extrusionOk="0">
                  <a:moveTo>
                    <a:pt x="0" y="0"/>
                  </a:moveTo>
                  <a:lnTo>
                    <a:pt x="84" y="0"/>
                  </a:lnTo>
                  <a:lnTo>
                    <a:pt x="84" y="1426"/>
                  </a:lnTo>
                  <a:lnTo>
                    <a:pt x="0" y="1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1926063" y="1968003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1939272" y="1761934"/>
              <a:ext cx="7244" cy="79853"/>
            </a:xfrm>
            <a:custGeom>
              <a:avLst/>
              <a:gdLst/>
              <a:ahLst/>
              <a:cxnLst/>
              <a:rect l="l" t="t" r="r" b="b"/>
              <a:pathLst>
                <a:path w="85" h="937" extrusionOk="0">
                  <a:moveTo>
                    <a:pt x="1" y="1"/>
                  </a:moveTo>
                  <a:lnTo>
                    <a:pt x="85" y="1"/>
                  </a:lnTo>
                  <a:lnTo>
                    <a:pt x="85" y="937"/>
                  </a:lnTo>
                  <a:lnTo>
                    <a:pt x="1" y="9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2138949" y="2062174"/>
              <a:ext cx="7244" cy="49599"/>
            </a:xfrm>
            <a:custGeom>
              <a:avLst/>
              <a:gdLst/>
              <a:ahLst/>
              <a:cxnLst/>
              <a:rect l="l" t="t" r="r" b="b"/>
              <a:pathLst>
                <a:path w="85" h="582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1573667" y="1786649"/>
              <a:ext cx="7159" cy="69115"/>
            </a:xfrm>
            <a:custGeom>
              <a:avLst/>
              <a:gdLst/>
              <a:ahLst/>
              <a:cxnLst/>
              <a:rect l="l" t="t" r="r" b="b"/>
              <a:pathLst>
                <a:path w="84" h="811" extrusionOk="0">
                  <a:moveTo>
                    <a:pt x="0" y="1"/>
                  </a:moveTo>
                  <a:lnTo>
                    <a:pt x="84" y="1"/>
                  </a:lnTo>
                  <a:lnTo>
                    <a:pt x="84" y="811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1705762" y="1735174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0" y="1"/>
                  </a:moveTo>
                  <a:lnTo>
                    <a:pt x="84" y="1"/>
                  </a:lnTo>
                  <a:lnTo>
                    <a:pt x="84" y="2017"/>
                  </a:lnTo>
                  <a:lnTo>
                    <a:pt x="0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1613466" y="2002348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1" y="1"/>
                  </a:moveTo>
                  <a:lnTo>
                    <a:pt x="85" y="1"/>
                  </a:lnTo>
                  <a:lnTo>
                    <a:pt x="85" y="1052"/>
                  </a:lnTo>
                  <a:lnTo>
                    <a:pt x="1" y="10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1489467" y="1938090"/>
              <a:ext cx="7159" cy="59741"/>
            </a:xfrm>
            <a:custGeom>
              <a:avLst/>
              <a:gdLst/>
              <a:ahLst/>
              <a:cxnLst/>
              <a:rect l="l" t="t" r="r" b="b"/>
              <a:pathLst>
                <a:path w="84" h="701" extrusionOk="0">
                  <a:moveTo>
                    <a:pt x="0" y="1"/>
                  </a:moveTo>
                  <a:lnTo>
                    <a:pt x="84" y="1"/>
                  </a:lnTo>
                  <a:lnTo>
                    <a:pt x="84" y="701"/>
                  </a:lnTo>
                  <a:lnTo>
                    <a:pt x="0" y="7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1370581" y="1889769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0" y="0"/>
                  </a:moveTo>
                  <a:lnTo>
                    <a:pt x="84" y="0"/>
                  </a:lnTo>
                  <a:lnTo>
                    <a:pt x="84" y="446"/>
                  </a:lnTo>
                  <a:lnTo>
                    <a:pt x="0" y="4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2437825" y="1168443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0" y="0"/>
                  </a:moveTo>
                  <a:lnTo>
                    <a:pt x="84" y="0"/>
                  </a:lnTo>
                  <a:lnTo>
                    <a:pt x="84" y="505"/>
                  </a:lnTo>
                  <a:lnTo>
                    <a:pt x="0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2588073" y="1189834"/>
              <a:ext cx="7244" cy="46531"/>
            </a:xfrm>
            <a:custGeom>
              <a:avLst/>
              <a:gdLst/>
              <a:ahLst/>
              <a:cxnLst/>
              <a:rect l="l" t="t" r="r" b="b"/>
              <a:pathLst>
                <a:path w="85" h="546" extrusionOk="0">
                  <a:moveTo>
                    <a:pt x="0" y="0"/>
                  </a:moveTo>
                  <a:lnTo>
                    <a:pt x="84" y="0"/>
                  </a:lnTo>
                  <a:lnTo>
                    <a:pt x="84" y="545"/>
                  </a:lnTo>
                  <a:lnTo>
                    <a:pt x="0" y="5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2509242" y="1310168"/>
              <a:ext cx="7159" cy="48918"/>
            </a:xfrm>
            <a:custGeom>
              <a:avLst/>
              <a:gdLst/>
              <a:ahLst/>
              <a:cxnLst/>
              <a:rect l="l" t="t" r="r" b="b"/>
              <a:pathLst>
                <a:path w="84" h="574" extrusionOk="0">
                  <a:moveTo>
                    <a:pt x="0" y="1"/>
                  </a:moveTo>
                  <a:lnTo>
                    <a:pt x="84" y="1"/>
                  </a:lnTo>
                  <a:lnTo>
                    <a:pt x="84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2771642" y="1224349"/>
              <a:ext cx="7244" cy="66303"/>
            </a:xfrm>
            <a:custGeom>
              <a:avLst/>
              <a:gdLst/>
              <a:ahLst/>
              <a:cxnLst/>
              <a:rect l="l" t="t" r="r" b="b"/>
              <a:pathLst>
                <a:path w="85" h="778" extrusionOk="0">
                  <a:moveTo>
                    <a:pt x="0" y="0"/>
                  </a:moveTo>
                  <a:lnTo>
                    <a:pt x="84" y="0"/>
                  </a:lnTo>
                  <a:lnTo>
                    <a:pt x="84" y="777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2717185" y="1459223"/>
              <a:ext cx="7244" cy="51560"/>
            </a:xfrm>
            <a:custGeom>
              <a:avLst/>
              <a:gdLst/>
              <a:ahLst/>
              <a:cxnLst/>
              <a:rect l="l" t="t" r="r" b="b"/>
              <a:pathLst>
                <a:path w="85" h="605" extrusionOk="0">
                  <a:moveTo>
                    <a:pt x="0" y="1"/>
                  </a:moveTo>
                  <a:lnTo>
                    <a:pt x="84" y="1"/>
                  </a:lnTo>
                  <a:lnTo>
                    <a:pt x="84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2683266" y="1201254"/>
              <a:ext cx="7244" cy="121527"/>
            </a:xfrm>
            <a:custGeom>
              <a:avLst/>
              <a:gdLst/>
              <a:ahLst/>
              <a:cxnLst/>
              <a:rect l="l" t="t" r="r" b="b"/>
              <a:pathLst>
                <a:path w="85" h="1426" extrusionOk="0">
                  <a:moveTo>
                    <a:pt x="1" y="1"/>
                  </a:moveTo>
                  <a:lnTo>
                    <a:pt x="84" y="1"/>
                  </a:lnTo>
                  <a:lnTo>
                    <a:pt x="84" y="1425"/>
                  </a:lnTo>
                  <a:lnTo>
                    <a:pt x="1" y="14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2392742" y="1670149"/>
              <a:ext cx="7244" cy="50111"/>
            </a:xfrm>
            <a:custGeom>
              <a:avLst/>
              <a:gdLst/>
              <a:ahLst/>
              <a:cxnLst/>
              <a:rect l="l" t="t" r="r" b="b"/>
              <a:pathLst>
                <a:path w="85" h="588" extrusionOk="0">
                  <a:moveTo>
                    <a:pt x="0" y="1"/>
                  </a:moveTo>
                  <a:lnTo>
                    <a:pt x="84" y="1"/>
                  </a:lnTo>
                  <a:lnTo>
                    <a:pt x="84" y="587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3132220" y="1201424"/>
              <a:ext cx="7244" cy="69286"/>
            </a:xfrm>
            <a:custGeom>
              <a:avLst/>
              <a:gdLst/>
              <a:ahLst/>
              <a:cxnLst/>
              <a:rect l="l" t="t" r="r" b="b"/>
              <a:pathLst>
                <a:path w="85" h="813" extrusionOk="0">
                  <a:moveTo>
                    <a:pt x="1" y="1"/>
                  </a:moveTo>
                  <a:lnTo>
                    <a:pt x="84" y="1"/>
                  </a:lnTo>
                  <a:lnTo>
                    <a:pt x="84" y="812"/>
                  </a:lnTo>
                  <a:lnTo>
                    <a:pt x="1" y="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3308204" y="1182249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0"/>
                  </a:moveTo>
                  <a:lnTo>
                    <a:pt x="84" y="0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3225198" y="1431440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1" y="0"/>
                  </a:moveTo>
                  <a:lnTo>
                    <a:pt x="84" y="0"/>
                  </a:lnTo>
                  <a:lnTo>
                    <a:pt x="84" y="1051"/>
                  </a:lnTo>
                  <a:lnTo>
                    <a:pt x="1" y="10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3005749" y="1302328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1" y="0"/>
                  </a:moveTo>
                  <a:lnTo>
                    <a:pt x="85" y="0"/>
                  </a:lnTo>
                  <a:lnTo>
                    <a:pt x="85" y="445"/>
                  </a:lnTo>
                  <a:lnTo>
                    <a:pt x="1" y="4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2458449" y="1695205"/>
              <a:ext cx="7244" cy="106017"/>
            </a:xfrm>
            <a:custGeom>
              <a:avLst/>
              <a:gdLst/>
              <a:ahLst/>
              <a:cxnLst/>
              <a:rect l="l" t="t" r="r" b="b"/>
              <a:pathLst>
                <a:path w="85" h="1244" extrusionOk="0">
                  <a:moveTo>
                    <a:pt x="1" y="0"/>
                  </a:moveTo>
                  <a:lnTo>
                    <a:pt x="85" y="0"/>
                  </a:lnTo>
                  <a:lnTo>
                    <a:pt x="85" y="1243"/>
                  </a:lnTo>
                  <a:lnTo>
                    <a:pt x="1" y="1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2371010" y="2012063"/>
              <a:ext cx="7244" cy="57951"/>
            </a:xfrm>
            <a:custGeom>
              <a:avLst/>
              <a:gdLst/>
              <a:ahLst/>
              <a:cxnLst/>
              <a:rect l="l" t="t" r="r" b="b"/>
              <a:pathLst>
                <a:path w="85" h="680" extrusionOk="0">
                  <a:moveTo>
                    <a:pt x="1" y="0"/>
                  </a:moveTo>
                  <a:lnTo>
                    <a:pt x="84" y="0"/>
                  </a:lnTo>
                  <a:lnTo>
                    <a:pt x="84" y="679"/>
                  </a:lnTo>
                  <a:lnTo>
                    <a:pt x="1" y="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2402713" y="1351075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3072564" y="1409709"/>
              <a:ext cx="7244" cy="79853"/>
            </a:xfrm>
            <a:custGeom>
              <a:avLst/>
              <a:gdLst/>
              <a:ahLst/>
              <a:cxnLst/>
              <a:rect l="l" t="t" r="r" b="b"/>
              <a:pathLst>
                <a:path w="85" h="937" extrusionOk="0">
                  <a:moveTo>
                    <a:pt x="1" y="0"/>
                  </a:moveTo>
                  <a:lnTo>
                    <a:pt x="84" y="0"/>
                  </a:lnTo>
                  <a:lnTo>
                    <a:pt x="84" y="936"/>
                  </a:lnTo>
                  <a:lnTo>
                    <a:pt x="1" y="9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2602049" y="1443798"/>
              <a:ext cx="7244" cy="49770"/>
            </a:xfrm>
            <a:custGeom>
              <a:avLst/>
              <a:gdLst/>
              <a:ahLst/>
              <a:cxnLst/>
              <a:rect l="l" t="t" r="r" b="b"/>
              <a:pathLst>
                <a:path w="85" h="584" extrusionOk="0">
                  <a:moveTo>
                    <a:pt x="0" y="0"/>
                  </a:moveTo>
                  <a:lnTo>
                    <a:pt x="84" y="0"/>
                  </a:lnTo>
                  <a:lnTo>
                    <a:pt x="84" y="583"/>
                  </a:lnTo>
                  <a:lnTo>
                    <a:pt x="0" y="5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3324141" y="1695205"/>
              <a:ext cx="7244" cy="122039"/>
            </a:xfrm>
            <a:custGeom>
              <a:avLst/>
              <a:gdLst/>
              <a:ahLst/>
              <a:cxnLst/>
              <a:rect l="l" t="t" r="r" b="b"/>
              <a:pathLst>
                <a:path w="85" h="1432" extrusionOk="0">
                  <a:moveTo>
                    <a:pt x="0" y="0"/>
                  </a:moveTo>
                  <a:lnTo>
                    <a:pt x="84" y="0"/>
                  </a:lnTo>
                  <a:lnTo>
                    <a:pt x="84" y="1432"/>
                  </a:lnTo>
                  <a:lnTo>
                    <a:pt x="0" y="1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3057224" y="1692478"/>
              <a:ext cx="7244" cy="43123"/>
            </a:xfrm>
            <a:custGeom>
              <a:avLst/>
              <a:gdLst/>
              <a:ahLst/>
              <a:cxnLst/>
              <a:rect l="l" t="t" r="r" b="b"/>
              <a:pathLst>
                <a:path w="85" h="506" extrusionOk="0">
                  <a:moveTo>
                    <a:pt x="1" y="1"/>
                  </a:moveTo>
                  <a:lnTo>
                    <a:pt x="85" y="1"/>
                  </a:lnTo>
                  <a:lnTo>
                    <a:pt x="85" y="505"/>
                  </a:lnTo>
                  <a:lnTo>
                    <a:pt x="1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3162303" y="1725970"/>
              <a:ext cx="7244" cy="46361"/>
            </a:xfrm>
            <a:custGeom>
              <a:avLst/>
              <a:gdLst/>
              <a:ahLst/>
              <a:cxnLst/>
              <a:rect l="l" t="t" r="r" b="b"/>
              <a:pathLst>
                <a:path w="85" h="544" extrusionOk="0">
                  <a:moveTo>
                    <a:pt x="0" y="1"/>
                  </a:moveTo>
                  <a:lnTo>
                    <a:pt x="84" y="1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3128555" y="1834289"/>
              <a:ext cx="7159" cy="49003"/>
            </a:xfrm>
            <a:custGeom>
              <a:avLst/>
              <a:gdLst/>
              <a:ahLst/>
              <a:cxnLst/>
              <a:rect l="l" t="t" r="r" b="b"/>
              <a:pathLst>
                <a:path w="84" h="575" extrusionOk="0">
                  <a:moveTo>
                    <a:pt x="0" y="0"/>
                  </a:moveTo>
                  <a:lnTo>
                    <a:pt x="84" y="0"/>
                  </a:lnTo>
                  <a:lnTo>
                    <a:pt x="84" y="575"/>
                  </a:lnTo>
                  <a:lnTo>
                    <a:pt x="0" y="5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3366667" y="1728783"/>
              <a:ext cx="7244" cy="66303"/>
            </a:xfrm>
            <a:custGeom>
              <a:avLst/>
              <a:gdLst/>
              <a:ahLst/>
              <a:cxnLst/>
              <a:rect l="l" t="t" r="r" b="b"/>
              <a:pathLst>
                <a:path w="85" h="778" extrusionOk="0">
                  <a:moveTo>
                    <a:pt x="1" y="1"/>
                  </a:moveTo>
                  <a:lnTo>
                    <a:pt x="85" y="1"/>
                  </a:lnTo>
                  <a:lnTo>
                    <a:pt x="85" y="778"/>
                  </a:lnTo>
                  <a:lnTo>
                    <a:pt x="1" y="7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3086114" y="2051436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1" y="1"/>
                  </a:moveTo>
                  <a:lnTo>
                    <a:pt x="84" y="1"/>
                  </a:lnTo>
                  <a:lnTo>
                    <a:pt x="84" y="776"/>
                  </a:lnTo>
                  <a:lnTo>
                    <a:pt x="1" y="7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3281189" y="1929482"/>
              <a:ext cx="7159" cy="51730"/>
            </a:xfrm>
            <a:custGeom>
              <a:avLst/>
              <a:gdLst/>
              <a:ahLst/>
              <a:cxnLst/>
              <a:rect l="l" t="t" r="r" b="b"/>
              <a:pathLst>
                <a:path w="84" h="607" extrusionOk="0">
                  <a:moveTo>
                    <a:pt x="0" y="1"/>
                  </a:moveTo>
                  <a:lnTo>
                    <a:pt x="84" y="1"/>
                  </a:lnTo>
                  <a:lnTo>
                    <a:pt x="84" y="606"/>
                  </a:lnTo>
                  <a:lnTo>
                    <a:pt x="0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3346129" y="2046579"/>
              <a:ext cx="7244" cy="51730"/>
            </a:xfrm>
            <a:custGeom>
              <a:avLst/>
              <a:gdLst/>
              <a:ahLst/>
              <a:cxnLst/>
              <a:rect l="l" t="t" r="r" b="b"/>
              <a:pathLst>
                <a:path w="85" h="607" extrusionOk="0">
                  <a:moveTo>
                    <a:pt x="1" y="0"/>
                  </a:moveTo>
                  <a:lnTo>
                    <a:pt x="85" y="0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3241901" y="1758866"/>
              <a:ext cx="7159" cy="121613"/>
            </a:xfrm>
            <a:custGeom>
              <a:avLst/>
              <a:gdLst/>
              <a:ahLst/>
              <a:cxnLst/>
              <a:rect l="l" t="t" r="r" b="b"/>
              <a:pathLst>
                <a:path w="84" h="1427" extrusionOk="0">
                  <a:moveTo>
                    <a:pt x="0" y="0"/>
                  </a:moveTo>
                  <a:lnTo>
                    <a:pt x="84" y="0"/>
                  </a:lnTo>
                  <a:lnTo>
                    <a:pt x="84" y="1426"/>
                  </a:lnTo>
                  <a:lnTo>
                    <a:pt x="0" y="1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2984955" y="1968003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1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1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2998079" y="1761934"/>
              <a:ext cx="7159" cy="79853"/>
            </a:xfrm>
            <a:custGeom>
              <a:avLst/>
              <a:gdLst/>
              <a:ahLst/>
              <a:cxnLst/>
              <a:rect l="l" t="t" r="r" b="b"/>
              <a:pathLst>
                <a:path w="84" h="937" extrusionOk="0">
                  <a:moveTo>
                    <a:pt x="0" y="1"/>
                  </a:moveTo>
                  <a:lnTo>
                    <a:pt x="84" y="1"/>
                  </a:lnTo>
                  <a:lnTo>
                    <a:pt x="84" y="937"/>
                  </a:lnTo>
                  <a:lnTo>
                    <a:pt x="0" y="9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3197841" y="2062174"/>
              <a:ext cx="7244" cy="49599"/>
            </a:xfrm>
            <a:custGeom>
              <a:avLst/>
              <a:gdLst/>
              <a:ahLst/>
              <a:cxnLst/>
              <a:rect l="l" t="t" r="r" b="b"/>
              <a:pathLst>
                <a:path w="85" h="582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2632559" y="1786649"/>
              <a:ext cx="7244" cy="69115"/>
            </a:xfrm>
            <a:custGeom>
              <a:avLst/>
              <a:gdLst/>
              <a:ahLst/>
              <a:cxnLst/>
              <a:rect l="l" t="t" r="r" b="b"/>
              <a:pathLst>
                <a:path w="85" h="811" extrusionOk="0">
                  <a:moveTo>
                    <a:pt x="0" y="1"/>
                  </a:moveTo>
                  <a:lnTo>
                    <a:pt x="84" y="1"/>
                  </a:lnTo>
                  <a:lnTo>
                    <a:pt x="84" y="811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2764484" y="1735174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1"/>
                  </a:moveTo>
                  <a:lnTo>
                    <a:pt x="84" y="1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2672443" y="2002348"/>
              <a:ext cx="7159" cy="89654"/>
            </a:xfrm>
            <a:custGeom>
              <a:avLst/>
              <a:gdLst/>
              <a:ahLst/>
              <a:cxnLst/>
              <a:rect l="l" t="t" r="r" b="b"/>
              <a:pathLst>
                <a:path w="84" h="1052" extrusionOk="0">
                  <a:moveTo>
                    <a:pt x="0" y="1"/>
                  </a:moveTo>
                  <a:lnTo>
                    <a:pt x="84" y="1"/>
                  </a:lnTo>
                  <a:lnTo>
                    <a:pt x="84" y="1052"/>
                  </a:lnTo>
                  <a:lnTo>
                    <a:pt x="0" y="10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2548188" y="1938090"/>
              <a:ext cx="7244" cy="59741"/>
            </a:xfrm>
            <a:custGeom>
              <a:avLst/>
              <a:gdLst/>
              <a:ahLst/>
              <a:cxnLst/>
              <a:rect l="l" t="t" r="r" b="b"/>
              <a:pathLst>
                <a:path w="85" h="701" extrusionOk="0">
                  <a:moveTo>
                    <a:pt x="1" y="1"/>
                  </a:moveTo>
                  <a:lnTo>
                    <a:pt x="84" y="1"/>
                  </a:lnTo>
                  <a:lnTo>
                    <a:pt x="84" y="701"/>
                  </a:lnTo>
                  <a:lnTo>
                    <a:pt x="1" y="7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2429303" y="1889769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1" y="0"/>
                  </a:moveTo>
                  <a:lnTo>
                    <a:pt x="85" y="0"/>
                  </a:lnTo>
                  <a:lnTo>
                    <a:pt x="85" y="446"/>
                  </a:lnTo>
                  <a:lnTo>
                    <a:pt x="1" y="4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1379018" y="2149698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1" y="0"/>
                  </a:moveTo>
                  <a:lnTo>
                    <a:pt x="85" y="0"/>
                  </a:lnTo>
                  <a:lnTo>
                    <a:pt x="85" y="504"/>
                  </a:lnTo>
                  <a:lnTo>
                    <a:pt x="1" y="5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1529180" y="2171260"/>
              <a:ext cx="7244" cy="46276"/>
            </a:xfrm>
            <a:custGeom>
              <a:avLst/>
              <a:gdLst/>
              <a:ahLst/>
              <a:cxnLst/>
              <a:rect l="l" t="t" r="r" b="b"/>
              <a:pathLst>
                <a:path w="85" h="543" extrusionOk="0">
                  <a:moveTo>
                    <a:pt x="0" y="0"/>
                  </a:moveTo>
                  <a:lnTo>
                    <a:pt x="84" y="0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1450349" y="2291424"/>
              <a:ext cx="7159" cy="48918"/>
            </a:xfrm>
            <a:custGeom>
              <a:avLst/>
              <a:gdLst/>
              <a:ahLst/>
              <a:cxnLst/>
              <a:rect l="l" t="t" r="r" b="b"/>
              <a:pathLst>
                <a:path w="84" h="574" extrusionOk="0">
                  <a:moveTo>
                    <a:pt x="0" y="1"/>
                  </a:moveTo>
                  <a:lnTo>
                    <a:pt x="84" y="1"/>
                  </a:lnTo>
                  <a:lnTo>
                    <a:pt x="84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1712750" y="2205775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0" y="0"/>
                  </a:moveTo>
                  <a:lnTo>
                    <a:pt x="84" y="0"/>
                  </a:lnTo>
                  <a:lnTo>
                    <a:pt x="84" y="775"/>
                  </a:lnTo>
                  <a:lnTo>
                    <a:pt x="0" y="7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1658293" y="2440478"/>
              <a:ext cx="7244" cy="51560"/>
            </a:xfrm>
            <a:custGeom>
              <a:avLst/>
              <a:gdLst/>
              <a:ahLst/>
              <a:cxnLst/>
              <a:rect l="l" t="t" r="r" b="b"/>
              <a:pathLst>
                <a:path w="85" h="605" extrusionOk="0">
                  <a:moveTo>
                    <a:pt x="0" y="1"/>
                  </a:moveTo>
                  <a:lnTo>
                    <a:pt x="84" y="1"/>
                  </a:lnTo>
                  <a:lnTo>
                    <a:pt x="84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1624374" y="2182509"/>
              <a:ext cx="7244" cy="121527"/>
            </a:xfrm>
            <a:custGeom>
              <a:avLst/>
              <a:gdLst/>
              <a:ahLst/>
              <a:cxnLst/>
              <a:rect l="l" t="t" r="r" b="b"/>
              <a:pathLst>
                <a:path w="85" h="1426" extrusionOk="0">
                  <a:moveTo>
                    <a:pt x="0" y="1"/>
                  </a:moveTo>
                  <a:lnTo>
                    <a:pt x="84" y="1"/>
                  </a:lnTo>
                  <a:lnTo>
                    <a:pt x="84" y="1425"/>
                  </a:lnTo>
                  <a:lnTo>
                    <a:pt x="0" y="14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1333850" y="2651405"/>
              <a:ext cx="7244" cy="50111"/>
            </a:xfrm>
            <a:custGeom>
              <a:avLst/>
              <a:gdLst/>
              <a:ahLst/>
              <a:cxnLst/>
              <a:rect l="l" t="t" r="r" b="b"/>
              <a:pathLst>
                <a:path w="85" h="588" extrusionOk="0">
                  <a:moveTo>
                    <a:pt x="0" y="1"/>
                  </a:moveTo>
                  <a:lnTo>
                    <a:pt x="84" y="1"/>
                  </a:lnTo>
                  <a:lnTo>
                    <a:pt x="84" y="587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2073327" y="2182679"/>
              <a:ext cx="7244" cy="69286"/>
            </a:xfrm>
            <a:custGeom>
              <a:avLst/>
              <a:gdLst/>
              <a:ahLst/>
              <a:cxnLst/>
              <a:rect l="l" t="t" r="r" b="b"/>
              <a:pathLst>
                <a:path w="85" h="813" extrusionOk="0">
                  <a:moveTo>
                    <a:pt x="1" y="1"/>
                  </a:moveTo>
                  <a:lnTo>
                    <a:pt x="84" y="1"/>
                  </a:lnTo>
                  <a:lnTo>
                    <a:pt x="84" y="812"/>
                  </a:lnTo>
                  <a:lnTo>
                    <a:pt x="1" y="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2249312" y="2163504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0"/>
                  </a:moveTo>
                  <a:lnTo>
                    <a:pt x="84" y="0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2166476" y="2412696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0" y="0"/>
                  </a:moveTo>
                  <a:lnTo>
                    <a:pt x="84" y="0"/>
                  </a:lnTo>
                  <a:lnTo>
                    <a:pt x="84" y="1051"/>
                  </a:lnTo>
                  <a:lnTo>
                    <a:pt x="0" y="10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1947027" y="2283668"/>
              <a:ext cx="7244" cy="37924"/>
            </a:xfrm>
            <a:custGeom>
              <a:avLst/>
              <a:gdLst/>
              <a:ahLst/>
              <a:cxnLst/>
              <a:rect l="l" t="t" r="r" b="b"/>
              <a:pathLst>
                <a:path w="85" h="445" extrusionOk="0">
                  <a:moveTo>
                    <a:pt x="1" y="1"/>
                  </a:moveTo>
                  <a:lnTo>
                    <a:pt x="84" y="1"/>
                  </a:lnTo>
                  <a:lnTo>
                    <a:pt x="84" y="444"/>
                  </a:lnTo>
                  <a:lnTo>
                    <a:pt x="1" y="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1399557" y="2676460"/>
              <a:ext cx="7244" cy="106102"/>
            </a:xfrm>
            <a:custGeom>
              <a:avLst/>
              <a:gdLst/>
              <a:ahLst/>
              <a:cxnLst/>
              <a:rect l="l" t="t" r="r" b="b"/>
              <a:pathLst>
                <a:path w="85" h="1245" extrusionOk="0">
                  <a:moveTo>
                    <a:pt x="1" y="0"/>
                  </a:moveTo>
                  <a:lnTo>
                    <a:pt x="85" y="0"/>
                  </a:lnTo>
                  <a:lnTo>
                    <a:pt x="85" y="1245"/>
                  </a:lnTo>
                  <a:lnTo>
                    <a:pt x="1" y="12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1312118" y="2993319"/>
              <a:ext cx="7244" cy="57951"/>
            </a:xfrm>
            <a:custGeom>
              <a:avLst/>
              <a:gdLst/>
              <a:ahLst/>
              <a:cxnLst/>
              <a:rect l="l" t="t" r="r" b="b"/>
              <a:pathLst>
                <a:path w="85" h="680" extrusionOk="0">
                  <a:moveTo>
                    <a:pt x="0" y="0"/>
                  </a:moveTo>
                  <a:lnTo>
                    <a:pt x="84" y="0"/>
                  </a:lnTo>
                  <a:lnTo>
                    <a:pt x="84" y="679"/>
                  </a:lnTo>
                  <a:lnTo>
                    <a:pt x="0" y="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1343821" y="2332331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1543157" y="2425138"/>
              <a:ext cx="7244" cy="49685"/>
            </a:xfrm>
            <a:custGeom>
              <a:avLst/>
              <a:gdLst/>
              <a:ahLst/>
              <a:cxnLst/>
              <a:rect l="l" t="t" r="r" b="b"/>
              <a:pathLst>
                <a:path w="85" h="583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2265419" y="2676460"/>
              <a:ext cx="7159" cy="122039"/>
            </a:xfrm>
            <a:custGeom>
              <a:avLst/>
              <a:gdLst/>
              <a:ahLst/>
              <a:cxnLst/>
              <a:rect l="l" t="t" r="r" b="b"/>
              <a:pathLst>
                <a:path w="84" h="1432" extrusionOk="0">
                  <a:moveTo>
                    <a:pt x="0" y="0"/>
                  </a:moveTo>
                  <a:lnTo>
                    <a:pt x="84" y="0"/>
                  </a:lnTo>
                  <a:lnTo>
                    <a:pt x="84" y="1432"/>
                  </a:lnTo>
                  <a:lnTo>
                    <a:pt x="0" y="1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1998331" y="2673904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1" y="0"/>
                  </a:moveTo>
                  <a:lnTo>
                    <a:pt x="85" y="0"/>
                  </a:lnTo>
                  <a:lnTo>
                    <a:pt x="85" y="505"/>
                  </a:lnTo>
                  <a:lnTo>
                    <a:pt x="1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2103411" y="2707226"/>
              <a:ext cx="7159" cy="46361"/>
            </a:xfrm>
            <a:custGeom>
              <a:avLst/>
              <a:gdLst/>
              <a:ahLst/>
              <a:cxnLst/>
              <a:rect l="l" t="t" r="r" b="b"/>
              <a:pathLst>
                <a:path w="84" h="544" extrusionOk="0">
                  <a:moveTo>
                    <a:pt x="0" y="0"/>
                  </a:moveTo>
                  <a:lnTo>
                    <a:pt x="84" y="0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2069578" y="2815714"/>
              <a:ext cx="7244" cy="48832"/>
            </a:xfrm>
            <a:custGeom>
              <a:avLst/>
              <a:gdLst/>
              <a:ahLst/>
              <a:cxnLst/>
              <a:rect l="l" t="t" r="r" b="b"/>
              <a:pathLst>
                <a:path w="85" h="573" extrusionOk="0">
                  <a:moveTo>
                    <a:pt x="1" y="0"/>
                  </a:moveTo>
                  <a:lnTo>
                    <a:pt x="85" y="0"/>
                  </a:lnTo>
                  <a:lnTo>
                    <a:pt x="85" y="573"/>
                  </a:lnTo>
                  <a:lnTo>
                    <a:pt x="1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2307775" y="2710209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1" y="0"/>
                  </a:moveTo>
                  <a:lnTo>
                    <a:pt x="84" y="0"/>
                  </a:lnTo>
                  <a:lnTo>
                    <a:pt x="84" y="775"/>
                  </a:lnTo>
                  <a:lnTo>
                    <a:pt x="1" y="7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2027222" y="3032692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0" y="1"/>
                  </a:moveTo>
                  <a:lnTo>
                    <a:pt x="84" y="1"/>
                  </a:lnTo>
                  <a:lnTo>
                    <a:pt x="84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2222211" y="2910738"/>
              <a:ext cx="7244" cy="51730"/>
            </a:xfrm>
            <a:custGeom>
              <a:avLst/>
              <a:gdLst/>
              <a:ahLst/>
              <a:cxnLst/>
              <a:rect l="l" t="t" r="r" b="b"/>
              <a:pathLst>
                <a:path w="85" h="607" extrusionOk="0">
                  <a:moveTo>
                    <a:pt x="1" y="0"/>
                  </a:moveTo>
                  <a:lnTo>
                    <a:pt x="85" y="0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2287236" y="3027834"/>
              <a:ext cx="7244" cy="51645"/>
            </a:xfrm>
            <a:custGeom>
              <a:avLst/>
              <a:gdLst/>
              <a:ahLst/>
              <a:cxnLst/>
              <a:rect l="l" t="t" r="r" b="b"/>
              <a:pathLst>
                <a:path w="85" h="606" extrusionOk="0">
                  <a:moveTo>
                    <a:pt x="1" y="0"/>
                  </a:moveTo>
                  <a:lnTo>
                    <a:pt x="85" y="0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2183009" y="2740292"/>
              <a:ext cx="7159" cy="121442"/>
            </a:xfrm>
            <a:custGeom>
              <a:avLst/>
              <a:gdLst/>
              <a:ahLst/>
              <a:cxnLst/>
              <a:rect l="l" t="t" r="r" b="b"/>
              <a:pathLst>
                <a:path w="84" h="1425" extrusionOk="0">
                  <a:moveTo>
                    <a:pt x="0" y="0"/>
                  </a:moveTo>
                  <a:lnTo>
                    <a:pt x="84" y="0"/>
                  </a:lnTo>
                  <a:lnTo>
                    <a:pt x="84" y="1424"/>
                  </a:lnTo>
                  <a:lnTo>
                    <a:pt x="0" y="14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1926063" y="2949258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1939272" y="2743190"/>
              <a:ext cx="7244" cy="80024"/>
            </a:xfrm>
            <a:custGeom>
              <a:avLst/>
              <a:gdLst/>
              <a:ahLst/>
              <a:cxnLst/>
              <a:rect l="l" t="t" r="r" b="b"/>
              <a:pathLst>
                <a:path w="85" h="939" extrusionOk="0">
                  <a:moveTo>
                    <a:pt x="1" y="1"/>
                  </a:moveTo>
                  <a:lnTo>
                    <a:pt x="85" y="1"/>
                  </a:lnTo>
                  <a:lnTo>
                    <a:pt x="85" y="938"/>
                  </a:lnTo>
                  <a:lnTo>
                    <a:pt x="1" y="9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2138949" y="3043430"/>
              <a:ext cx="7244" cy="49599"/>
            </a:xfrm>
            <a:custGeom>
              <a:avLst/>
              <a:gdLst/>
              <a:ahLst/>
              <a:cxnLst/>
              <a:rect l="l" t="t" r="r" b="b"/>
              <a:pathLst>
                <a:path w="85" h="582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1573667" y="2767904"/>
              <a:ext cx="7159" cy="69115"/>
            </a:xfrm>
            <a:custGeom>
              <a:avLst/>
              <a:gdLst/>
              <a:ahLst/>
              <a:cxnLst/>
              <a:rect l="l" t="t" r="r" b="b"/>
              <a:pathLst>
                <a:path w="84" h="811" extrusionOk="0">
                  <a:moveTo>
                    <a:pt x="0" y="1"/>
                  </a:moveTo>
                  <a:lnTo>
                    <a:pt x="84" y="1"/>
                  </a:lnTo>
                  <a:lnTo>
                    <a:pt x="84" y="811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1705762" y="2716430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0" y="1"/>
                  </a:moveTo>
                  <a:lnTo>
                    <a:pt x="84" y="1"/>
                  </a:lnTo>
                  <a:lnTo>
                    <a:pt x="84" y="2017"/>
                  </a:lnTo>
                  <a:lnTo>
                    <a:pt x="0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1613466" y="2983603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1" y="1"/>
                  </a:moveTo>
                  <a:lnTo>
                    <a:pt x="85" y="1"/>
                  </a:lnTo>
                  <a:lnTo>
                    <a:pt x="85" y="1052"/>
                  </a:lnTo>
                  <a:lnTo>
                    <a:pt x="1" y="10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1489467" y="2919345"/>
              <a:ext cx="7159" cy="59911"/>
            </a:xfrm>
            <a:custGeom>
              <a:avLst/>
              <a:gdLst/>
              <a:ahLst/>
              <a:cxnLst/>
              <a:rect l="l" t="t" r="r" b="b"/>
              <a:pathLst>
                <a:path w="84" h="703" extrusionOk="0">
                  <a:moveTo>
                    <a:pt x="0" y="1"/>
                  </a:moveTo>
                  <a:lnTo>
                    <a:pt x="84" y="1"/>
                  </a:lnTo>
                  <a:lnTo>
                    <a:pt x="84" y="702"/>
                  </a:lnTo>
                  <a:lnTo>
                    <a:pt x="0" y="7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1370581" y="2871024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0" y="0"/>
                  </a:moveTo>
                  <a:lnTo>
                    <a:pt x="84" y="0"/>
                  </a:lnTo>
                  <a:lnTo>
                    <a:pt x="84" y="446"/>
                  </a:lnTo>
                  <a:lnTo>
                    <a:pt x="0" y="4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2437825" y="2149698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0" y="0"/>
                  </a:moveTo>
                  <a:lnTo>
                    <a:pt x="84" y="0"/>
                  </a:lnTo>
                  <a:lnTo>
                    <a:pt x="84" y="504"/>
                  </a:lnTo>
                  <a:lnTo>
                    <a:pt x="0" y="5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2588073" y="2171260"/>
              <a:ext cx="7244" cy="46276"/>
            </a:xfrm>
            <a:custGeom>
              <a:avLst/>
              <a:gdLst/>
              <a:ahLst/>
              <a:cxnLst/>
              <a:rect l="l" t="t" r="r" b="b"/>
              <a:pathLst>
                <a:path w="85" h="543" extrusionOk="0">
                  <a:moveTo>
                    <a:pt x="0" y="0"/>
                  </a:moveTo>
                  <a:lnTo>
                    <a:pt x="84" y="0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2509242" y="2291424"/>
              <a:ext cx="7159" cy="48918"/>
            </a:xfrm>
            <a:custGeom>
              <a:avLst/>
              <a:gdLst/>
              <a:ahLst/>
              <a:cxnLst/>
              <a:rect l="l" t="t" r="r" b="b"/>
              <a:pathLst>
                <a:path w="84" h="574" extrusionOk="0">
                  <a:moveTo>
                    <a:pt x="0" y="1"/>
                  </a:moveTo>
                  <a:lnTo>
                    <a:pt x="84" y="1"/>
                  </a:lnTo>
                  <a:lnTo>
                    <a:pt x="84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2771642" y="2205775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0" y="0"/>
                  </a:moveTo>
                  <a:lnTo>
                    <a:pt x="84" y="0"/>
                  </a:lnTo>
                  <a:lnTo>
                    <a:pt x="84" y="775"/>
                  </a:lnTo>
                  <a:lnTo>
                    <a:pt x="0" y="7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2717185" y="2440478"/>
              <a:ext cx="7244" cy="51560"/>
            </a:xfrm>
            <a:custGeom>
              <a:avLst/>
              <a:gdLst/>
              <a:ahLst/>
              <a:cxnLst/>
              <a:rect l="l" t="t" r="r" b="b"/>
              <a:pathLst>
                <a:path w="85" h="605" extrusionOk="0">
                  <a:moveTo>
                    <a:pt x="0" y="1"/>
                  </a:moveTo>
                  <a:lnTo>
                    <a:pt x="84" y="1"/>
                  </a:lnTo>
                  <a:lnTo>
                    <a:pt x="84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2683266" y="2182509"/>
              <a:ext cx="7244" cy="121527"/>
            </a:xfrm>
            <a:custGeom>
              <a:avLst/>
              <a:gdLst/>
              <a:ahLst/>
              <a:cxnLst/>
              <a:rect l="l" t="t" r="r" b="b"/>
              <a:pathLst>
                <a:path w="85" h="1426" extrusionOk="0">
                  <a:moveTo>
                    <a:pt x="1" y="1"/>
                  </a:moveTo>
                  <a:lnTo>
                    <a:pt x="84" y="1"/>
                  </a:lnTo>
                  <a:lnTo>
                    <a:pt x="84" y="1425"/>
                  </a:lnTo>
                  <a:lnTo>
                    <a:pt x="1" y="14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2392742" y="2651405"/>
              <a:ext cx="7244" cy="50111"/>
            </a:xfrm>
            <a:custGeom>
              <a:avLst/>
              <a:gdLst/>
              <a:ahLst/>
              <a:cxnLst/>
              <a:rect l="l" t="t" r="r" b="b"/>
              <a:pathLst>
                <a:path w="85" h="588" extrusionOk="0">
                  <a:moveTo>
                    <a:pt x="0" y="1"/>
                  </a:moveTo>
                  <a:lnTo>
                    <a:pt x="84" y="1"/>
                  </a:lnTo>
                  <a:lnTo>
                    <a:pt x="84" y="587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3132220" y="2182679"/>
              <a:ext cx="7244" cy="69286"/>
            </a:xfrm>
            <a:custGeom>
              <a:avLst/>
              <a:gdLst/>
              <a:ahLst/>
              <a:cxnLst/>
              <a:rect l="l" t="t" r="r" b="b"/>
              <a:pathLst>
                <a:path w="85" h="813" extrusionOk="0">
                  <a:moveTo>
                    <a:pt x="1" y="1"/>
                  </a:moveTo>
                  <a:lnTo>
                    <a:pt x="84" y="1"/>
                  </a:lnTo>
                  <a:lnTo>
                    <a:pt x="84" y="812"/>
                  </a:lnTo>
                  <a:lnTo>
                    <a:pt x="1" y="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3308204" y="2163504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0"/>
                  </a:moveTo>
                  <a:lnTo>
                    <a:pt x="84" y="0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3225198" y="2412696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1" y="0"/>
                  </a:moveTo>
                  <a:lnTo>
                    <a:pt x="84" y="0"/>
                  </a:lnTo>
                  <a:lnTo>
                    <a:pt x="84" y="1051"/>
                  </a:lnTo>
                  <a:lnTo>
                    <a:pt x="1" y="10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3005749" y="2283668"/>
              <a:ext cx="7244" cy="37924"/>
            </a:xfrm>
            <a:custGeom>
              <a:avLst/>
              <a:gdLst/>
              <a:ahLst/>
              <a:cxnLst/>
              <a:rect l="l" t="t" r="r" b="b"/>
              <a:pathLst>
                <a:path w="85" h="445" extrusionOk="0">
                  <a:moveTo>
                    <a:pt x="1" y="1"/>
                  </a:moveTo>
                  <a:lnTo>
                    <a:pt x="85" y="1"/>
                  </a:lnTo>
                  <a:lnTo>
                    <a:pt x="85" y="444"/>
                  </a:lnTo>
                  <a:lnTo>
                    <a:pt x="1" y="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2458449" y="2676460"/>
              <a:ext cx="7244" cy="106102"/>
            </a:xfrm>
            <a:custGeom>
              <a:avLst/>
              <a:gdLst/>
              <a:ahLst/>
              <a:cxnLst/>
              <a:rect l="l" t="t" r="r" b="b"/>
              <a:pathLst>
                <a:path w="85" h="1245" extrusionOk="0">
                  <a:moveTo>
                    <a:pt x="1" y="0"/>
                  </a:moveTo>
                  <a:lnTo>
                    <a:pt x="85" y="0"/>
                  </a:lnTo>
                  <a:lnTo>
                    <a:pt x="85" y="1245"/>
                  </a:lnTo>
                  <a:lnTo>
                    <a:pt x="1" y="12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2371010" y="2993319"/>
              <a:ext cx="7244" cy="57951"/>
            </a:xfrm>
            <a:custGeom>
              <a:avLst/>
              <a:gdLst/>
              <a:ahLst/>
              <a:cxnLst/>
              <a:rect l="l" t="t" r="r" b="b"/>
              <a:pathLst>
                <a:path w="85" h="680" extrusionOk="0">
                  <a:moveTo>
                    <a:pt x="1" y="0"/>
                  </a:moveTo>
                  <a:lnTo>
                    <a:pt x="84" y="0"/>
                  </a:lnTo>
                  <a:lnTo>
                    <a:pt x="84" y="679"/>
                  </a:lnTo>
                  <a:lnTo>
                    <a:pt x="1" y="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2402713" y="2332331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3072564" y="2390964"/>
              <a:ext cx="7244" cy="79768"/>
            </a:xfrm>
            <a:custGeom>
              <a:avLst/>
              <a:gdLst/>
              <a:ahLst/>
              <a:cxnLst/>
              <a:rect l="l" t="t" r="r" b="b"/>
              <a:pathLst>
                <a:path w="85" h="936" extrusionOk="0">
                  <a:moveTo>
                    <a:pt x="1" y="0"/>
                  </a:moveTo>
                  <a:lnTo>
                    <a:pt x="84" y="0"/>
                  </a:lnTo>
                  <a:lnTo>
                    <a:pt x="84" y="936"/>
                  </a:lnTo>
                  <a:lnTo>
                    <a:pt x="1" y="9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2602049" y="2425138"/>
              <a:ext cx="7244" cy="49685"/>
            </a:xfrm>
            <a:custGeom>
              <a:avLst/>
              <a:gdLst/>
              <a:ahLst/>
              <a:cxnLst/>
              <a:rect l="l" t="t" r="r" b="b"/>
              <a:pathLst>
                <a:path w="85" h="583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3324141" y="2676460"/>
              <a:ext cx="7244" cy="122039"/>
            </a:xfrm>
            <a:custGeom>
              <a:avLst/>
              <a:gdLst/>
              <a:ahLst/>
              <a:cxnLst/>
              <a:rect l="l" t="t" r="r" b="b"/>
              <a:pathLst>
                <a:path w="85" h="1432" extrusionOk="0">
                  <a:moveTo>
                    <a:pt x="0" y="0"/>
                  </a:moveTo>
                  <a:lnTo>
                    <a:pt x="84" y="0"/>
                  </a:lnTo>
                  <a:lnTo>
                    <a:pt x="84" y="1432"/>
                  </a:lnTo>
                  <a:lnTo>
                    <a:pt x="0" y="1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3057224" y="2673904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1" y="0"/>
                  </a:moveTo>
                  <a:lnTo>
                    <a:pt x="85" y="0"/>
                  </a:lnTo>
                  <a:lnTo>
                    <a:pt x="85" y="505"/>
                  </a:lnTo>
                  <a:lnTo>
                    <a:pt x="1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3162303" y="2707226"/>
              <a:ext cx="7244" cy="46361"/>
            </a:xfrm>
            <a:custGeom>
              <a:avLst/>
              <a:gdLst/>
              <a:ahLst/>
              <a:cxnLst/>
              <a:rect l="l" t="t" r="r" b="b"/>
              <a:pathLst>
                <a:path w="85" h="544" extrusionOk="0">
                  <a:moveTo>
                    <a:pt x="0" y="0"/>
                  </a:moveTo>
                  <a:lnTo>
                    <a:pt x="84" y="0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3128555" y="2815714"/>
              <a:ext cx="7159" cy="48832"/>
            </a:xfrm>
            <a:custGeom>
              <a:avLst/>
              <a:gdLst/>
              <a:ahLst/>
              <a:cxnLst/>
              <a:rect l="l" t="t" r="r" b="b"/>
              <a:pathLst>
                <a:path w="84" h="573" extrusionOk="0">
                  <a:moveTo>
                    <a:pt x="0" y="0"/>
                  </a:moveTo>
                  <a:lnTo>
                    <a:pt x="84" y="0"/>
                  </a:lnTo>
                  <a:lnTo>
                    <a:pt x="84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3366667" y="2710209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1" y="0"/>
                  </a:moveTo>
                  <a:lnTo>
                    <a:pt x="85" y="0"/>
                  </a:lnTo>
                  <a:lnTo>
                    <a:pt x="85" y="775"/>
                  </a:lnTo>
                  <a:lnTo>
                    <a:pt x="1" y="7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3086114" y="3032692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1" y="1"/>
                  </a:moveTo>
                  <a:lnTo>
                    <a:pt x="84" y="1"/>
                  </a:lnTo>
                  <a:lnTo>
                    <a:pt x="84" y="776"/>
                  </a:lnTo>
                  <a:lnTo>
                    <a:pt x="1" y="7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3281189" y="2910738"/>
              <a:ext cx="7159" cy="51730"/>
            </a:xfrm>
            <a:custGeom>
              <a:avLst/>
              <a:gdLst/>
              <a:ahLst/>
              <a:cxnLst/>
              <a:rect l="l" t="t" r="r" b="b"/>
              <a:pathLst>
                <a:path w="84" h="607" extrusionOk="0">
                  <a:moveTo>
                    <a:pt x="0" y="0"/>
                  </a:moveTo>
                  <a:lnTo>
                    <a:pt x="84" y="0"/>
                  </a:lnTo>
                  <a:lnTo>
                    <a:pt x="84" y="606"/>
                  </a:lnTo>
                  <a:lnTo>
                    <a:pt x="0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3346129" y="3027834"/>
              <a:ext cx="7244" cy="51645"/>
            </a:xfrm>
            <a:custGeom>
              <a:avLst/>
              <a:gdLst/>
              <a:ahLst/>
              <a:cxnLst/>
              <a:rect l="l" t="t" r="r" b="b"/>
              <a:pathLst>
                <a:path w="85" h="606" extrusionOk="0">
                  <a:moveTo>
                    <a:pt x="1" y="0"/>
                  </a:moveTo>
                  <a:lnTo>
                    <a:pt x="85" y="0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3241901" y="2740292"/>
              <a:ext cx="7159" cy="121442"/>
            </a:xfrm>
            <a:custGeom>
              <a:avLst/>
              <a:gdLst/>
              <a:ahLst/>
              <a:cxnLst/>
              <a:rect l="l" t="t" r="r" b="b"/>
              <a:pathLst>
                <a:path w="84" h="1425" extrusionOk="0">
                  <a:moveTo>
                    <a:pt x="0" y="0"/>
                  </a:moveTo>
                  <a:lnTo>
                    <a:pt x="84" y="0"/>
                  </a:lnTo>
                  <a:lnTo>
                    <a:pt x="84" y="1424"/>
                  </a:lnTo>
                  <a:lnTo>
                    <a:pt x="0" y="14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2984955" y="2949258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1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1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2998079" y="2743190"/>
              <a:ext cx="7159" cy="80024"/>
            </a:xfrm>
            <a:custGeom>
              <a:avLst/>
              <a:gdLst/>
              <a:ahLst/>
              <a:cxnLst/>
              <a:rect l="l" t="t" r="r" b="b"/>
              <a:pathLst>
                <a:path w="84" h="939" extrusionOk="0">
                  <a:moveTo>
                    <a:pt x="0" y="1"/>
                  </a:moveTo>
                  <a:lnTo>
                    <a:pt x="84" y="1"/>
                  </a:lnTo>
                  <a:lnTo>
                    <a:pt x="84" y="938"/>
                  </a:lnTo>
                  <a:lnTo>
                    <a:pt x="0" y="9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3197841" y="3043430"/>
              <a:ext cx="7244" cy="49599"/>
            </a:xfrm>
            <a:custGeom>
              <a:avLst/>
              <a:gdLst/>
              <a:ahLst/>
              <a:cxnLst/>
              <a:rect l="l" t="t" r="r" b="b"/>
              <a:pathLst>
                <a:path w="85" h="582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2632559" y="2767904"/>
              <a:ext cx="7244" cy="69115"/>
            </a:xfrm>
            <a:custGeom>
              <a:avLst/>
              <a:gdLst/>
              <a:ahLst/>
              <a:cxnLst/>
              <a:rect l="l" t="t" r="r" b="b"/>
              <a:pathLst>
                <a:path w="85" h="811" extrusionOk="0">
                  <a:moveTo>
                    <a:pt x="0" y="1"/>
                  </a:moveTo>
                  <a:lnTo>
                    <a:pt x="84" y="1"/>
                  </a:lnTo>
                  <a:lnTo>
                    <a:pt x="84" y="811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2764484" y="2716430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1"/>
                  </a:moveTo>
                  <a:lnTo>
                    <a:pt x="84" y="1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2672443" y="2983603"/>
              <a:ext cx="7159" cy="89654"/>
            </a:xfrm>
            <a:custGeom>
              <a:avLst/>
              <a:gdLst/>
              <a:ahLst/>
              <a:cxnLst/>
              <a:rect l="l" t="t" r="r" b="b"/>
              <a:pathLst>
                <a:path w="84" h="1052" extrusionOk="0">
                  <a:moveTo>
                    <a:pt x="0" y="1"/>
                  </a:moveTo>
                  <a:lnTo>
                    <a:pt x="84" y="1"/>
                  </a:lnTo>
                  <a:lnTo>
                    <a:pt x="84" y="1052"/>
                  </a:lnTo>
                  <a:lnTo>
                    <a:pt x="0" y="10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2548188" y="2919345"/>
              <a:ext cx="7244" cy="59911"/>
            </a:xfrm>
            <a:custGeom>
              <a:avLst/>
              <a:gdLst/>
              <a:ahLst/>
              <a:cxnLst/>
              <a:rect l="l" t="t" r="r" b="b"/>
              <a:pathLst>
                <a:path w="85" h="703" extrusionOk="0">
                  <a:moveTo>
                    <a:pt x="1" y="1"/>
                  </a:moveTo>
                  <a:lnTo>
                    <a:pt x="84" y="1"/>
                  </a:lnTo>
                  <a:lnTo>
                    <a:pt x="84" y="702"/>
                  </a:lnTo>
                  <a:lnTo>
                    <a:pt x="1" y="7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2429303" y="2871024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1" y="0"/>
                  </a:moveTo>
                  <a:lnTo>
                    <a:pt x="85" y="0"/>
                  </a:lnTo>
                  <a:lnTo>
                    <a:pt x="85" y="446"/>
                  </a:lnTo>
                  <a:lnTo>
                    <a:pt x="1" y="4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1245730" y="1120462"/>
              <a:ext cx="644708" cy="514829"/>
            </a:xfrm>
            <a:custGeom>
              <a:avLst/>
              <a:gdLst/>
              <a:ahLst/>
              <a:cxnLst/>
              <a:rect l="l" t="t" r="r" b="b"/>
              <a:pathLst>
                <a:path w="7565" h="6041" extrusionOk="0">
                  <a:moveTo>
                    <a:pt x="7565" y="6032"/>
                  </a:moveTo>
                  <a:lnTo>
                    <a:pt x="5676" y="6037"/>
                  </a:lnTo>
                  <a:lnTo>
                    <a:pt x="3787" y="6039"/>
                  </a:lnTo>
                  <a:lnTo>
                    <a:pt x="10" y="6041"/>
                  </a:lnTo>
                  <a:lnTo>
                    <a:pt x="1" y="6041"/>
                  </a:lnTo>
                  <a:lnTo>
                    <a:pt x="1" y="6032"/>
                  </a:lnTo>
                  <a:lnTo>
                    <a:pt x="3" y="3016"/>
                  </a:lnTo>
                  <a:lnTo>
                    <a:pt x="10" y="1"/>
                  </a:lnTo>
                  <a:lnTo>
                    <a:pt x="17" y="3016"/>
                  </a:lnTo>
                  <a:lnTo>
                    <a:pt x="18" y="6032"/>
                  </a:lnTo>
                  <a:lnTo>
                    <a:pt x="10" y="6023"/>
                  </a:lnTo>
                  <a:lnTo>
                    <a:pt x="3787" y="6025"/>
                  </a:lnTo>
                  <a:lnTo>
                    <a:pt x="5676" y="60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1245730" y="1888235"/>
              <a:ext cx="644708" cy="551304"/>
            </a:xfrm>
            <a:custGeom>
              <a:avLst/>
              <a:gdLst/>
              <a:ahLst/>
              <a:cxnLst/>
              <a:rect l="l" t="t" r="r" b="b"/>
              <a:pathLst>
                <a:path w="7565" h="6469" extrusionOk="0">
                  <a:moveTo>
                    <a:pt x="7565" y="6460"/>
                  </a:moveTo>
                  <a:lnTo>
                    <a:pt x="5676" y="6465"/>
                  </a:lnTo>
                  <a:lnTo>
                    <a:pt x="3787" y="6467"/>
                  </a:lnTo>
                  <a:lnTo>
                    <a:pt x="10" y="6468"/>
                  </a:lnTo>
                  <a:lnTo>
                    <a:pt x="1" y="6468"/>
                  </a:lnTo>
                  <a:lnTo>
                    <a:pt x="1" y="6460"/>
                  </a:lnTo>
                  <a:lnTo>
                    <a:pt x="3" y="3230"/>
                  </a:lnTo>
                  <a:lnTo>
                    <a:pt x="10" y="1"/>
                  </a:lnTo>
                  <a:lnTo>
                    <a:pt x="17" y="3230"/>
                  </a:lnTo>
                  <a:lnTo>
                    <a:pt x="18" y="6460"/>
                  </a:lnTo>
                  <a:lnTo>
                    <a:pt x="10" y="6451"/>
                  </a:lnTo>
                  <a:lnTo>
                    <a:pt x="3787" y="6453"/>
                  </a:lnTo>
                  <a:lnTo>
                    <a:pt x="5676" y="64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1245730" y="2547859"/>
              <a:ext cx="644708" cy="551304"/>
            </a:xfrm>
            <a:custGeom>
              <a:avLst/>
              <a:gdLst/>
              <a:ahLst/>
              <a:cxnLst/>
              <a:rect l="l" t="t" r="r" b="b"/>
              <a:pathLst>
                <a:path w="7565" h="6469" extrusionOk="0">
                  <a:moveTo>
                    <a:pt x="7565" y="6458"/>
                  </a:moveTo>
                  <a:lnTo>
                    <a:pt x="5676" y="6463"/>
                  </a:lnTo>
                  <a:lnTo>
                    <a:pt x="3787" y="6465"/>
                  </a:lnTo>
                  <a:lnTo>
                    <a:pt x="10" y="6468"/>
                  </a:lnTo>
                  <a:lnTo>
                    <a:pt x="1" y="6468"/>
                  </a:lnTo>
                  <a:lnTo>
                    <a:pt x="1" y="6458"/>
                  </a:lnTo>
                  <a:lnTo>
                    <a:pt x="3" y="3230"/>
                  </a:lnTo>
                  <a:lnTo>
                    <a:pt x="10" y="1"/>
                  </a:lnTo>
                  <a:lnTo>
                    <a:pt x="17" y="3230"/>
                  </a:lnTo>
                  <a:lnTo>
                    <a:pt x="18" y="6458"/>
                  </a:lnTo>
                  <a:lnTo>
                    <a:pt x="10" y="6449"/>
                  </a:lnTo>
                  <a:lnTo>
                    <a:pt x="3787" y="6453"/>
                  </a:lnTo>
                  <a:lnTo>
                    <a:pt x="5676" y="6454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2778886" y="1120462"/>
              <a:ext cx="644879" cy="514829"/>
            </a:xfrm>
            <a:custGeom>
              <a:avLst/>
              <a:gdLst/>
              <a:ahLst/>
              <a:cxnLst/>
              <a:rect l="l" t="t" r="r" b="b"/>
              <a:pathLst>
                <a:path w="7567" h="6041" extrusionOk="0">
                  <a:moveTo>
                    <a:pt x="7558" y="1"/>
                  </a:moveTo>
                  <a:lnTo>
                    <a:pt x="7563" y="3016"/>
                  </a:lnTo>
                  <a:lnTo>
                    <a:pt x="7566" y="6032"/>
                  </a:lnTo>
                  <a:lnTo>
                    <a:pt x="7566" y="6041"/>
                  </a:lnTo>
                  <a:lnTo>
                    <a:pt x="7558" y="6041"/>
                  </a:lnTo>
                  <a:lnTo>
                    <a:pt x="3780" y="6039"/>
                  </a:lnTo>
                  <a:lnTo>
                    <a:pt x="1890" y="6037"/>
                  </a:lnTo>
                  <a:lnTo>
                    <a:pt x="1" y="6032"/>
                  </a:lnTo>
                  <a:lnTo>
                    <a:pt x="1890" y="6027"/>
                  </a:lnTo>
                  <a:lnTo>
                    <a:pt x="3780" y="6025"/>
                  </a:lnTo>
                  <a:lnTo>
                    <a:pt x="7558" y="6023"/>
                  </a:lnTo>
                  <a:lnTo>
                    <a:pt x="7549" y="6032"/>
                  </a:lnTo>
                  <a:lnTo>
                    <a:pt x="7551" y="30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2778886" y="1888235"/>
              <a:ext cx="644879" cy="551304"/>
            </a:xfrm>
            <a:custGeom>
              <a:avLst/>
              <a:gdLst/>
              <a:ahLst/>
              <a:cxnLst/>
              <a:rect l="l" t="t" r="r" b="b"/>
              <a:pathLst>
                <a:path w="7567" h="6469" extrusionOk="0">
                  <a:moveTo>
                    <a:pt x="7558" y="1"/>
                  </a:moveTo>
                  <a:lnTo>
                    <a:pt x="7563" y="3230"/>
                  </a:lnTo>
                  <a:lnTo>
                    <a:pt x="7566" y="6460"/>
                  </a:lnTo>
                  <a:lnTo>
                    <a:pt x="7566" y="6468"/>
                  </a:lnTo>
                  <a:lnTo>
                    <a:pt x="7558" y="6468"/>
                  </a:lnTo>
                  <a:lnTo>
                    <a:pt x="3780" y="6467"/>
                  </a:lnTo>
                  <a:lnTo>
                    <a:pt x="1890" y="6465"/>
                  </a:lnTo>
                  <a:lnTo>
                    <a:pt x="1" y="6460"/>
                  </a:lnTo>
                  <a:lnTo>
                    <a:pt x="1890" y="6454"/>
                  </a:lnTo>
                  <a:lnTo>
                    <a:pt x="3780" y="6453"/>
                  </a:lnTo>
                  <a:lnTo>
                    <a:pt x="7558" y="6451"/>
                  </a:lnTo>
                  <a:lnTo>
                    <a:pt x="7549" y="6460"/>
                  </a:lnTo>
                  <a:lnTo>
                    <a:pt x="7551" y="32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2778886" y="2547859"/>
              <a:ext cx="644879" cy="551304"/>
            </a:xfrm>
            <a:custGeom>
              <a:avLst/>
              <a:gdLst/>
              <a:ahLst/>
              <a:cxnLst/>
              <a:rect l="l" t="t" r="r" b="b"/>
              <a:pathLst>
                <a:path w="7567" h="6469" extrusionOk="0">
                  <a:moveTo>
                    <a:pt x="7558" y="1"/>
                  </a:moveTo>
                  <a:lnTo>
                    <a:pt x="7563" y="3230"/>
                  </a:lnTo>
                  <a:lnTo>
                    <a:pt x="7566" y="6458"/>
                  </a:lnTo>
                  <a:lnTo>
                    <a:pt x="7566" y="6468"/>
                  </a:lnTo>
                  <a:lnTo>
                    <a:pt x="7558" y="6468"/>
                  </a:lnTo>
                  <a:lnTo>
                    <a:pt x="3780" y="6465"/>
                  </a:lnTo>
                  <a:lnTo>
                    <a:pt x="1890" y="6463"/>
                  </a:lnTo>
                  <a:lnTo>
                    <a:pt x="1" y="6458"/>
                  </a:lnTo>
                  <a:lnTo>
                    <a:pt x="1890" y="6454"/>
                  </a:lnTo>
                  <a:lnTo>
                    <a:pt x="3780" y="6453"/>
                  </a:lnTo>
                  <a:lnTo>
                    <a:pt x="7558" y="6449"/>
                  </a:lnTo>
                  <a:lnTo>
                    <a:pt x="7549" y="6458"/>
                  </a:lnTo>
                  <a:lnTo>
                    <a:pt x="7551" y="3230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1690592" y="1084072"/>
              <a:ext cx="644793" cy="551219"/>
            </a:xfrm>
            <a:custGeom>
              <a:avLst/>
              <a:gdLst/>
              <a:ahLst/>
              <a:cxnLst/>
              <a:rect l="l" t="t" r="r" b="b"/>
              <a:pathLst>
                <a:path w="7566" h="6468" extrusionOk="0">
                  <a:moveTo>
                    <a:pt x="9" y="0"/>
                  </a:moveTo>
                  <a:lnTo>
                    <a:pt x="4" y="3230"/>
                  </a:lnTo>
                  <a:lnTo>
                    <a:pt x="0" y="6459"/>
                  </a:lnTo>
                  <a:lnTo>
                    <a:pt x="0" y="6468"/>
                  </a:lnTo>
                  <a:lnTo>
                    <a:pt x="9" y="6468"/>
                  </a:lnTo>
                  <a:lnTo>
                    <a:pt x="3788" y="6466"/>
                  </a:lnTo>
                  <a:lnTo>
                    <a:pt x="5677" y="6464"/>
                  </a:lnTo>
                  <a:lnTo>
                    <a:pt x="7566" y="6459"/>
                  </a:lnTo>
                  <a:lnTo>
                    <a:pt x="5677" y="6454"/>
                  </a:lnTo>
                  <a:lnTo>
                    <a:pt x="3788" y="6452"/>
                  </a:lnTo>
                  <a:lnTo>
                    <a:pt x="19" y="6450"/>
                  </a:lnTo>
                  <a:lnTo>
                    <a:pt x="19" y="6450"/>
                  </a:lnTo>
                  <a:lnTo>
                    <a:pt x="16" y="323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1690592" y="1888235"/>
              <a:ext cx="644793" cy="551304"/>
            </a:xfrm>
            <a:custGeom>
              <a:avLst/>
              <a:gdLst/>
              <a:ahLst/>
              <a:cxnLst/>
              <a:rect l="l" t="t" r="r" b="b"/>
              <a:pathLst>
                <a:path w="7566" h="6469" extrusionOk="0">
                  <a:moveTo>
                    <a:pt x="9" y="1"/>
                  </a:moveTo>
                  <a:lnTo>
                    <a:pt x="4" y="3230"/>
                  </a:lnTo>
                  <a:lnTo>
                    <a:pt x="0" y="6460"/>
                  </a:lnTo>
                  <a:lnTo>
                    <a:pt x="0" y="6468"/>
                  </a:lnTo>
                  <a:lnTo>
                    <a:pt x="9" y="6468"/>
                  </a:lnTo>
                  <a:lnTo>
                    <a:pt x="3788" y="6467"/>
                  </a:lnTo>
                  <a:lnTo>
                    <a:pt x="5677" y="6465"/>
                  </a:lnTo>
                  <a:lnTo>
                    <a:pt x="7566" y="6460"/>
                  </a:lnTo>
                  <a:lnTo>
                    <a:pt x="5677" y="6454"/>
                  </a:lnTo>
                  <a:lnTo>
                    <a:pt x="3788" y="6453"/>
                  </a:lnTo>
                  <a:lnTo>
                    <a:pt x="19" y="6451"/>
                  </a:lnTo>
                  <a:lnTo>
                    <a:pt x="19" y="6451"/>
                  </a:lnTo>
                  <a:lnTo>
                    <a:pt x="16" y="323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1690592" y="2547859"/>
              <a:ext cx="644793" cy="551304"/>
            </a:xfrm>
            <a:custGeom>
              <a:avLst/>
              <a:gdLst/>
              <a:ahLst/>
              <a:cxnLst/>
              <a:rect l="l" t="t" r="r" b="b"/>
              <a:pathLst>
                <a:path w="7566" h="6469" extrusionOk="0">
                  <a:moveTo>
                    <a:pt x="9" y="1"/>
                  </a:moveTo>
                  <a:lnTo>
                    <a:pt x="4" y="3230"/>
                  </a:lnTo>
                  <a:lnTo>
                    <a:pt x="0" y="6458"/>
                  </a:lnTo>
                  <a:lnTo>
                    <a:pt x="0" y="6468"/>
                  </a:lnTo>
                  <a:lnTo>
                    <a:pt x="9" y="6468"/>
                  </a:lnTo>
                  <a:lnTo>
                    <a:pt x="3788" y="6465"/>
                  </a:lnTo>
                  <a:lnTo>
                    <a:pt x="5677" y="6463"/>
                  </a:lnTo>
                  <a:lnTo>
                    <a:pt x="7566" y="6458"/>
                  </a:lnTo>
                  <a:lnTo>
                    <a:pt x="5677" y="6454"/>
                  </a:lnTo>
                  <a:lnTo>
                    <a:pt x="3788" y="6453"/>
                  </a:lnTo>
                  <a:lnTo>
                    <a:pt x="19" y="6449"/>
                  </a:lnTo>
                  <a:lnTo>
                    <a:pt x="19" y="6449"/>
                  </a:lnTo>
                  <a:lnTo>
                    <a:pt x="16" y="323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1964413" y="725800"/>
              <a:ext cx="797100" cy="797100"/>
            </a:xfrm>
            <a:prstGeom prst="pie">
              <a:avLst>
                <a:gd name="adj1" fmla="val 0"/>
                <a:gd name="adj2" fmla="val 10760213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1240531" y="1080749"/>
              <a:ext cx="2186213" cy="2025824"/>
            </a:xfrm>
            <a:custGeom>
              <a:avLst/>
              <a:gdLst/>
              <a:ahLst/>
              <a:cxnLst/>
              <a:rect l="l" t="t" r="r" b="b"/>
              <a:pathLst>
                <a:path w="25653" h="23771" extrusionOk="0">
                  <a:moveTo>
                    <a:pt x="25652" y="7275"/>
                  </a:moveTo>
                  <a:lnTo>
                    <a:pt x="25652" y="6498"/>
                  </a:lnTo>
                  <a:lnTo>
                    <a:pt x="21767" y="6498"/>
                  </a:lnTo>
                  <a:lnTo>
                    <a:pt x="21767" y="1"/>
                  </a:lnTo>
                  <a:lnTo>
                    <a:pt x="20990" y="1"/>
                  </a:lnTo>
                  <a:lnTo>
                    <a:pt x="20990" y="6498"/>
                  </a:lnTo>
                  <a:lnTo>
                    <a:pt x="13623" y="6498"/>
                  </a:lnTo>
                  <a:lnTo>
                    <a:pt x="13623" y="1"/>
                  </a:lnTo>
                  <a:lnTo>
                    <a:pt x="12847" y="1"/>
                  </a:lnTo>
                  <a:lnTo>
                    <a:pt x="12847" y="6498"/>
                  </a:lnTo>
                  <a:lnTo>
                    <a:pt x="5290" y="6498"/>
                  </a:lnTo>
                  <a:lnTo>
                    <a:pt x="5290" y="39"/>
                  </a:lnTo>
                  <a:lnTo>
                    <a:pt x="4513" y="39"/>
                  </a:lnTo>
                  <a:lnTo>
                    <a:pt x="4513" y="6498"/>
                  </a:lnTo>
                  <a:lnTo>
                    <a:pt x="1" y="6498"/>
                  </a:lnTo>
                  <a:lnTo>
                    <a:pt x="1" y="7275"/>
                  </a:lnTo>
                  <a:lnTo>
                    <a:pt x="4515" y="7275"/>
                  </a:lnTo>
                  <a:lnTo>
                    <a:pt x="4515" y="16005"/>
                  </a:lnTo>
                  <a:lnTo>
                    <a:pt x="1" y="16005"/>
                  </a:lnTo>
                  <a:lnTo>
                    <a:pt x="1" y="16780"/>
                  </a:lnTo>
                  <a:lnTo>
                    <a:pt x="4515" y="16780"/>
                  </a:lnTo>
                  <a:lnTo>
                    <a:pt x="4515" y="23771"/>
                  </a:lnTo>
                  <a:lnTo>
                    <a:pt x="5292" y="23771"/>
                  </a:lnTo>
                  <a:lnTo>
                    <a:pt x="5292" y="16780"/>
                  </a:lnTo>
                  <a:lnTo>
                    <a:pt x="12847" y="16780"/>
                  </a:lnTo>
                  <a:lnTo>
                    <a:pt x="12847" y="23732"/>
                  </a:lnTo>
                  <a:lnTo>
                    <a:pt x="13623" y="23732"/>
                  </a:lnTo>
                  <a:lnTo>
                    <a:pt x="13623" y="16780"/>
                  </a:lnTo>
                  <a:lnTo>
                    <a:pt x="20990" y="16780"/>
                  </a:lnTo>
                  <a:lnTo>
                    <a:pt x="20990" y="23732"/>
                  </a:lnTo>
                  <a:lnTo>
                    <a:pt x="21767" y="23732"/>
                  </a:lnTo>
                  <a:lnTo>
                    <a:pt x="21767" y="16780"/>
                  </a:lnTo>
                  <a:lnTo>
                    <a:pt x="25652" y="16780"/>
                  </a:lnTo>
                  <a:lnTo>
                    <a:pt x="25652" y="16005"/>
                  </a:lnTo>
                  <a:lnTo>
                    <a:pt x="21767" y="16005"/>
                  </a:lnTo>
                  <a:lnTo>
                    <a:pt x="21767" y="7275"/>
                  </a:lnTo>
                  <a:close/>
                  <a:moveTo>
                    <a:pt x="5290" y="16005"/>
                  </a:moveTo>
                  <a:lnTo>
                    <a:pt x="5290" y="7275"/>
                  </a:lnTo>
                  <a:lnTo>
                    <a:pt x="12847" y="7275"/>
                  </a:lnTo>
                  <a:lnTo>
                    <a:pt x="12847" y="16005"/>
                  </a:lnTo>
                  <a:close/>
                  <a:moveTo>
                    <a:pt x="20990" y="16005"/>
                  </a:moveTo>
                  <a:lnTo>
                    <a:pt x="13623" y="16005"/>
                  </a:lnTo>
                  <a:lnTo>
                    <a:pt x="13623" y="7275"/>
                  </a:lnTo>
                  <a:lnTo>
                    <a:pt x="20990" y="727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0" name="Google Shape;760;p29"/>
          <p:cNvSpPr txBox="1">
            <a:spLocks noGrp="1"/>
          </p:cNvSpPr>
          <p:nvPr>
            <p:ph type="ctrTitle"/>
          </p:nvPr>
        </p:nvSpPr>
        <p:spPr>
          <a:xfrm>
            <a:off x="4562487" y="316397"/>
            <a:ext cx="3420900" cy="1605161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Anime </a:t>
            </a:r>
            <a:br>
              <a:rPr lang="en" dirty="0"/>
            </a:br>
            <a:r>
              <a:rPr lang="en" dirty="0"/>
              <a:t>Merch</a:t>
            </a:r>
            <a:endParaRPr dirty="0"/>
          </a:p>
        </p:txBody>
      </p:sp>
      <p:sp>
        <p:nvSpPr>
          <p:cNvPr id="761" name="Google Shape;761;p29"/>
          <p:cNvSpPr txBox="1">
            <a:spLocks noGrp="1"/>
          </p:cNvSpPr>
          <p:nvPr>
            <p:ph type="subTitle" idx="1"/>
          </p:nvPr>
        </p:nvSpPr>
        <p:spPr>
          <a:xfrm>
            <a:off x="4537290" y="1944101"/>
            <a:ext cx="3810024" cy="270236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Prepared By: Devam Pathak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 No. : 07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Branch: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Division : F1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Enroll. No. : 22002170220027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 : FSD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62" name="Google Shape;762;p29"/>
          <p:cNvGrpSpPr/>
          <p:nvPr/>
        </p:nvGrpSpPr>
        <p:grpSpPr>
          <a:xfrm>
            <a:off x="433101" y="1215579"/>
            <a:ext cx="1072409" cy="2504936"/>
            <a:chOff x="-983150" y="-314337"/>
            <a:chExt cx="1201848" cy="2807280"/>
          </a:xfrm>
        </p:grpSpPr>
        <p:sp>
          <p:nvSpPr>
            <p:cNvPr id="763" name="Google Shape;763;p29"/>
            <p:cNvSpPr/>
            <p:nvPr/>
          </p:nvSpPr>
          <p:spPr>
            <a:xfrm>
              <a:off x="-983150" y="-314337"/>
              <a:ext cx="1196208" cy="2807280"/>
            </a:xfrm>
            <a:custGeom>
              <a:avLst/>
              <a:gdLst/>
              <a:ahLst/>
              <a:cxnLst/>
              <a:rect l="l" t="t" r="r" b="b"/>
              <a:pathLst>
                <a:path w="14241" h="33421" extrusionOk="0">
                  <a:moveTo>
                    <a:pt x="0" y="1"/>
                  </a:moveTo>
                  <a:lnTo>
                    <a:pt x="14241" y="1"/>
                  </a:lnTo>
                  <a:lnTo>
                    <a:pt x="14241" y="33420"/>
                  </a:lnTo>
                  <a:lnTo>
                    <a:pt x="0" y="3342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-839011" y="-152728"/>
              <a:ext cx="955724" cy="2481874"/>
            </a:xfrm>
            <a:custGeom>
              <a:avLst/>
              <a:gdLst/>
              <a:ahLst/>
              <a:cxnLst/>
              <a:rect l="l" t="t" r="r" b="b"/>
              <a:pathLst>
                <a:path w="11378" h="29547" extrusionOk="0">
                  <a:moveTo>
                    <a:pt x="0" y="1"/>
                  </a:moveTo>
                  <a:lnTo>
                    <a:pt x="11378" y="1"/>
                  </a:lnTo>
                  <a:lnTo>
                    <a:pt x="11378" y="29546"/>
                  </a:lnTo>
                  <a:lnTo>
                    <a:pt x="0" y="295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-882613" y="1394158"/>
              <a:ext cx="1042936" cy="204450"/>
            </a:xfrm>
            <a:custGeom>
              <a:avLst/>
              <a:gdLst/>
              <a:ahLst/>
              <a:cxnLst/>
              <a:rect l="l" t="t" r="r" b="b"/>
              <a:pathLst>
                <a:path w="11378" h="2434" extrusionOk="0">
                  <a:moveTo>
                    <a:pt x="0" y="1"/>
                  </a:moveTo>
                  <a:lnTo>
                    <a:pt x="11378" y="1"/>
                  </a:lnTo>
                  <a:lnTo>
                    <a:pt x="11378" y="2434"/>
                  </a:lnTo>
                  <a:lnTo>
                    <a:pt x="0" y="243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 flipH="1">
              <a:off x="-520747" y="1700741"/>
              <a:ext cx="250733" cy="628385"/>
            </a:xfrm>
            <a:custGeom>
              <a:avLst/>
              <a:gdLst/>
              <a:ahLst/>
              <a:cxnLst/>
              <a:rect l="l" t="t" r="r" b="b"/>
              <a:pathLst>
                <a:path w="2985" h="7481" extrusionOk="0">
                  <a:moveTo>
                    <a:pt x="1" y="1"/>
                  </a:moveTo>
                  <a:lnTo>
                    <a:pt x="2984" y="1"/>
                  </a:lnTo>
                  <a:lnTo>
                    <a:pt x="2984" y="7480"/>
                  </a:lnTo>
                  <a:lnTo>
                    <a:pt x="1" y="748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 flipH="1">
              <a:off x="-275308" y="1700741"/>
              <a:ext cx="177235" cy="628385"/>
            </a:xfrm>
            <a:custGeom>
              <a:avLst/>
              <a:gdLst/>
              <a:ahLst/>
              <a:cxnLst/>
              <a:rect l="l" t="t" r="r" b="b"/>
              <a:pathLst>
                <a:path w="2110" h="7481" extrusionOk="0">
                  <a:moveTo>
                    <a:pt x="1" y="1"/>
                  </a:moveTo>
                  <a:lnTo>
                    <a:pt x="2110" y="1"/>
                  </a:lnTo>
                  <a:lnTo>
                    <a:pt x="2110" y="7480"/>
                  </a:lnTo>
                  <a:lnTo>
                    <a:pt x="1" y="748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-819524" y="1765586"/>
              <a:ext cx="301131" cy="562363"/>
            </a:xfrm>
            <a:custGeom>
              <a:avLst/>
              <a:gdLst/>
              <a:ahLst/>
              <a:cxnLst/>
              <a:rect l="l" t="t" r="r" b="b"/>
              <a:pathLst>
                <a:path w="3585" h="6695" extrusionOk="0">
                  <a:moveTo>
                    <a:pt x="1898" y="0"/>
                  </a:moveTo>
                  <a:lnTo>
                    <a:pt x="3584" y="519"/>
                  </a:lnTo>
                  <a:lnTo>
                    <a:pt x="1687" y="6695"/>
                  </a:lnTo>
                  <a:lnTo>
                    <a:pt x="0" y="617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-820280" y="1766174"/>
              <a:ext cx="191850" cy="527504"/>
            </a:xfrm>
            <a:custGeom>
              <a:avLst/>
              <a:gdLst/>
              <a:ahLst/>
              <a:cxnLst/>
              <a:rect l="l" t="t" r="r" b="b"/>
              <a:pathLst>
                <a:path w="2284" h="6280" extrusionOk="0">
                  <a:moveTo>
                    <a:pt x="2284" y="103"/>
                  </a:moveTo>
                  <a:lnTo>
                    <a:pt x="1898" y="0"/>
                  </a:lnTo>
                  <a:lnTo>
                    <a:pt x="1" y="6176"/>
                  </a:lnTo>
                  <a:lnTo>
                    <a:pt x="385" y="627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-712512" y="1801621"/>
              <a:ext cx="191850" cy="527672"/>
            </a:xfrm>
            <a:custGeom>
              <a:avLst/>
              <a:gdLst/>
              <a:ahLst/>
              <a:cxnLst/>
              <a:rect l="l" t="t" r="r" b="b"/>
              <a:pathLst>
                <a:path w="2284" h="6282" extrusionOk="0">
                  <a:moveTo>
                    <a:pt x="2284" y="104"/>
                  </a:moveTo>
                  <a:lnTo>
                    <a:pt x="1900" y="1"/>
                  </a:lnTo>
                  <a:lnTo>
                    <a:pt x="1" y="6176"/>
                  </a:lnTo>
                  <a:lnTo>
                    <a:pt x="386" y="62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-497144" y="1964826"/>
              <a:ext cx="185886" cy="63250"/>
            </a:xfrm>
            <a:custGeom>
              <a:avLst/>
              <a:gdLst/>
              <a:ahLst/>
              <a:cxnLst/>
              <a:rect l="l" t="t" r="r" b="b"/>
              <a:pathLst>
                <a:path w="2213" h="753" extrusionOk="0">
                  <a:moveTo>
                    <a:pt x="1" y="0"/>
                  </a:moveTo>
                  <a:lnTo>
                    <a:pt x="2213" y="0"/>
                  </a:lnTo>
                  <a:lnTo>
                    <a:pt x="2213" y="753"/>
                  </a:lnTo>
                  <a:lnTo>
                    <a:pt x="1" y="7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-251201" y="1964826"/>
              <a:ext cx="121796" cy="63250"/>
            </a:xfrm>
            <a:custGeom>
              <a:avLst/>
              <a:gdLst/>
              <a:ahLst/>
              <a:cxnLst/>
              <a:rect l="l" t="t" r="r" b="b"/>
              <a:pathLst>
                <a:path w="1450" h="753" extrusionOk="0">
                  <a:moveTo>
                    <a:pt x="0" y="0"/>
                  </a:moveTo>
                  <a:lnTo>
                    <a:pt x="1449" y="0"/>
                  </a:lnTo>
                  <a:lnTo>
                    <a:pt x="1449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-520747" y="1777598"/>
              <a:ext cx="245525" cy="84"/>
            </a:xfrm>
            <a:custGeom>
              <a:avLst/>
              <a:gdLst/>
              <a:ahLst/>
              <a:cxnLst/>
              <a:rect l="l" t="t" r="r" b="b"/>
              <a:pathLst>
                <a:path w="2923" h="1" fill="none" extrusionOk="0">
                  <a:moveTo>
                    <a:pt x="1" y="0"/>
                  </a:moveTo>
                  <a:lnTo>
                    <a:pt x="2923" y="0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-520747" y="2282585"/>
              <a:ext cx="245525" cy="84"/>
            </a:xfrm>
            <a:custGeom>
              <a:avLst/>
              <a:gdLst/>
              <a:ahLst/>
              <a:cxnLst/>
              <a:rect l="l" t="t" r="r" b="b"/>
              <a:pathLst>
                <a:path w="2923" h="1" fill="none" extrusionOk="0">
                  <a:moveTo>
                    <a:pt x="1" y="0"/>
                  </a:moveTo>
                  <a:lnTo>
                    <a:pt x="2923" y="0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-275308" y="2236219"/>
              <a:ext cx="177235" cy="84"/>
            </a:xfrm>
            <a:custGeom>
              <a:avLst/>
              <a:gdLst/>
              <a:ahLst/>
              <a:cxnLst/>
              <a:rect l="l" t="t" r="r" b="b"/>
              <a:pathLst>
                <a:path w="2110" h="1" fill="none" extrusionOk="0">
                  <a:moveTo>
                    <a:pt x="1" y="1"/>
                  </a:moveTo>
                  <a:lnTo>
                    <a:pt x="2110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-275308" y="1845635"/>
              <a:ext cx="177235" cy="84"/>
            </a:xfrm>
            <a:custGeom>
              <a:avLst/>
              <a:gdLst/>
              <a:ahLst/>
              <a:cxnLst/>
              <a:rect l="l" t="t" r="r" b="b"/>
              <a:pathLst>
                <a:path w="2110" h="1" fill="none" extrusionOk="0">
                  <a:moveTo>
                    <a:pt x="1" y="0"/>
                  </a:moveTo>
                  <a:lnTo>
                    <a:pt x="2110" y="0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-575681" y="880850"/>
              <a:ext cx="250649" cy="513393"/>
            </a:xfrm>
            <a:custGeom>
              <a:avLst/>
              <a:gdLst/>
              <a:ahLst/>
              <a:cxnLst/>
              <a:rect l="l" t="t" r="r" b="b"/>
              <a:pathLst>
                <a:path w="2984" h="6112" extrusionOk="0">
                  <a:moveTo>
                    <a:pt x="0" y="0"/>
                  </a:moveTo>
                  <a:lnTo>
                    <a:pt x="2983" y="0"/>
                  </a:lnTo>
                  <a:lnTo>
                    <a:pt x="2983" y="6112"/>
                  </a:lnTo>
                  <a:lnTo>
                    <a:pt x="0" y="611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-330242" y="880850"/>
              <a:ext cx="177235" cy="513393"/>
            </a:xfrm>
            <a:custGeom>
              <a:avLst/>
              <a:gdLst/>
              <a:ahLst/>
              <a:cxnLst/>
              <a:rect l="l" t="t" r="r" b="b"/>
              <a:pathLst>
                <a:path w="2110" h="6112" extrusionOk="0">
                  <a:moveTo>
                    <a:pt x="0" y="0"/>
                  </a:moveTo>
                  <a:lnTo>
                    <a:pt x="2109" y="0"/>
                  </a:lnTo>
                  <a:lnTo>
                    <a:pt x="2109" y="6112"/>
                  </a:lnTo>
                  <a:lnTo>
                    <a:pt x="0" y="611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-153093" y="934188"/>
              <a:ext cx="301215" cy="459466"/>
            </a:xfrm>
            <a:custGeom>
              <a:avLst/>
              <a:gdLst/>
              <a:ahLst/>
              <a:cxnLst/>
              <a:rect l="l" t="t" r="r" b="b"/>
              <a:pathLst>
                <a:path w="3586" h="5470" extrusionOk="0">
                  <a:moveTo>
                    <a:pt x="0" y="425"/>
                  </a:moveTo>
                  <a:lnTo>
                    <a:pt x="1686" y="1"/>
                  </a:lnTo>
                  <a:lnTo>
                    <a:pt x="3585" y="5047"/>
                  </a:lnTo>
                  <a:lnTo>
                    <a:pt x="1898" y="54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-43729" y="934188"/>
              <a:ext cx="191850" cy="430991"/>
            </a:xfrm>
            <a:custGeom>
              <a:avLst/>
              <a:gdLst/>
              <a:ahLst/>
              <a:cxnLst/>
              <a:rect l="l" t="t" r="r" b="b"/>
              <a:pathLst>
                <a:path w="2284" h="5131" extrusionOk="0">
                  <a:moveTo>
                    <a:pt x="0" y="86"/>
                  </a:moveTo>
                  <a:lnTo>
                    <a:pt x="384" y="1"/>
                  </a:lnTo>
                  <a:lnTo>
                    <a:pt x="2283" y="5047"/>
                  </a:lnTo>
                  <a:lnTo>
                    <a:pt x="1898" y="5131"/>
                  </a:ln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-151665" y="963251"/>
              <a:ext cx="191850" cy="430991"/>
            </a:xfrm>
            <a:custGeom>
              <a:avLst/>
              <a:gdLst/>
              <a:ahLst/>
              <a:cxnLst/>
              <a:rect l="l" t="t" r="r" b="b"/>
              <a:pathLst>
                <a:path w="2284" h="5131" extrusionOk="0">
                  <a:moveTo>
                    <a:pt x="1" y="86"/>
                  </a:moveTo>
                  <a:lnTo>
                    <a:pt x="386" y="0"/>
                  </a:lnTo>
                  <a:lnTo>
                    <a:pt x="2284" y="5047"/>
                  </a:lnTo>
                  <a:lnTo>
                    <a:pt x="1898" y="5131"/>
                  </a:ln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-552246" y="1096553"/>
              <a:ext cx="185970" cy="51826"/>
            </a:xfrm>
            <a:custGeom>
              <a:avLst/>
              <a:gdLst/>
              <a:ahLst/>
              <a:cxnLst/>
              <a:rect l="l" t="t" r="r" b="b"/>
              <a:pathLst>
                <a:path w="2214" h="617" extrusionOk="0">
                  <a:moveTo>
                    <a:pt x="1" y="0"/>
                  </a:moveTo>
                  <a:lnTo>
                    <a:pt x="2214" y="0"/>
                  </a:lnTo>
                  <a:lnTo>
                    <a:pt x="2214" y="616"/>
                  </a:lnTo>
                  <a:lnTo>
                    <a:pt x="1" y="6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-306219" y="1096553"/>
              <a:ext cx="121796" cy="51826"/>
            </a:xfrm>
            <a:custGeom>
              <a:avLst/>
              <a:gdLst/>
              <a:ahLst/>
              <a:cxnLst/>
              <a:rect l="l" t="t" r="r" b="b"/>
              <a:pathLst>
                <a:path w="1450" h="617" extrusionOk="0">
                  <a:moveTo>
                    <a:pt x="1" y="0"/>
                  </a:moveTo>
                  <a:lnTo>
                    <a:pt x="1450" y="0"/>
                  </a:lnTo>
                  <a:lnTo>
                    <a:pt x="1450" y="616"/>
                  </a:lnTo>
                  <a:lnTo>
                    <a:pt x="1" y="6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-575681" y="943595"/>
              <a:ext cx="245525" cy="84"/>
            </a:xfrm>
            <a:custGeom>
              <a:avLst/>
              <a:gdLst/>
              <a:ahLst/>
              <a:cxnLst/>
              <a:rect l="l" t="t" r="r" b="b"/>
              <a:pathLst>
                <a:path w="2923" h="1" fill="none" extrusionOk="0">
                  <a:moveTo>
                    <a:pt x="0" y="0"/>
                  </a:moveTo>
                  <a:lnTo>
                    <a:pt x="2922" y="0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-678073" y="1356187"/>
              <a:ext cx="245441" cy="84"/>
            </a:xfrm>
            <a:custGeom>
              <a:avLst/>
              <a:gdLst/>
              <a:ahLst/>
              <a:cxnLst/>
              <a:rect l="l" t="t" r="r" b="b"/>
              <a:pathLst>
                <a:path w="2922" h="1" fill="none" extrusionOk="0">
                  <a:moveTo>
                    <a:pt x="1" y="0"/>
                  </a:moveTo>
                  <a:lnTo>
                    <a:pt x="2921" y="0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-330242" y="1318220"/>
              <a:ext cx="177235" cy="84"/>
            </a:xfrm>
            <a:custGeom>
              <a:avLst/>
              <a:gdLst/>
              <a:ahLst/>
              <a:cxnLst/>
              <a:rect l="l" t="t" r="r" b="b"/>
              <a:pathLst>
                <a:path w="2110" h="1" fill="none" extrusionOk="0">
                  <a:moveTo>
                    <a:pt x="0" y="0"/>
                  </a:moveTo>
                  <a:lnTo>
                    <a:pt x="2109" y="0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-330242" y="999117"/>
              <a:ext cx="177235" cy="84"/>
            </a:xfrm>
            <a:custGeom>
              <a:avLst/>
              <a:gdLst/>
              <a:ahLst/>
              <a:cxnLst/>
              <a:rect l="l" t="t" r="r" b="b"/>
              <a:pathLst>
                <a:path w="2110" h="1" fill="none" extrusionOk="0">
                  <a:moveTo>
                    <a:pt x="0" y="1"/>
                  </a:moveTo>
                  <a:lnTo>
                    <a:pt x="2109" y="1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-766774" y="880850"/>
              <a:ext cx="177235" cy="513393"/>
            </a:xfrm>
            <a:custGeom>
              <a:avLst/>
              <a:gdLst/>
              <a:ahLst/>
              <a:cxnLst/>
              <a:rect l="l" t="t" r="r" b="b"/>
              <a:pathLst>
                <a:path w="2110" h="6112" extrusionOk="0">
                  <a:moveTo>
                    <a:pt x="1" y="0"/>
                  </a:moveTo>
                  <a:lnTo>
                    <a:pt x="2109" y="0"/>
                  </a:lnTo>
                  <a:lnTo>
                    <a:pt x="2109" y="6112"/>
                  </a:lnTo>
                  <a:lnTo>
                    <a:pt x="1" y="611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-742667" y="1096553"/>
              <a:ext cx="121880" cy="51826"/>
            </a:xfrm>
            <a:custGeom>
              <a:avLst/>
              <a:gdLst/>
              <a:ahLst/>
              <a:cxnLst/>
              <a:rect l="l" t="t" r="r" b="b"/>
              <a:pathLst>
                <a:path w="1451" h="617" extrusionOk="0">
                  <a:moveTo>
                    <a:pt x="0" y="0"/>
                  </a:moveTo>
                  <a:lnTo>
                    <a:pt x="1451" y="0"/>
                  </a:lnTo>
                  <a:lnTo>
                    <a:pt x="1451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-766774" y="1318220"/>
              <a:ext cx="177403" cy="84"/>
            </a:xfrm>
            <a:custGeom>
              <a:avLst/>
              <a:gdLst/>
              <a:ahLst/>
              <a:cxnLst/>
              <a:rect l="l" t="t" r="r" b="b"/>
              <a:pathLst>
                <a:path w="2112" h="1" fill="none" extrusionOk="0">
                  <a:moveTo>
                    <a:pt x="1" y="0"/>
                  </a:moveTo>
                  <a:lnTo>
                    <a:pt x="2111" y="0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-766774" y="999117"/>
              <a:ext cx="177403" cy="84"/>
            </a:xfrm>
            <a:custGeom>
              <a:avLst/>
              <a:gdLst/>
              <a:ahLst/>
              <a:cxnLst/>
              <a:rect l="l" t="t" r="r" b="b"/>
              <a:pathLst>
                <a:path w="2112" h="1" fill="none" extrusionOk="0">
                  <a:moveTo>
                    <a:pt x="1" y="1"/>
                  </a:moveTo>
                  <a:lnTo>
                    <a:pt x="2111" y="1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-603736" y="199470"/>
              <a:ext cx="679876" cy="250649"/>
            </a:xfrm>
            <a:custGeom>
              <a:avLst/>
              <a:gdLst/>
              <a:ahLst/>
              <a:cxnLst/>
              <a:rect l="l" t="t" r="r" b="b"/>
              <a:pathLst>
                <a:path w="8094" h="2984" extrusionOk="0">
                  <a:moveTo>
                    <a:pt x="1" y="2984"/>
                  </a:moveTo>
                  <a:lnTo>
                    <a:pt x="1" y="0"/>
                  </a:lnTo>
                  <a:lnTo>
                    <a:pt x="8093" y="0"/>
                  </a:lnTo>
                  <a:lnTo>
                    <a:pt x="8093" y="298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 rot="10800000" flipH="1">
              <a:off x="-746195" y="27445"/>
              <a:ext cx="679792" cy="177403"/>
            </a:xfrm>
            <a:custGeom>
              <a:avLst/>
              <a:gdLst/>
              <a:ahLst/>
              <a:cxnLst/>
              <a:rect l="l" t="t" r="r" b="b"/>
              <a:pathLst>
                <a:path w="8093" h="2112" extrusionOk="0">
                  <a:moveTo>
                    <a:pt x="0" y="2111"/>
                  </a:moveTo>
                  <a:lnTo>
                    <a:pt x="0" y="1"/>
                  </a:lnTo>
                  <a:lnTo>
                    <a:pt x="8093" y="1"/>
                  </a:lnTo>
                  <a:lnTo>
                    <a:pt x="8093" y="211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-318062" y="240628"/>
              <a:ext cx="68542" cy="186054"/>
            </a:xfrm>
            <a:custGeom>
              <a:avLst/>
              <a:gdLst/>
              <a:ahLst/>
              <a:cxnLst/>
              <a:rect l="l" t="t" r="r" b="b"/>
              <a:pathLst>
                <a:path w="816" h="2215" extrusionOk="0">
                  <a:moveTo>
                    <a:pt x="0" y="2214"/>
                  </a:moveTo>
                  <a:lnTo>
                    <a:pt x="0" y="1"/>
                  </a:lnTo>
                  <a:lnTo>
                    <a:pt x="815" y="1"/>
                  </a:lnTo>
                  <a:lnTo>
                    <a:pt x="815" y="221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-460605" y="58859"/>
              <a:ext cx="68542" cy="121796"/>
            </a:xfrm>
            <a:custGeom>
              <a:avLst/>
              <a:gdLst/>
              <a:ahLst/>
              <a:cxnLst/>
              <a:rect l="l" t="t" r="r" b="b"/>
              <a:pathLst>
                <a:path w="816" h="1450" extrusionOk="0">
                  <a:moveTo>
                    <a:pt x="1" y="1449"/>
                  </a:moveTo>
                  <a:lnTo>
                    <a:pt x="1" y="0"/>
                  </a:lnTo>
                  <a:lnTo>
                    <a:pt x="816" y="0"/>
                  </a:lnTo>
                  <a:lnTo>
                    <a:pt x="816" y="144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-520579" y="204593"/>
              <a:ext cx="84" cy="245525"/>
            </a:xfrm>
            <a:custGeom>
              <a:avLst/>
              <a:gdLst/>
              <a:ahLst/>
              <a:cxnLst/>
              <a:rect l="l" t="t" r="r" b="b"/>
              <a:pathLst>
                <a:path w="1" h="2923" fill="none" extrusionOk="0">
                  <a:moveTo>
                    <a:pt x="1" y="2923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25737" y="204593"/>
              <a:ext cx="84" cy="245525"/>
            </a:xfrm>
            <a:custGeom>
              <a:avLst/>
              <a:gdLst/>
              <a:ahLst/>
              <a:cxnLst/>
              <a:rect l="l" t="t" r="r" b="b"/>
              <a:pathLst>
                <a:path w="1" h="2923" fill="none" extrusionOk="0">
                  <a:moveTo>
                    <a:pt x="1" y="2923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-166952" y="27445"/>
              <a:ext cx="84" cy="177235"/>
            </a:xfrm>
            <a:custGeom>
              <a:avLst/>
              <a:gdLst/>
              <a:ahLst/>
              <a:cxnLst/>
              <a:rect l="l" t="t" r="r" b="b"/>
              <a:pathLst>
                <a:path w="1" h="2110" fill="none" extrusionOk="0">
                  <a:moveTo>
                    <a:pt x="1" y="2110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-589456" y="27445"/>
              <a:ext cx="84" cy="177235"/>
            </a:xfrm>
            <a:custGeom>
              <a:avLst/>
              <a:gdLst/>
              <a:ahLst/>
              <a:cxnLst/>
              <a:rect l="l" t="t" r="r" b="b"/>
              <a:pathLst>
                <a:path w="1" h="2110" fill="none" extrusionOk="0">
                  <a:moveTo>
                    <a:pt x="0" y="2110"/>
                  </a:moveTo>
                  <a:lnTo>
                    <a:pt x="0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 rot="10800000" flipH="1">
              <a:off x="-760306" y="450031"/>
              <a:ext cx="679876" cy="177403"/>
            </a:xfrm>
            <a:custGeom>
              <a:avLst/>
              <a:gdLst/>
              <a:ahLst/>
              <a:cxnLst/>
              <a:rect l="l" t="t" r="r" b="b"/>
              <a:pathLst>
                <a:path w="8094" h="2112" extrusionOk="0">
                  <a:moveTo>
                    <a:pt x="1" y="2111"/>
                  </a:moveTo>
                  <a:lnTo>
                    <a:pt x="1" y="1"/>
                  </a:lnTo>
                  <a:lnTo>
                    <a:pt x="8093" y="1"/>
                  </a:lnTo>
                  <a:lnTo>
                    <a:pt x="8093" y="211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-474717" y="481446"/>
              <a:ext cx="68458" cy="121796"/>
            </a:xfrm>
            <a:custGeom>
              <a:avLst/>
              <a:gdLst/>
              <a:ahLst/>
              <a:cxnLst/>
              <a:rect l="l" t="t" r="r" b="b"/>
              <a:pathLst>
                <a:path w="815" h="1450" extrusionOk="0">
                  <a:moveTo>
                    <a:pt x="1" y="1449"/>
                  </a:moveTo>
                  <a:lnTo>
                    <a:pt x="1" y="0"/>
                  </a:lnTo>
                  <a:lnTo>
                    <a:pt x="814" y="0"/>
                  </a:lnTo>
                  <a:lnTo>
                    <a:pt x="814" y="144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-181147" y="450031"/>
              <a:ext cx="84" cy="177235"/>
            </a:xfrm>
            <a:custGeom>
              <a:avLst/>
              <a:gdLst/>
              <a:ahLst/>
              <a:cxnLst/>
              <a:rect l="l" t="t" r="r" b="b"/>
              <a:pathLst>
                <a:path w="1" h="2110" fill="none" extrusionOk="0">
                  <a:moveTo>
                    <a:pt x="1" y="2109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-603736" y="450031"/>
              <a:ext cx="84" cy="177235"/>
            </a:xfrm>
            <a:custGeom>
              <a:avLst/>
              <a:gdLst/>
              <a:ahLst/>
              <a:cxnLst/>
              <a:rect l="l" t="t" r="r" b="b"/>
              <a:pathLst>
                <a:path w="1" h="2110" fill="none" extrusionOk="0">
                  <a:moveTo>
                    <a:pt x="1" y="2109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 flipH="1">
              <a:off x="-841854" y="-157852"/>
              <a:ext cx="960847" cy="785293"/>
            </a:xfrm>
            <a:custGeom>
              <a:avLst/>
              <a:gdLst/>
              <a:ahLst/>
              <a:cxnLst/>
              <a:rect l="l" t="t" r="r" b="b"/>
              <a:pathLst>
                <a:path w="11439" h="9349" extrusionOk="0">
                  <a:moveTo>
                    <a:pt x="122" y="9348"/>
                  </a:moveTo>
                  <a:lnTo>
                    <a:pt x="0" y="9348"/>
                  </a:lnTo>
                  <a:lnTo>
                    <a:pt x="0" y="0"/>
                  </a:lnTo>
                  <a:lnTo>
                    <a:pt x="11439" y="0"/>
                  </a:lnTo>
                  <a:lnTo>
                    <a:pt x="11439" y="121"/>
                  </a:lnTo>
                  <a:lnTo>
                    <a:pt x="122" y="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 flipH="1">
              <a:off x="-841854" y="834820"/>
              <a:ext cx="960847" cy="550772"/>
            </a:xfrm>
            <a:custGeom>
              <a:avLst/>
              <a:gdLst/>
              <a:ahLst/>
              <a:cxnLst/>
              <a:rect l="l" t="t" r="r" b="b"/>
              <a:pathLst>
                <a:path w="11439" h="6557" extrusionOk="0">
                  <a:moveTo>
                    <a:pt x="122" y="6557"/>
                  </a:moveTo>
                  <a:lnTo>
                    <a:pt x="122" y="121"/>
                  </a:lnTo>
                  <a:lnTo>
                    <a:pt x="11439" y="121"/>
                  </a:lnTo>
                  <a:lnTo>
                    <a:pt x="11439" y="0"/>
                  </a:lnTo>
                  <a:lnTo>
                    <a:pt x="0" y="0"/>
                  </a:lnTo>
                  <a:lnTo>
                    <a:pt x="0" y="65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 flipH="1">
              <a:off x="-841854" y="1594485"/>
              <a:ext cx="960847" cy="550772"/>
            </a:xfrm>
            <a:custGeom>
              <a:avLst/>
              <a:gdLst/>
              <a:ahLst/>
              <a:cxnLst/>
              <a:rect l="l" t="t" r="r" b="b"/>
              <a:pathLst>
                <a:path w="11439" h="6557" extrusionOk="0">
                  <a:moveTo>
                    <a:pt x="122" y="6557"/>
                  </a:moveTo>
                  <a:lnTo>
                    <a:pt x="122" y="120"/>
                  </a:lnTo>
                  <a:lnTo>
                    <a:pt x="11439" y="120"/>
                  </a:lnTo>
                  <a:lnTo>
                    <a:pt x="11439" y="0"/>
                  </a:lnTo>
                  <a:lnTo>
                    <a:pt x="0" y="0"/>
                  </a:lnTo>
                  <a:lnTo>
                    <a:pt x="0" y="65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 flipH="1">
              <a:off x="160319" y="-16402"/>
              <a:ext cx="49895" cy="50147"/>
            </a:xfrm>
            <a:custGeom>
              <a:avLst/>
              <a:gdLst/>
              <a:ahLst/>
              <a:cxnLst/>
              <a:rect l="l" t="t" r="r" b="b"/>
              <a:pathLst>
                <a:path w="594" h="597" extrusionOk="0">
                  <a:moveTo>
                    <a:pt x="297" y="1"/>
                  </a:moveTo>
                  <a:cubicBezTo>
                    <a:pt x="133" y="1"/>
                    <a:pt x="0" y="134"/>
                    <a:pt x="0" y="298"/>
                  </a:cubicBezTo>
                  <a:cubicBezTo>
                    <a:pt x="0" y="462"/>
                    <a:pt x="133" y="596"/>
                    <a:pt x="297" y="596"/>
                  </a:cubicBezTo>
                  <a:cubicBezTo>
                    <a:pt x="461" y="596"/>
                    <a:pt x="594" y="462"/>
                    <a:pt x="594" y="298"/>
                  </a:cubicBezTo>
                  <a:cubicBezTo>
                    <a:pt x="594" y="134"/>
                    <a:pt x="46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 flipH="1">
              <a:off x="160319" y="420129"/>
              <a:ext cx="58378" cy="49979"/>
            </a:xfrm>
            <a:custGeom>
              <a:avLst/>
              <a:gdLst/>
              <a:ahLst/>
              <a:cxnLst/>
              <a:rect l="l" t="t" r="r" b="b"/>
              <a:pathLst>
                <a:path w="695" h="595" extrusionOk="0">
                  <a:moveTo>
                    <a:pt x="398" y="1"/>
                  </a:moveTo>
                  <a:cubicBezTo>
                    <a:pt x="133" y="1"/>
                    <a:pt x="0" y="320"/>
                    <a:pt x="189" y="507"/>
                  </a:cubicBezTo>
                  <a:cubicBezTo>
                    <a:pt x="249" y="567"/>
                    <a:pt x="323" y="594"/>
                    <a:pt x="396" y="594"/>
                  </a:cubicBezTo>
                  <a:cubicBezTo>
                    <a:pt x="549" y="594"/>
                    <a:pt x="695" y="476"/>
                    <a:pt x="695" y="297"/>
                  </a:cubicBezTo>
                  <a:cubicBezTo>
                    <a:pt x="695" y="133"/>
                    <a:pt x="562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 flipH="1">
              <a:off x="160319" y="856491"/>
              <a:ext cx="49895" cy="49895"/>
            </a:xfrm>
            <a:custGeom>
              <a:avLst/>
              <a:gdLst/>
              <a:ahLst/>
              <a:cxnLst/>
              <a:rect l="l" t="t" r="r" b="b"/>
              <a:pathLst>
                <a:path w="594" h="594" extrusionOk="0">
                  <a:moveTo>
                    <a:pt x="297" y="0"/>
                  </a:moveTo>
                  <a:cubicBezTo>
                    <a:pt x="133" y="0"/>
                    <a:pt x="0" y="133"/>
                    <a:pt x="0" y="297"/>
                  </a:cubicBezTo>
                  <a:cubicBezTo>
                    <a:pt x="0" y="461"/>
                    <a:pt x="133" y="594"/>
                    <a:pt x="297" y="594"/>
                  </a:cubicBezTo>
                  <a:cubicBezTo>
                    <a:pt x="461" y="594"/>
                    <a:pt x="594" y="461"/>
                    <a:pt x="594" y="297"/>
                  </a:cubicBezTo>
                  <a:cubicBezTo>
                    <a:pt x="594" y="133"/>
                    <a:pt x="46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 flipH="1">
              <a:off x="160319" y="1292853"/>
              <a:ext cx="58378" cy="50063"/>
            </a:xfrm>
            <a:custGeom>
              <a:avLst/>
              <a:gdLst/>
              <a:ahLst/>
              <a:cxnLst/>
              <a:rect l="l" t="t" r="r" b="b"/>
              <a:pathLst>
                <a:path w="695" h="596" extrusionOk="0">
                  <a:moveTo>
                    <a:pt x="398" y="0"/>
                  </a:moveTo>
                  <a:cubicBezTo>
                    <a:pt x="133" y="0"/>
                    <a:pt x="0" y="322"/>
                    <a:pt x="189" y="508"/>
                  </a:cubicBezTo>
                  <a:cubicBezTo>
                    <a:pt x="249" y="569"/>
                    <a:pt x="323" y="596"/>
                    <a:pt x="396" y="596"/>
                  </a:cubicBezTo>
                  <a:cubicBezTo>
                    <a:pt x="549" y="596"/>
                    <a:pt x="695" y="477"/>
                    <a:pt x="695" y="299"/>
                  </a:cubicBezTo>
                  <a:cubicBezTo>
                    <a:pt x="695" y="133"/>
                    <a:pt x="562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 flipH="1">
              <a:off x="160319" y="1729300"/>
              <a:ext cx="49895" cy="49979"/>
            </a:xfrm>
            <a:custGeom>
              <a:avLst/>
              <a:gdLst/>
              <a:ahLst/>
              <a:cxnLst/>
              <a:rect l="l" t="t" r="r" b="b"/>
              <a:pathLst>
                <a:path w="594" h="595" extrusionOk="0">
                  <a:moveTo>
                    <a:pt x="297" y="1"/>
                  </a:moveTo>
                  <a:cubicBezTo>
                    <a:pt x="133" y="1"/>
                    <a:pt x="0" y="134"/>
                    <a:pt x="0" y="298"/>
                  </a:cubicBezTo>
                  <a:cubicBezTo>
                    <a:pt x="0" y="462"/>
                    <a:pt x="133" y="594"/>
                    <a:pt x="297" y="594"/>
                  </a:cubicBezTo>
                  <a:cubicBezTo>
                    <a:pt x="461" y="594"/>
                    <a:pt x="594" y="462"/>
                    <a:pt x="594" y="298"/>
                  </a:cubicBezTo>
                  <a:cubicBezTo>
                    <a:pt x="594" y="134"/>
                    <a:pt x="46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 flipH="1">
              <a:off x="160319" y="2165662"/>
              <a:ext cx="58378" cy="50147"/>
            </a:xfrm>
            <a:custGeom>
              <a:avLst/>
              <a:gdLst/>
              <a:ahLst/>
              <a:cxnLst/>
              <a:rect l="l" t="t" r="r" b="b"/>
              <a:pathLst>
                <a:path w="695" h="597" extrusionOk="0">
                  <a:moveTo>
                    <a:pt x="398" y="1"/>
                  </a:moveTo>
                  <a:cubicBezTo>
                    <a:pt x="133" y="1"/>
                    <a:pt x="0" y="320"/>
                    <a:pt x="189" y="509"/>
                  </a:cubicBezTo>
                  <a:cubicBezTo>
                    <a:pt x="249" y="569"/>
                    <a:pt x="323" y="596"/>
                    <a:pt x="396" y="596"/>
                  </a:cubicBezTo>
                  <a:cubicBezTo>
                    <a:pt x="548" y="596"/>
                    <a:pt x="695" y="477"/>
                    <a:pt x="695" y="298"/>
                  </a:cubicBezTo>
                  <a:cubicBezTo>
                    <a:pt x="695" y="134"/>
                    <a:pt x="562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-882613" y="627186"/>
              <a:ext cx="1042936" cy="204450"/>
            </a:xfrm>
            <a:custGeom>
              <a:avLst/>
              <a:gdLst/>
              <a:ahLst/>
              <a:cxnLst/>
              <a:rect l="l" t="t" r="r" b="b"/>
              <a:pathLst>
                <a:path w="11378" h="2434" extrusionOk="0">
                  <a:moveTo>
                    <a:pt x="0" y="0"/>
                  </a:moveTo>
                  <a:lnTo>
                    <a:pt x="11378" y="0"/>
                  </a:lnTo>
                  <a:lnTo>
                    <a:pt x="11378" y="2434"/>
                  </a:lnTo>
                  <a:lnTo>
                    <a:pt x="0" y="243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29"/>
          <p:cNvGrpSpPr/>
          <p:nvPr/>
        </p:nvGrpSpPr>
        <p:grpSpPr>
          <a:xfrm>
            <a:off x="489763" y="-59195"/>
            <a:ext cx="2588674" cy="2442053"/>
            <a:chOff x="2238024" y="-419812"/>
            <a:chExt cx="2331508" cy="2199453"/>
          </a:xfrm>
        </p:grpSpPr>
        <p:sp>
          <p:nvSpPr>
            <p:cNvPr id="815" name="Google Shape;815;p29"/>
            <p:cNvSpPr/>
            <p:nvPr/>
          </p:nvSpPr>
          <p:spPr>
            <a:xfrm>
              <a:off x="3323324" y="-419812"/>
              <a:ext cx="41926" cy="821182"/>
            </a:xfrm>
            <a:custGeom>
              <a:avLst/>
              <a:gdLst/>
              <a:ahLst/>
              <a:cxnLst/>
              <a:rect l="l" t="t" r="r" b="b"/>
              <a:pathLst>
                <a:path w="399" h="9240" extrusionOk="0">
                  <a:moveTo>
                    <a:pt x="0" y="1"/>
                  </a:moveTo>
                  <a:lnTo>
                    <a:pt x="398" y="1"/>
                  </a:lnTo>
                  <a:lnTo>
                    <a:pt x="398" y="9240"/>
                  </a:lnTo>
                  <a:lnTo>
                    <a:pt x="0" y="924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2866773" y="373349"/>
              <a:ext cx="994752" cy="480611"/>
            </a:xfrm>
            <a:custGeom>
              <a:avLst/>
              <a:gdLst/>
              <a:ahLst/>
              <a:cxnLst/>
              <a:rect l="l" t="t" r="r" b="b"/>
              <a:pathLst>
                <a:path w="16643" h="8041" extrusionOk="0">
                  <a:moveTo>
                    <a:pt x="0" y="6668"/>
                  </a:moveTo>
                  <a:cubicBezTo>
                    <a:pt x="0" y="6668"/>
                    <a:pt x="4839" y="0"/>
                    <a:pt x="7993" y="0"/>
                  </a:cubicBezTo>
                  <a:cubicBezTo>
                    <a:pt x="11147" y="0"/>
                    <a:pt x="15319" y="5209"/>
                    <a:pt x="15981" y="6625"/>
                  </a:cubicBezTo>
                  <a:cubicBezTo>
                    <a:pt x="16642" y="8040"/>
                    <a:pt x="0" y="6668"/>
                    <a:pt x="0" y="66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2871962" y="700697"/>
              <a:ext cx="961938" cy="162694"/>
            </a:xfrm>
            <a:custGeom>
              <a:avLst/>
              <a:gdLst/>
              <a:ahLst/>
              <a:cxnLst/>
              <a:rect l="l" t="t" r="r" b="b"/>
              <a:pathLst>
                <a:path w="16094" h="2722" extrusionOk="0">
                  <a:moveTo>
                    <a:pt x="16094" y="1360"/>
                  </a:moveTo>
                  <a:cubicBezTo>
                    <a:pt x="16094" y="1721"/>
                    <a:pt x="15245" y="2067"/>
                    <a:pt x="13735" y="2323"/>
                  </a:cubicBezTo>
                  <a:cubicBezTo>
                    <a:pt x="12227" y="2578"/>
                    <a:pt x="10181" y="2721"/>
                    <a:pt x="8046" y="2721"/>
                  </a:cubicBezTo>
                  <a:cubicBezTo>
                    <a:pt x="3604" y="2721"/>
                    <a:pt x="1" y="2112"/>
                    <a:pt x="1" y="1360"/>
                  </a:cubicBezTo>
                  <a:cubicBezTo>
                    <a:pt x="1" y="609"/>
                    <a:pt x="3604" y="0"/>
                    <a:pt x="8046" y="0"/>
                  </a:cubicBezTo>
                  <a:cubicBezTo>
                    <a:pt x="10181" y="0"/>
                    <a:pt x="12227" y="143"/>
                    <a:pt x="13735" y="398"/>
                  </a:cubicBezTo>
                  <a:cubicBezTo>
                    <a:pt x="15245" y="655"/>
                    <a:pt x="16094" y="1000"/>
                    <a:pt x="16094" y="13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2238024" y="695772"/>
              <a:ext cx="2331508" cy="1083869"/>
            </a:xfrm>
            <a:custGeom>
              <a:avLst/>
              <a:gdLst/>
              <a:ahLst/>
              <a:cxnLst/>
              <a:rect l="l" t="t" r="r" b="b"/>
              <a:pathLst>
                <a:path w="39008" h="18134" extrusionOk="0">
                  <a:moveTo>
                    <a:pt x="26727" y="1500"/>
                  </a:moveTo>
                  <a:lnTo>
                    <a:pt x="39008" y="17756"/>
                  </a:lnTo>
                  <a:lnTo>
                    <a:pt x="1" y="18133"/>
                  </a:lnTo>
                  <a:lnTo>
                    <a:pt x="10757" y="1281"/>
                  </a:lnTo>
                  <a:cubicBezTo>
                    <a:pt x="10757" y="1281"/>
                    <a:pt x="12456" y="220"/>
                    <a:pt x="19146" y="110"/>
                  </a:cubicBezTo>
                  <a:cubicBezTo>
                    <a:pt x="25837" y="0"/>
                    <a:pt x="26727" y="1500"/>
                    <a:pt x="26727" y="1500"/>
                  </a:cubicBezTo>
                  <a:close/>
                </a:path>
              </a:pathLst>
            </a:custGeom>
            <a:gradFill>
              <a:gsLst>
                <a:gs pos="0">
                  <a:srgbClr val="00FF79">
                    <a:alpha val="81568"/>
                  </a:srgbClr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 rot="-95345">
              <a:off x="3241942" y="696951"/>
              <a:ext cx="244402" cy="87982"/>
            </a:xfrm>
            <a:custGeom>
              <a:avLst/>
              <a:gdLst/>
              <a:ahLst/>
              <a:cxnLst/>
              <a:rect l="l" t="t" r="r" b="b"/>
              <a:pathLst>
                <a:path w="4089" h="1472" extrusionOk="0">
                  <a:moveTo>
                    <a:pt x="1608" y="0"/>
                  </a:moveTo>
                  <a:cubicBezTo>
                    <a:pt x="1076" y="0"/>
                    <a:pt x="544" y="32"/>
                    <a:pt x="12" y="110"/>
                  </a:cubicBezTo>
                  <a:cubicBezTo>
                    <a:pt x="5" y="148"/>
                    <a:pt x="2" y="188"/>
                    <a:pt x="0" y="229"/>
                  </a:cubicBezTo>
                  <a:cubicBezTo>
                    <a:pt x="0" y="916"/>
                    <a:pt x="916" y="1471"/>
                    <a:pt x="2044" y="1471"/>
                  </a:cubicBezTo>
                  <a:cubicBezTo>
                    <a:pt x="3174" y="1471"/>
                    <a:pt x="4088" y="915"/>
                    <a:pt x="4088" y="229"/>
                  </a:cubicBezTo>
                  <a:cubicBezTo>
                    <a:pt x="4088" y="208"/>
                    <a:pt x="4085" y="188"/>
                    <a:pt x="4083" y="169"/>
                  </a:cubicBezTo>
                  <a:cubicBezTo>
                    <a:pt x="3257" y="76"/>
                    <a:pt x="2432" y="0"/>
                    <a:pt x="1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2873576" y="693584"/>
              <a:ext cx="962177" cy="90312"/>
            </a:xfrm>
            <a:custGeom>
              <a:avLst/>
              <a:gdLst/>
              <a:ahLst/>
              <a:cxnLst/>
              <a:rect l="l" t="t" r="r" b="b"/>
              <a:pathLst>
                <a:path w="16098" h="1511" extrusionOk="0">
                  <a:moveTo>
                    <a:pt x="4" y="1509"/>
                  </a:moveTo>
                  <a:cubicBezTo>
                    <a:pt x="0" y="1420"/>
                    <a:pt x="51" y="1339"/>
                    <a:pt x="110" y="1275"/>
                  </a:cubicBezTo>
                  <a:cubicBezTo>
                    <a:pt x="171" y="1210"/>
                    <a:pt x="239" y="1154"/>
                    <a:pt x="316" y="1109"/>
                  </a:cubicBezTo>
                  <a:cubicBezTo>
                    <a:pt x="466" y="1018"/>
                    <a:pt x="627" y="941"/>
                    <a:pt x="791" y="880"/>
                  </a:cubicBezTo>
                  <a:cubicBezTo>
                    <a:pt x="1121" y="760"/>
                    <a:pt x="1456" y="658"/>
                    <a:pt x="1798" y="580"/>
                  </a:cubicBezTo>
                  <a:cubicBezTo>
                    <a:pt x="2481" y="421"/>
                    <a:pt x="3174" y="315"/>
                    <a:pt x="3867" y="231"/>
                  </a:cubicBezTo>
                  <a:cubicBezTo>
                    <a:pt x="5254" y="67"/>
                    <a:pt x="6653" y="6"/>
                    <a:pt x="8049" y="0"/>
                  </a:cubicBezTo>
                  <a:cubicBezTo>
                    <a:pt x="9446" y="6"/>
                    <a:pt x="10844" y="67"/>
                    <a:pt x="12232" y="231"/>
                  </a:cubicBezTo>
                  <a:cubicBezTo>
                    <a:pt x="12926" y="315"/>
                    <a:pt x="13617" y="421"/>
                    <a:pt x="14300" y="580"/>
                  </a:cubicBezTo>
                  <a:cubicBezTo>
                    <a:pt x="14642" y="658"/>
                    <a:pt x="14979" y="760"/>
                    <a:pt x="15307" y="880"/>
                  </a:cubicBezTo>
                  <a:cubicBezTo>
                    <a:pt x="15473" y="943"/>
                    <a:pt x="15632" y="1020"/>
                    <a:pt x="15784" y="1109"/>
                  </a:cubicBezTo>
                  <a:cubicBezTo>
                    <a:pt x="15859" y="1154"/>
                    <a:pt x="15929" y="1210"/>
                    <a:pt x="15990" y="1275"/>
                  </a:cubicBezTo>
                  <a:cubicBezTo>
                    <a:pt x="16047" y="1341"/>
                    <a:pt x="16098" y="1421"/>
                    <a:pt x="16094" y="1510"/>
                  </a:cubicBezTo>
                  <a:cubicBezTo>
                    <a:pt x="16091" y="1421"/>
                    <a:pt x="16033" y="1348"/>
                    <a:pt x="15974" y="1290"/>
                  </a:cubicBezTo>
                  <a:cubicBezTo>
                    <a:pt x="15909" y="1233"/>
                    <a:pt x="15838" y="1186"/>
                    <a:pt x="15761" y="1147"/>
                  </a:cubicBezTo>
                  <a:cubicBezTo>
                    <a:pt x="15607" y="1070"/>
                    <a:pt x="15447" y="1006"/>
                    <a:pt x="15281" y="955"/>
                  </a:cubicBezTo>
                  <a:cubicBezTo>
                    <a:pt x="14949" y="856"/>
                    <a:pt x="14612" y="779"/>
                    <a:pt x="14272" y="721"/>
                  </a:cubicBezTo>
                  <a:cubicBezTo>
                    <a:pt x="13590" y="599"/>
                    <a:pt x="12898" y="524"/>
                    <a:pt x="12209" y="461"/>
                  </a:cubicBezTo>
                  <a:cubicBezTo>
                    <a:pt x="10826" y="344"/>
                    <a:pt x="9437" y="297"/>
                    <a:pt x="8049" y="297"/>
                  </a:cubicBezTo>
                  <a:cubicBezTo>
                    <a:pt x="6661" y="297"/>
                    <a:pt x="5272" y="344"/>
                    <a:pt x="3889" y="461"/>
                  </a:cubicBezTo>
                  <a:cubicBezTo>
                    <a:pt x="3200" y="524"/>
                    <a:pt x="2509" y="599"/>
                    <a:pt x="1828" y="721"/>
                  </a:cubicBezTo>
                  <a:cubicBezTo>
                    <a:pt x="1486" y="779"/>
                    <a:pt x="1149" y="856"/>
                    <a:pt x="817" y="955"/>
                  </a:cubicBezTo>
                  <a:cubicBezTo>
                    <a:pt x="651" y="1006"/>
                    <a:pt x="492" y="1069"/>
                    <a:pt x="339" y="1147"/>
                  </a:cubicBezTo>
                  <a:cubicBezTo>
                    <a:pt x="260" y="1186"/>
                    <a:pt x="189" y="1233"/>
                    <a:pt x="126" y="1290"/>
                  </a:cubicBezTo>
                  <a:cubicBezTo>
                    <a:pt x="65" y="1348"/>
                    <a:pt x="9" y="1420"/>
                    <a:pt x="4" y="150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29"/>
          <p:cNvGrpSpPr/>
          <p:nvPr/>
        </p:nvGrpSpPr>
        <p:grpSpPr>
          <a:xfrm>
            <a:off x="7498238" y="-59195"/>
            <a:ext cx="2588674" cy="2442053"/>
            <a:chOff x="2238024" y="-419812"/>
            <a:chExt cx="2331508" cy="2199453"/>
          </a:xfrm>
        </p:grpSpPr>
        <p:sp>
          <p:nvSpPr>
            <p:cNvPr id="822" name="Google Shape;822;p29"/>
            <p:cNvSpPr/>
            <p:nvPr/>
          </p:nvSpPr>
          <p:spPr>
            <a:xfrm>
              <a:off x="3323324" y="-419812"/>
              <a:ext cx="41926" cy="821182"/>
            </a:xfrm>
            <a:custGeom>
              <a:avLst/>
              <a:gdLst/>
              <a:ahLst/>
              <a:cxnLst/>
              <a:rect l="l" t="t" r="r" b="b"/>
              <a:pathLst>
                <a:path w="399" h="9240" extrusionOk="0">
                  <a:moveTo>
                    <a:pt x="0" y="1"/>
                  </a:moveTo>
                  <a:lnTo>
                    <a:pt x="398" y="1"/>
                  </a:lnTo>
                  <a:lnTo>
                    <a:pt x="398" y="9240"/>
                  </a:lnTo>
                  <a:lnTo>
                    <a:pt x="0" y="924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2866773" y="373349"/>
              <a:ext cx="994752" cy="480611"/>
            </a:xfrm>
            <a:custGeom>
              <a:avLst/>
              <a:gdLst/>
              <a:ahLst/>
              <a:cxnLst/>
              <a:rect l="l" t="t" r="r" b="b"/>
              <a:pathLst>
                <a:path w="16643" h="8041" extrusionOk="0">
                  <a:moveTo>
                    <a:pt x="0" y="6668"/>
                  </a:moveTo>
                  <a:cubicBezTo>
                    <a:pt x="0" y="6668"/>
                    <a:pt x="4839" y="0"/>
                    <a:pt x="7993" y="0"/>
                  </a:cubicBezTo>
                  <a:cubicBezTo>
                    <a:pt x="11147" y="0"/>
                    <a:pt x="15319" y="5209"/>
                    <a:pt x="15981" y="6625"/>
                  </a:cubicBezTo>
                  <a:cubicBezTo>
                    <a:pt x="16642" y="8040"/>
                    <a:pt x="0" y="6668"/>
                    <a:pt x="0" y="66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2871962" y="700697"/>
              <a:ext cx="961938" cy="162694"/>
            </a:xfrm>
            <a:custGeom>
              <a:avLst/>
              <a:gdLst/>
              <a:ahLst/>
              <a:cxnLst/>
              <a:rect l="l" t="t" r="r" b="b"/>
              <a:pathLst>
                <a:path w="16094" h="2722" extrusionOk="0">
                  <a:moveTo>
                    <a:pt x="16094" y="1360"/>
                  </a:moveTo>
                  <a:cubicBezTo>
                    <a:pt x="16094" y="1721"/>
                    <a:pt x="15245" y="2067"/>
                    <a:pt x="13735" y="2323"/>
                  </a:cubicBezTo>
                  <a:cubicBezTo>
                    <a:pt x="12227" y="2578"/>
                    <a:pt x="10181" y="2721"/>
                    <a:pt x="8046" y="2721"/>
                  </a:cubicBezTo>
                  <a:cubicBezTo>
                    <a:pt x="3604" y="2721"/>
                    <a:pt x="1" y="2112"/>
                    <a:pt x="1" y="1360"/>
                  </a:cubicBezTo>
                  <a:cubicBezTo>
                    <a:pt x="1" y="609"/>
                    <a:pt x="3604" y="0"/>
                    <a:pt x="8046" y="0"/>
                  </a:cubicBezTo>
                  <a:cubicBezTo>
                    <a:pt x="10181" y="0"/>
                    <a:pt x="12227" y="143"/>
                    <a:pt x="13735" y="398"/>
                  </a:cubicBezTo>
                  <a:cubicBezTo>
                    <a:pt x="15245" y="655"/>
                    <a:pt x="16094" y="1000"/>
                    <a:pt x="16094" y="13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2238024" y="695772"/>
              <a:ext cx="2331508" cy="1083869"/>
            </a:xfrm>
            <a:custGeom>
              <a:avLst/>
              <a:gdLst/>
              <a:ahLst/>
              <a:cxnLst/>
              <a:rect l="l" t="t" r="r" b="b"/>
              <a:pathLst>
                <a:path w="39008" h="18134" extrusionOk="0">
                  <a:moveTo>
                    <a:pt x="26727" y="1500"/>
                  </a:moveTo>
                  <a:lnTo>
                    <a:pt x="39008" y="17756"/>
                  </a:lnTo>
                  <a:lnTo>
                    <a:pt x="1" y="18133"/>
                  </a:lnTo>
                  <a:lnTo>
                    <a:pt x="10757" y="1281"/>
                  </a:lnTo>
                  <a:cubicBezTo>
                    <a:pt x="10757" y="1281"/>
                    <a:pt x="12456" y="220"/>
                    <a:pt x="19146" y="110"/>
                  </a:cubicBezTo>
                  <a:cubicBezTo>
                    <a:pt x="25837" y="0"/>
                    <a:pt x="26727" y="1500"/>
                    <a:pt x="26727" y="1500"/>
                  </a:cubicBezTo>
                  <a:close/>
                </a:path>
              </a:pathLst>
            </a:custGeom>
            <a:gradFill>
              <a:gsLst>
                <a:gs pos="0">
                  <a:srgbClr val="00FF79">
                    <a:alpha val="81568"/>
                  </a:srgbClr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 rot="-95345">
              <a:off x="3241942" y="696951"/>
              <a:ext cx="244402" cy="87982"/>
            </a:xfrm>
            <a:custGeom>
              <a:avLst/>
              <a:gdLst/>
              <a:ahLst/>
              <a:cxnLst/>
              <a:rect l="l" t="t" r="r" b="b"/>
              <a:pathLst>
                <a:path w="4089" h="1472" extrusionOk="0">
                  <a:moveTo>
                    <a:pt x="1608" y="0"/>
                  </a:moveTo>
                  <a:cubicBezTo>
                    <a:pt x="1076" y="0"/>
                    <a:pt x="544" y="32"/>
                    <a:pt x="12" y="110"/>
                  </a:cubicBezTo>
                  <a:cubicBezTo>
                    <a:pt x="5" y="148"/>
                    <a:pt x="2" y="188"/>
                    <a:pt x="0" y="229"/>
                  </a:cubicBezTo>
                  <a:cubicBezTo>
                    <a:pt x="0" y="916"/>
                    <a:pt x="916" y="1471"/>
                    <a:pt x="2044" y="1471"/>
                  </a:cubicBezTo>
                  <a:cubicBezTo>
                    <a:pt x="3174" y="1471"/>
                    <a:pt x="4088" y="915"/>
                    <a:pt x="4088" y="229"/>
                  </a:cubicBezTo>
                  <a:cubicBezTo>
                    <a:pt x="4088" y="208"/>
                    <a:pt x="4085" y="188"/>
                    <a:pt x="4083" y="169"/>
                  </a:cubicBezTo>
                  <a:cubicBezTo>
                    <a:pt x="3257" y="76"/>
                    <a:pt x="2432" y="0"/>
                    <a:pt x="1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2873576" y="693584"/>
              <a:ext cx="962177" cy="90312"/>
            </a:xfrm>
            <a:custGeom>
              <a:avLst/>
              <a:gdLst/>
              <a:ahLst/>
              <a:cxnLst/>
              <a:rect l="l" t="t" r="r" b="b"/>
              <a:pathLst>
                <a:path w="16098" h="1511" extrusionOk="0">
                  <a:moveTo>
                    <a:pt x="4" y="1509"/>
                  </a:moveTo>
                  <a:cubicBezTo>
                    <a:pt x="0" y="1420"/>
                    <a:pt x="51" y="1339"/>
                    <a:pt x="110" y="1275"/>
                  </a:cubicBezTo>
                  <a:cubicBezTo>
                    <a:pt x="171" y="1210"/>
                    <a:pt x="239" y="1154"/>
                    <a:pt x="316" y="1109"/>
                  </a:cubicBezTo>
                  <a:cubicBezTo>
                    <a:pt x="466" y="1018"/>
                    <a:pt x="627" y="941"/>
                    <a:pt x="791" y="880"/>
                  </a:cubicBezTo>
                  <a:cubicBezTo>
                    <a:pt x="1121" y="760"/>
                    <a:pt x="1456" y="658"/>
                    <a:pt x="1798" y="580"/>
                  </a:cubicBezTo>
                  <a:cubicBezTo>
                    <a:pt x="2481" y="421"/>
                    <a:pt x="3174" y="315"/>
                    <a:pt x="3867" y="231"/>
                  </a:cubicBezTo>
                  <a:cubicBezTo>
                    <a:pt x="5254" y="67"/>
                    <a:pt x="6653" y="6"/>
                    <a:pt x="8049" y="0"/>
                  </a:cubicBezTo>
                  <a:cubicBezTo>
                    <a:pt x="9446" y="6"/>
                    <a:pt x="10844" y="67"/>
                    <a:pt x="12232" y="231"/>
                  </a:cubicBezTo>
                  <a:cubicBezTo>
                    <a:pt x="12926" y="315"/>
                    <a:pt x="13617" y="421"/>
                    <a:pt x="14300" y="580"/>
                  </a:cubicBezTo>
                  <a:cubicBezTo>
                    <a:pt x="14642" y="658"/>
                    <a:pt x="14979" y="760"/>
                    <a:pt x="15307" y="880"/>
                  </a:cubicBezTo>
                  <a:cubicBezTo>
                    <a:pt x="15473" y="943"/>
                    <a:pt x="15632" y="1020"/>
                    <a:pt x="15784" y="1109"/>
                  </a:cubicBezTo>
                  <a:cubicBezTo>
                    <a:pt x="15859" y="1154"/>
                    <a:pt x="15929" y="1210"/>
                    <a:pt x="15990" y="1275"/>
                  </a:cubicBezTo>
                  <a:cubicBezTo>
                    <a:pt x="16047" y="1341"/>
                    <a:pt x="16098" y="1421"/>
                    <a:pt x="16094" y="1510"/>
                  </a:cubicBezTo>
                  <a:cubicBezTo>
                    <a:pt x="16091" y="1421"/>
                    <a:pt x="16033" y="1348"/>
                    <a:pt x="15974" y="1290"/>
                  </a:cubicBezTo>
                  <a:cubicBezTo>
                    <a:pt x="15909" y="1233"/>
                    <a:pt x="15838" y="1186"/>
                    <a:pt x="15761" y="1147"/>
                  </a:cubicBezTo>
                  <a:cubicBezTo>
                    <a:pt x="15607" y="1070"/>
                    <a:pt x="15447" y="1006"/>
                    <a:pt x="15281" y="955"/>
                  </a:cubicBezTo>
                  <a:cubicBezTo>
                    <a:pt x="14949" y="856"/>
                    <a:pt x="14612" y="779"/>
                    <a:pt x="14272" y="721"/>
                  </a:cubicBezTo>
                  <a:cubicBezTo>
                    <a:pt x="13590" y="599"/>
                    <a:pt x="12898" y="524"/>
                    <a:pt x="12209" y="461"/>
                  </a:cubicBezTo>
                  <a:cubicBezTo>
                    <a:pt x="10826" y="344"/>
                    <a:pt x="9437" y="297"/>
                    <a:pt x="8049" y="297"/>
                  </a:cubicBezTo>
                  <a:cubicBezTo>
                    <a:pt x="6661" y="297"/>
                    <a:pt x="5272" y="344"/>
                    <a:pt x="3889" y="461"/>
                  </a:cubicBezTo>
                  <a:cubicBezTo>
                    <a:pt x="3200" y="524"/>
                    <a:pt x="2509" y="599"/>
                    <a:pt x="1828" y="721"/>
                  </a:cubicBezTo>
                  <a:cubicBezTo>
                    <a:pt x="1486" y="779"/>
                    <a:pt x="1149" y="856"/>
                    <a:pt x="817" y="955"/>
                  </a:cubicBezTo>
                  <a:cubicBezTo>
                    <a:pt x="651" y="1006"/>
                    <a:pt x="492" y="1069"/>
                    <a:pt x="339" y="1147"/>
                  </a:cubicBezTo>
                  <a:cubicBezTo>
                    <a:pt x="260" y="1186"/>
                    <a:pt x="189" y="1233"/>
                    <a:pt x="126" y="1290"/>
                  </a:cubicBezTo>
                  <a:cubicBezTo>
                    <a:pt x="65" y="1348"/>
                    <a:pt x="9" y="1420"/>
                    <a:pt x="4" y="150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28" name="Google Shape;8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575" y="2588877"/>
            <a:ext cx="5084452" cy="255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800100" y="597450"/>
            <a:ext cx="39531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850" name="Google Shape;850;p31"/>
          <p:cNvGrpSpPr/>
          <p:nvPr/>
        </p:nvGrpSpPr>
        <p:grpSpPr>
          <a:xfrm>
            <a:off x="6555338" y="-761645"/>
            <a:ext cx="2588674" cy="2442053"/>
            <a:chOff x="2238024" y="-419812"/>
            <a:chExt cx="2331508" cy="2199453"/>
          </a:xfrm>
        </p:grpSpPr>
        <p:sp>
          <p:nvSpPr>
            <p:cNvPr id="851" name="Google Shape;851;p31"/>
            <p:cNvSpPr/>
            <p:nvPr/>
          </p:nvSpPr>
          <p:spPr>
            <a:xfrm>
              <a:off x="3323324" y="-419812"/>
              <a:ext cx="41926" cy="821182"/>
            </a:xfrm>
            <a:custGeom>
              <a:avLst/>
              <a:gdLst/>
              <a:ahLst/>
              <a:cxnLst/>
              <a:rect l="l" t="t" r="r" b="b"/>
              <a:pathLst>
                <a:path w="399" h="9240" extrusionOk="0">
                  <a:moveTo>
                    <a:pt x="0" y="1"/>
                  </a:moveTo>
                  <a:lnTo>
                    <a:pt x="398" y="1"/>
                  </a:lnTo>
                  <a:lnTo>
                    <a:pt x="398" y="9240"/>
                  </a:lnTo>
                  <a:lnTo>
                    <a:pt x="0" y="924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2866773" y="373349"/>
              <a:ext cx="994752" cy="480611"/>
            </a:xfrm>
            <a:custGeom>
              <a:avLst/>
              <a:gdLst/>
              <a:ahLst/>
              <a:cxnLst/>
              <a:rect l="l" t="t" r="r" b="b"/>
              <a:pathLst>
                <a:path w="16643" h="8041" extrusionOk="0">
                  <a:moveTo>
                    <a:pt x="0" y="6668"/>
                  </a:moveTo>
                  <a:cubicBezTo>
                    <a:pt x="0" y="6668"/>
                    <a:pt x="4839" y="0"/>
                    <a:pt x="7993" y="0"/>
                  </a:cubicBezTo>
                  <a:cubicBezTo>
                    <a:pt x="11147" y="0"/>
                    <a:pt x="15319" y="5209"/>
                    <a:pt x="15981" y="6625"/>
                  </a:cubicBezTo>
                  <a:cubicBezTo>
                    <a:pt x="16642" y="8040"/>
                    <a:pt x="0" y="6668"/>
                    <a:pt x="0" y="66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2871962" y="700697"/>
              <a:ext cx="961938" cy="162694"/>
            </a:xfrm>
            <a:custGeom>
              <a:avLst/>
              <a:gdLst/>
              <a:ahLst/>
              <a:cxnLst/>
              <a:rect l="l" t="t" r="r" b="b"/>
              <a:pathLst>
                <a:path w="16094" h="2722" extrusionOk="0">
                  <a:moveTo>
                    <a:pt x="16094" y="1360"/>
                  </a:moveTo>
                  <a:cubicBezTo>
                    <a:pt x="16094" y="1721"/>
                    <a:pt x="15245" y="2067"/>
                    <a:pt x="13735" y="2323"/>
                  </a:cubicBezTo>
                  <a:cubicBezTo>
                    <a:pt x="12227" y="2578"/>
                    <a:pt x="10181" y="2721"/>
                    <a:pt x="8046" y="2721"/>
                  </a:cubicBezTo>
                  <a:cubicBezTo>
                    <a:pt x="3604" y="2721"/>
                    <a:pt x="1" y="2112"/>
                    <a:pt x="1" y="1360"/>
                  </a:cubicBezTo>
                  <a:cubicBezTo>
                    <a:pt x="1" y="609"/>
                    <a:pt x="3604" y="0"/>
                    <a:pt x="8046" y="0"/>
                  </a:cubicBezTo>
                  <a:cubicBezTo>
                    <a:pt x="10181" y="0"/>
                    <a:pt x="12227" y="143"/>
                    <a:pt x="13735" y="398"/>
                  </a:cubicBezTo>
                  <a:cubicBezTo>
                    <a:pt x="15245" y="655"/>
                    <a:pt x="16094" y="1000"/>
                    <a:pt x="16094" y="13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2238024" y="695772"/>
              <a:ext cx="2331508" cy="1083869"/>
            </a:xfrm>
            <a:custGeom>
              <a:avLst/>
              <a:gdLst/>
              <a:ahLst/>
              <a:cxnLst/>
              <a:rect l="l" t="t" r="r" b="b"/>
              <a:pathLst>
                <a:path w="39008" h="18134" extrusionOk="0">
                  <a:moveTo>
                    <a:pt x="26727" y="1500"/>
                  </a:moveTo>
                  <a:lnTo>
                    <a:pt x="39008" y="17756"/>
                  </a:lnTo>
                  <a:lnTo>
                    <a:pt x="1" y="18133"/>
                  </a:lnTo>
                  <a:lnTo>
                    <a:pt x="10757" y="1281"/>
                  </a:lnTo>
                  <a:cubicBezTo>
                    <a:pt x="10757" y="1281"/>
                    <a:pt x="12456" y="220"/>
                    <a:pt x="19146" y="110"/>
                  </a:cubicBezTo>
                  <a:cubicBezTo>
                    <a:pt x="25837" y="0"/>
                    <a:pt x="26727" y="1500"/>
                    <a:pt x="26727" y="1500"/>
                  </a:cubicBezTo>
                  <a:close/>
                </a:path>
              </a:pathLst>
            </a:custGeom>
            <a:gradFill>
              <a:gsLst>
                <a:gs pos="0">
                  <a:srgbClr val="00FF79">
                    <a:alpha val="81568"/>
                  </a:srgbClr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 rot="-95345">
              <a:off x="3241942" y="696951"/>
              <a:ext cx="244402" cy="87982"/>
            </a:xfrm>
            <a:custGeom>
              <a:avLst/>
              <a:gdLst/>
              <a:ahLst/>
              <a:cxnLst/>
              <a:rect l="l" t="t" r="r" b="b"/>
              <a:pathLst>
                <a:path w="4089" h="1472" extrusionOk="0">
                  <a:moveTo>
                    <a:pt x="1608" y="0"/>
                  </a:moveTo>
                  <a:cubicBezTo>
                    <a:pt x="1076" y="0"/>
                    <a:pt x="544" y="32"/>
                    <a:pt x="12" y="110"/>
                  </a:cubicBezTo>
                  <a:cubicBezTo>
                    <a:pt x="5" y="148"/>
                    <a:pt x="2" y="188"/>
                    <a:pt x="0" y="229"/>
                  </a:cubicBezTo>
                  <a:cubicBezTo>
                    <a:pt x="0" y="916"/>
                    <a:pt x="916" y="1471"/>
                    <a:pt x="2044" y="1471"/>
                  </a:cubicBezTo>
                  <a:cubicBezTo>
                    <a:pt x="3174" y="1471"/>
                    <a:pt x="4088" y="915"/>
                    <a:pt x="4088" y="229"/>
                  </a:cubicBezTo>
                  <a:cubicBezTo>
                    <a:pt x="4088" y="208"/>
                    <a:pt x="4085" y="188"/>
                    <a:pt x="4083" y="169"/>
                  </a:cubicBezTo>
                  <a:cubicBezTo>
                    <a:pt x="3257" y="76"/>
                    <a:pt x="2432" y="0"/>
                    <a:pt x="1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2873576" y="693584"/>
              <a:ext cx="962177" cy="90312"/>
            </a:xfrm>
            <a:custGeom>
              <a:avLst/>
              <a:gdLst/>
              <a:ahLst/>
              <a:cxnLst/>
              <a:rect l="l" t="t" r="r" b="b"/>
              <a:pathLst>
                <a:path w="16098" h="1511" extrusionOk="0">
                  <a:moveTo>
                    <a:pt x="4" y="1509"/>
                  </a:moveTo>
                  <a:cubicBezTo>
                    <a:pt x="0" y="1420"/>
                    <a:pt x="51" y="1339"/>
                    <a:pt x="110" y="1275"/>
                  </a:cubicBezTo>
                  <a:cubicBezTo>
                    <a:pt x="171" y="1210"/>
                    <a:pt x="239" y="1154"/>
                    <a:pt x="316" y="1109"/>
                  </a:cubicBezTo>
                  <a:cubicBezTo>
                    <a:pt x="466" y="1018"/>
                    <a:pt x="627" y="941"/>
                    <a:pt x="791" y="880"/>
                  </a:cubicBezTo>
                  <a:cubicBezTo>
                    <a:pt x="1121" y="760"/>
                    <a:pt x="1456" y="658"/>
                    <a:pt x="1798" y="580"/>
                  </a:cubicBezTo>
                  <a:cubicBezTo>
                    <a:pt x="2481" y="421"/>
                    <a:pt x="3174" y="315"/>
                    <a:pt x="3867" y="231"/>
                  </a:cubicBezTo>
                  <a:cubicBezTo>
                    <a:pt x="5254" y="67"/>
                    <a:pt x="6653" y="6"/>
                    <a:pt x="8049" y="0"/>
                  </a:cubicBezTo>
                  <a:cubicBezTo>
                    <a:pt x="9446" y="6"/>
                    <a:pt x="10844" y="67"/>
                    <a:pt x="12232" y="231"/>
                  </a:cubicBezTo>
                  <a:cubicBezTo>
                    <a:pt x="12926" y="315"/>
                    <a:pt x="13617" y="421"/>
                    <a:pt x="14300" y="580"/>
                  </a:cubicBezTo>
                  <a:cubicBezTo>
                    <a:pt x="14642" y="658"/>
                    <a:pt x="14979" y="760"/>
                    <a:pt x="15307" y="880"/>
                  </a:cubicBezTo>
                  <a:cubicBezTo>
                    <a:pt x="15473" y="943"/>
                    <a:pt x="15632" y="1020"/>
                    <a:pt x="15784" y="1109"/>
                  </a:cubicBezTo>
                  <a:cubicBezTo>
                    <a:pt x="15859" y="1154"/>
                    <a:pt x="15929" y="1210"/>
                    <a:pt x="15990" y="1275"/>
                  </a:cubicBezTo>
                  <a:cubicBezTo>
                    <a:pt x="16047" y="1341"/>
                    <a:pt x="16098" y="1421"/>
                    <a:pt x="16094" y="1510"/>
                  </a:cubicBezTo>
                  <a:cubicBezTo>
                    <a:pt x="16091" y="1421"/>
                    <a:pt x="16033" y="1348"/>
                    <a:pt x="15974" y="1290"/>
                  </a:cubicBezTo>
                  <a:cubicBezTo>
                    <a:pt x="15909" y="1233"/>
                    <a:pt x="15838" y="1186"/>
                    <a:pt x="15761" y="1147"/>
                  </a:cubicBezTo>
                  <a:cubicBezTo>
                    <a:pt x="15607" y="1070"/>
                    <a:pt x="15447" y="1006"/>
                    <a:pt x="15281" y="955"/>
                  </a:cubicBezTo>
                  <a:cubicBezTo>
                    <a:pt x="14949" y="856"/>
                    <a:pt x="14612" y="779"/>
                    <a:pt x="14272" y="721"/>
                  </a:cubicBezTo>
                  <a:cubicBezTo>
                    <a:pt x="13590" y="599"/>
                    <a:pt x="12898" y="524"/>
                    <a:pt x="12209" y="461"/>
                  </a:cubicBezTo>
                  <a:cubicBezTo>
                    <a:pt x="10826" y="344"/>
                    <a:pt x="9437" y="297"/>
                    <a:pt x="8049" y="297"/>
                  </a:cubicBezTo>
                  <a:cubicBezTo>
                    <a:pt x="6661" y="297"/>
                    <a:pt x="5272" y="344"/>
                    <a:pt x="3889" y="461"/>
                  </a:cubicBezTo>
                  <a:cubicBezTo>
                    <a:pt x="3200" y="524"/>
                    <a:pt x="2509" y="599"/>
                    <a:pt x="1828" y="721"/>
                  </a:cubicBezTo>
                  <a:cubicBezTo>
                    <a:pt x="1486" y="779"/>
                    <a:pt x="1149" y="856"/>
                    <a:pt x="817" y="955"/>
                  </a:cubicBezTo>
                  <a:cubicBezTo>
                    <a:pt x="651" y="1006"/>
                    <a:pt x="492" y="1069"/>
                    <a:pt x="339" y="1147"/>
                  </a:cubicBezTo>
                  <a:cubicBezTo>
                    <a:pt x="260" y="1186"/>
                    <a:pt x="189" y="1233"/>
                    <a:pt x="126" y="1290"/>
                  </a:cubicBezTo>
                  <a:cubicBezTo>
                    <a:pt x="65" y="1348"/>
                    <a:pt x="9" y="1420"/>
                    <a:pt x="4" y="150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7" name="Google Shape;857;p31"/>
          <p:cNvSpPr txBox="1">
            <a:spLocks noGrp="1"/>
          </p:cNvSpPr>
          <p:nvPr>
            <p:ph type="title" idx="2"/>
          </p:nvPr>
        </p:nvSpPr>
        <p:spPr>
          <a:xfrm flipH="1">
            <a:off x="235130" y="2231655"/>
            <a:ext cx="3950429" cy="533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Anime Merch? </a:t>
            </a:r>
            <a:endParaRPr dirty="0"/>
          </a:p>
        </p:txBody>
      </p:sp>
      <p:sp>
        <p:nvSpPr>
          <p:cNvPr id="858" name="Google Shape;858;p31"/>
          <p:cNvSpPr txBox="1">
            <a:spLocks noGrp="1"/>
          </p:cNvSpPr>
          <p:nvPr>
            <p:ph type="subTitle" idx="1"/>
          </p:nvPr>
        </p:nvSpPr>
        <p:spPr>
          <a:xfrm>
            <a:off x="313386" y="2898034"/>
            <a:ext cx="3662601" cy="2124633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is an E commerse web site to sell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Anime Figures, T-shirts, Katanas And Mini katana</a:t>
            </a:r>
            <a:endParaRPr dirty="0"/>
          </a:p>
        </p:txBody>
      </p:sp>
      <p:sp>
        <p:nvSpPr>
          <p:cNvPr id="863" name="Google Shape;863;p31"/>
          <p:cNvSpPr txBox="1">
            <a:spLocks noGrp="1"/>
          </p:cNvSpPr>
          <p:nvPr>
            <p:ph type="title" idx="7"/>
          </p:nvPr>
        </p:nvSpPr>
        <p:spPr>
          <a:xfrm flipH="1">
            <a:off x="5014748" y="1492205"/>
            <a:ext cx="3763492" cy="533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this web-site?</a:t>
            </a:r>
            <a:endParaRPr dirty="0"/>
          </a:p>
        </p:txBody>
      </p:sp>
      <p:grpSp>
        <p:nvGrpSpPr>
          <p:cNvPr id="870" name="Google Shape;870;p31"/>
          <p:cNvGrpSpPr/>
          <p:nvPr/>
        </p:nvGrpSpPr>
        <p:grpSpPr>
          <a:xfrm>
            <a:off x="0" y="1301149"/>
            <a:ext cx="1905555" cy="682088"/>
            <a:chOff x="-27625" y="1301088"/>
            <a:chExt cx="1933200" cy="682088"/>
          </a:xfrm>
        </p:grpSpPr>
        <p:grpSp>
          <p:nvGrpSpPr>
            <p:cNvPr id="871" name="Google Shape;871;p31"/>
            <p:cNvGrpSpPr/>
            <p:nvPr/>
          </p:nvGrpSpPr>
          <p:grpSpPr>
            <a:xfrm>
              <a:off x="998525" y="1301088"/>
              <a:ext cx="559866" cy="535382"/>
              <a:chOff x="403425" y="1360888"/>
              <a:chExt cx="559866" cy="535382"/>
            </a:xfrm>
          </p:grpSpPr>
          <p:sp>
            <p:nvSpPr>
              <p:cNvPr id="872" name="Google Shape;872;p31"/>
              <p:cNvSpPr/>
              <p:nvPr/>
            </p:nvSpPr>
            <p:spPr>
              <a:xfrm>
                <a:off x="502974" y="1581232"/>
                <a:ext cx="366267" cy="315037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2921" extrusionOk="0">
                    <a:moveTo>
                      <a:pt x="645" y="2921"/>
                    </a:moveTo>
                    <a:lnTo>
                      <a:pt x="1" y="227"/>
                    </a:lnTo>
                    <a:cubicBezTo>
                      <a:pt x="1" y="227"/>
                      <a:pt x="2317" y="0"/>
                      <a:pt x="3396" y="227"/>
                    </a:cubicBezTo>
                    <a:lnTo>
                      <a:pt x="2994" y="292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31000">
                    <a:srgbClr val="0C899A"/>
                  </a:gs>
                  <a:gs pos="100000">
                    <a:schemeClr val="accent5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1"/>
              <p:cNvSpPr/>
              <p:nvPr/>
            </p:nvSpPr>
            <p:spPr>
              <a:xfrm>
                <a:off x="403425" y="1451700"/>
                <a:ext cx="182379" cy="154121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924" y="1428"/>
                    </a:moveTo>
                    <a:cubicBezTo>
                      <a:pt x="367" y="1376"/>
                      <a:pt x="105" y="0"/>
                      <a:pt x="53" y="16"/>
                    </a:cubicBezTo>
                    <a:cubicBezTo>
                      <a:pt x="0" y="33"/>
                      <a:pt x="1152" y="161"/>
                      <a:pt x="1690" y="13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1"/>
              <p:cNvSpPr/>
              <p:nvPr/>
            </p:nvSpPr>
            <p:spPr>
              <a:xfrm>
                <a:off x="780913" y="1451700"/>
                <a:ext cx="182379" cy="154121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428"/>
                    </a:moveTo>
                    <a:cubicBezTo>
                      <a:pt x="1323" y="1376"/>
                      <a:pt x="1585" y="0"/>
                      <a:pt x="1638" y="16"/>
                    </a:cubicBezTo>
                    <a:cubicBezTo>
                      <a:pt x="1690" y="33"/>
                      <a:pt x="538" y="161"/>
                      <a:pt x="0" y="13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1"/>
              <p:cNvSpPr/>
              <p:nvPr/>
            </p:nvSpPr>
            <p:spPr>
              <a:xfrm>
                <a:off x="521848" y="1360888"/>
                <a:ext cx="138698" cy="238462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2211" extrusionOk="0">
                    <a:moveTo>
                      <a:pt x="1131" y="2185"/>
                    </a:moveTo>
                    <a:cubicBezTo>
                      <a:pt x="1131" y="2185"/>
                      <a:pt x="1285" y="802"/>
                      <a:pt x="266" y="1"/>
                    </a:cubicBezTo>
                    <a:cubicBezTo>
                      <a:pt x="266" y="1"/>
                      <a:pt x="0" y="1335"/>
                      <a:pt x="592" y="221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1"/>
              <p:cNvSpPr/>
              <p:nvPr/>
            </p:nvSpPr>
            <p:spPr>
              <a:xfrm>
                <a:off x="706925" y="1385802"/>
                <a:ext cx="146356" cy="213548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980" extrusionOk="0">
                    <a:moveTo>
                      <a:pt x="0" y="1980"/>
                    </a:moveTo>
                    <a:cubicBezTo>
                      <a:pt x="0" y="1980"/>
                      <a:pt x="243" y="802"/>
                      <a:pt x="1261" y="0"/>
                    </a:cubicBezTo>
                    <a:cubicBezTo>
                      <a:pt x="1261" y="0"/>
                      <a:pt x="1357" y="1104"/>
                      <a:pt x="767" y="198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1"/>
              <p:cNvSpPr/>
              <p:nvPr/>
            </p:nvSpPr>
            <p:spPr>
              <a:xfrm>
                <a:off x="632506" y="1360888"/>
                <a:ext cx="138483" cy="238462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11" extrusionOk="0">
                    <a:moveTo>
                      <a:pt x="153" y="2185"/>
                    </a:moveTo>
                    <a:cubicBezTo>
                      <a:pt x="153" y="2185"/>
                      <a:pt x="1" y="802"/>
                      <a:pt x="1018" y="1"/>
                    </a:cubicBezTo>
                    <a:cubicBezTo>
                      <a:pt x="1018" y="1"/>
                      <a:pt x="1284" y="1335"/>
                      <a:pt x="692" y="221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8" name="Google Shape;878;p31"/>
            <p:cNvSpPr/>
            <p:nvPr/>
          </p:nvSpPr>
          <p:spPr>
            <a:xfrm>
              <a:off x="-27625" y="1831975"/>
              <a:ext cx="1933200" cy="1512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9" name="Google Shape;879;p31"/>
          <p:cNvSpPr/>
          <p:nvPr/>
        </p:nvSpPr>
        <p:spPr>
          <a:xfrm>
            <a:off x="1408500" y="1831975"/>
            <a:ext cx="497100" cy="151200"/>
          </a:xfrm>
          <a:prstGeom prst="rect">
            <a:avLst/>
          </a:prstGeom>
          <a:gradFill>
            <a:gsLst>
              <a:gs pos="0">
                <a:srgbClr val="00FF79">
                  <a:alpha val="81568"/>
                </a:srgbClr>
              </a:gs>
              <a:gs pos="7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0" name="Google Shape;880;p31"/>
          <p:cNvGrpSpPr/>
          <p:nvPr/>
        </p:nvGrpSpPr>
        <p:grpSpPr>
          <a:xfrm>
            <a:off x="3974575" y="4314877"/>
            <a:ext cx="1133360" cy="914985"/>
            <a:chOff x="3974575" y="4314877"/>
            <a:chExt cx="1133360" cy="914985"/>
          </a:xfrm>
        </p:grpSpPr>
        <p:sp>
          <p:nvSpPr>
            <p:cNvPr id="881" name="Google Shape;881;p31"/>
            <p:cNvSpPr/>
            <p:nvPr/>
          </p:nvSpPr>
          <p:spPr>
            <a:xfrm>
              <a:off x="4238433" y="4694838"/>
              <a:ext cx="539857" cy="530322"/>
            </a:xfrm>
            <a:custGeom>
              <a:avLst/>
              <a:gdLst/>
              <a:ahLst/>
              <a:cxnLst/>
              <a:rect l="l" t="t" r="r" b="b"/>
              <a:pathLst>
                <a:path w="9536" h="9368" extrusionOk="0">
                  <a:moveTo>
                    <a:pt x="2053" y="39"/>
                  </a:moveTo>
                  <a:cubicBezTo>
                    <a:pt x="2712" y="86"/>
                    <a:pt x="3370" y="115"/>
                    <a:pt x="4031" y="138"/>
                  </a:cubicBezTo>
                  <a:cubicBezTo>
                    <a:pt x="4747" y="164"/>
                    <a:pt x="5461" y="189"/>
                    <a:pt x="6171" y="194"/>
                  </a:cubicBezTo>
                  <a:cubicBezTo>
                    <a:pt x="6224" y="199"/>
                    <a:pt x="6278" y="199"/>
                    <a:pt x="6330" y="194"/>
                  </a:cubicBezTo>
                  <a:cubicBezTo>
                    <a:pt x="7374" y="197"/>
                    <a:pt x="8414" y="157"/>
                    <a:pt x="9458" y="11"/>
                  </a:cubicBezTo>
                  <a:cubicBezTo>
                    <a:pt x="9472" y="9"/>
                    <a:pt x="9484" y="4"/>
                    <a:pt x="9498" y="0"/>
                  </a:cubicBezTo>
                  <a:cubicBezTo>
                    <a:pt x="9511" y="2"/>
                    <a:pt x="9523" y="4"/>
                    <a:pt x="9535" y="4"/>
                  </a:cubicBezTo>
                  <a:lnTo>
                    <a:pt x="7737" y="8700"/>
                  </a:lnTo>
                  <a:cubicBezTo>
                    <a:pt x="5580" y="9367"/>
                    <a:pt x="3272" y="9367"/>
                    <a:pt x="1116" y="8700"/>
                  </a:cubicBezTo>
                  <a:lnTo>
                    <a:pt x="1" y="68"/>
                  </a:lnTo>
                  <a:cubicBezTo>
                    <a:pt x="685" y="91"/>
                    <a:pt x="1369" y="79"/>
                    <a:pt x="2053" y="3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4238263" y="4671402"/>
              <a:ext cx="538838" cy="52534"/>
            </a:xfrm>
            <a:custGeom>
              <a:avLst/>
              <a:gdLst/>
              <a:ahLst/>
              <a:cxnLst/>
              <a:rect l="l" t="t" r="r" b="b"/>
              <a:pathLst>
                <a:path w="9518" h="928" extrusionOk="0">
                  <a:moveTo>
                    <a:pt x="9517" y="465"/>
                  </a:moveTo>
                  <a:cubicBezTo>
                    <a:pt x="9517" y="720"/>
                    <a:pt x="7386" y="927"/>
                    <a:pt x="4759" y="927"/>
                  </a:cubicBezTo>
                  <a:cubicBezTo>
                    <a:pt x="2132" y="927"/>
                    <a:pt x="0" y="720"/>
                    <a:pt x="0" y="465"/>
                  </a:cubicBezTo>
                  <a:cubicBezTo>
                    <a:pt x="0" y="208"/>
                    <a:pt x="2132" y="1"/>
                    <a:pt x="4759" y="1"/>
                  </a:cubicBezTo>
                  <a:cubicBezTo>
                    <a:pt x="7386" y="1"/>
                    <a:pt x="9517" y="208"/>
                    <a:pt x="9517" y="465"/>
                  </a:cubicBezTo>
                  <a:close/>
                </a:path>
              </a:pathLst>
            </a:custGeom>
            <a:solidFill>
              <a:srgbClr val="4C3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4419981" y="4474062"/>
              <a:ext cx="609490" cy="755800"/>
            </a:xfrm>
            <a:custGeom>
              <a:avLst/>
              <a:gdLst/>
              <a:ahLst/>
              <a:cxnLst/>
              <a:rect l="l" t="t" r="r" b="b"/>
              <a:pathLst>
                <a:path w="10766" h="13351" extrusionOk="0">
                  <a:moveTo>
                    <a:pt x="671" y="4003"/>
                  </a:moveTo>
                  <a:cubicBezTo>
                    <a:pt x="671" y="4003"/>
                    <a:pt x="3142" y="1"/>
                    <a:pt x="4354" y="903"/>
                  </a:cubicBezTo>
                  <a:cubicBezTo>
                    <a:pt x="5565" y="1804"/>
                    <a:pt x="10765" y="4618"/>
                    <a:pt x="10505" y="13351"/>
                  </a:cubicBezTo>
                  <a:cubicBezTo>
                    <a:pt x="10505" y="13351"/>
                    <a:pt x="6471" y="9964"/>
                    <a:pt x="3832" y="8533"/>
                  </a:cubicBezTo>
                  <a:cubicBezTo>
                    <a:pt x="1193" y="7100"/>
                    <a:pt x="1598" y="4050"/>
                    <a:pt x="1598" y="4050"/>
                  </a:cubicBezTo>
                  <a:lnTo>
                    <a:pt x="0" y="525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4524822" y="4576242"/>
              <a:ext cx="436539" cy="525680"/>
            </a:xfrm>
            <a:custGeom>
              <a:avLst/>
              <a:gdLst/>
              <a:ahLst/>
              <a:cxnLst/>
              <a:rect l="l" t="t" r="r" b="b"/>
              <a:pathLst>
                <a:path w="7711" h="9286" extrusionOk="0">
                  <a:moveTo>
                    <a:pt x="65" y="1481"/>
                  </a:moveTo>
                  <a:cubicBezTo>
                    <a:pt x="290" y="908"/>
                    <a:pt x="1051" y="707"/>
                    <a:pt x="1636" y="903"/>
                  </a:cubicBezTo>
                  <a:cubicBezTo>
                    <a:pt x="2219" y="1099"/>
                    <a:pt x="2659" y="1577"/>
                    <a:pt x="3053" y="2048"/>
                  </a:cubicBezTo>
                  <a:cubicBezTo>
                    <a:pt x="4904" y="4249"/>
                    <a:pt x="6429" y="6711"/>
                    <a:pt x="7711" y="9285"/>
                  </a:cubicBezTo>
                  <a:cubicBezTo>
                    <a:pt x="6543" y="6419"/>
                    <a:pt x="5335" y="3488"/>
                    <a:pt x="3252" y="1200"/>
                  </a:cubicBezTo>
                  <a:cubicBezTo>
                    <a:pt x="2926" y="838"/>
                    <a:pt x="2568" y="489"/>
                    <a:pt x="2130" y="275"/>
                  </a:cubicBezTo>
                  <a:cubicBezTo>
                    <a:pt x="1690" y="62"/>
                    <a:pt x="1154" y="1"/>
                    <a:pt x="718" y="219"/>
                  </a:cubicBezTo>
                  <a:cubicBezTo>
                    <a:pt x="281" y="439"/>
                    <a:pt x="0" y="980"/>
                    <a:pt x="168" y="143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4593376" y="4425944"/>
              <a:ext cx="376303" cy="490469"/>
            </a:xfrm>
            <a:custGeom>
              <a:avLst/>
              <a:gdLst/>
              <a:ahLst/>
              <a:cxnLst/>
              <a:rect l="l" t="t" r="r" b="b"/>
              <a:pathLst>
                <a:path w="6647" h="8664" extrusionOk="0">
                  <a:moveTo>
                    <a:pt x="1" y="0"/>
                  </a:moveTo>
                  <a:cubicBezTo>
                    <a:pt x="1039" y="2175"/>
                    <a:pt x="2314" y="4757"/>
                    <a:pt x="3323" y="6093"/>
                  </a:cubicBezTo>
                  <a:cubicBezTo>
                    <a:pt x="3742" y="6648"/>
                    <a:pt x="5560" y="8051"/>
                    <a:pt x="6646" y="8664"/>
                  </a:cubicBezTo>
                  <a:cubicBezTo>
                    <a:pt x="5663" y="3626"/>
                    <a:pt x="2672" y="3614"/>
                    <a:pt x="1006" y="93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4506424" y="4703330"/>
              <a:ext cx="508324" cy="526530"/>
            </a:xfrm>
            <a:custGeom>
              <a:avLst/>
              <a:gdLst/>
              <a:ahLst/>
              <a:cxnLst/>
              <a:rect l="l" t="t" r="r" b="b"/>
              <a:pathLst>
                <a:path w="8979" h="9301" extrusionOk="0">
                  <a:moveTo>
                    <a:pt x="8978" y="9301"/>
                  </a:moveTo>
                  <a:cubicBezTo>
                    <a:pt x="8128" y="8556"/>
                    <a:pt x="7252" y="7843"/>
                    <a:pt x="6358" y="7152"/>
                  </a:cubicBezTo>
                  <a:cubicBezTo>
                    <a:pt x="5464" y="6459"/>
                    <a:pt x="4546" y="5797"/>
                    <a:pt x="3600" y="5176"/>
                  </a:cubicBezTo>
                  <a:cubicBezTo>
                    <a:pt x="3364" y="5021"/>
                    <a:pt x="3118" y="4878"/>
                    <a:pt x="2877" y="4729"/>
                  </a:cubicBezTo>
                  <a:cubicBezTo>
                    <a:pt x="2635" y="4586"/>
                    <a:pt x="2376" y="4455"/>
                    <a:pt x="2146" y="4305"/>
                  </a:cubicBezTo>
                  <a:cubicBezTo>
                    <a:pt x="1902" y="4171"/>
                    <a:pt x="1687" y="3991"/>
                    <a:pt x="1474" y="3813"/>
                  </a:cubicBezTo>
                  <a:lnTo>
                    <a:pt x="1182" y="3516"/>
                  </a:lnTo>
                  <a:cubicBezTo>
                    <a:pt x="1092" y="3410"/>
                    <a:pt x="1010" y="3298"/>
                    <a:pt x="922" y="3190"/>
                  </a:cubicBezTo>
                  <a:cubicBezTo>
                    <a:pt x="598" y="2732"/>
                    <a:pt x="362" y="2219"/>
                    <a:pt x="228" y="1674"/>
                  </a:cubicBezTo>
                  <a:cubicBezTo>
                    <a:pt x="90" y="1128"/>
                    <a:pt x="36" y="564"/>
                    <a:pt x="71" y="0"/>
                  </a:cubicBezTo>
                  <a:cubicBezTo>
                    <a:pt x="1" y="562"/>
                    <a:pt x="44" y="1135"/>
                    <a:pt x="160" y="1692"/>
                  </a:cubicBezTo>
                  <a:cubicBezTo>
                    <a:pt x="282" y="2250"/>
                    <a:pt x="509" y="2779"/>
                    <a:pt x="830" y="3254"/>
                  </a:cubicBezTo>
                  <a:cubicBezTo>
                    <a:pt x="1148" y="3732"/>
                    <a:pt x="1587" y="4123"/>
                    <a:pt x="2076" y="4418"/>
                  </a:cubicBezTo>
                  <a:cubicBezTo>
                    <a:pt x="2319" y="4577"/>
                    <a:pt x="2563" y="4705"/>
                    <a:pt x="2806" y="4850"/>
                  </a:cubicBezTo>
                  <a:cubicBezTo>
                    <a:pt x="3045" y="4998"/>
                    <a:pt x="3286" y="5143"/>
                    <a:pt x="3522" y="5298"/>
                  </a:cubicBezTo>
                  <a:cubicBezTo>
                    <a:pt x="4469" y="5906"/>
                    <a:pt x="5384" y="6569"/>
                    <a:pt x="6290" y="7241"/>
                  </a:cubicBezTo>
                  <a:cubicBezTo>
                    <a:pt x="6746" y="7575"/>
                    <a:pt x="7194" y="7917"/>
                    <a:pt x="7641" y="8262"/>
                  </a:cubicBezTo>
                  <a:cubicBezTo>
                    <a:pt x="8088" y="8608"/>
                    <a:pt x="8533" y="8952"/>
                    <a:pt x="8978" y="9301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3974575" y="4375166"/>
              <a:ext cx="512966" cy="523076"/>
            </a:xfrm>
            <a:custGeom>
              <a:avLst/>
              <a:gdLst/>
              <a:ahLst/>
              <a:cxnLst/>
              <a:rect l="l" t="t" r="r" b="b"/>
              <a:pathLst>
                <a:path w="9061" h="9240" extrusionOk="0">
                  <a:moveTo>
                    <a:pt x="9061" y="3402"/>
                  </a:moveTo>
                  <a:cubicBezTo>
                    <a:pt x="8629" y="2987"/>
                    <a:pt x="8757" y="1755"/>
                    <a:pt x="7023" y="877"/>
                  </a:cubicBezTo>
                  <a:cubicBezTo>
                    <a:pt x="5288" y="0"/>
                    <a:pt x="4080" y="115"/>
                    <a:pt x="3513" y="58"/>
                  </a:cubicBezTo>
                  <a:cubicBezTo>
                    <a:pt x="2946" y="0"/>
                    <a:pt x="1282" y="2292"/>
                    <a:pt x="642" y="4483"/>
                  </a:cubicBezTo>
                  <a:cubicBezTo>
                    <a:pt x="1" y="6672"/>
                    <a:pt x="497" y="9240"/>
                    <a:pt x="497" y="9240"/>
                  </a:cubicBezTo>
                  <a:cubicBezTo>
                    <a:pt x="497" y="9240"/>
                    <a:pt x="2778" y="7330"/>
                    <a:pt x="3513" y="5094"/>
                  </a:cubicBezTo>
                  <a:cubicBezTo>
                    <a:pt x="4248" y="2860"/>
                    <a:pt x="4821" y="1777"/>
                    <a:pt x="4821" y="1777"/>
                  </a:cubicBezTo>
                  <a:lnTo>
                    <a:pt x="7444" y="2587"/>
                  </a:lnTo>
                  <a:lnTo>
                    <a:pt x="9061" y="48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4002653" y="4475647"/>
              <a:ext cx="244849" cy="422594"/>
            </a:xfrm>
            <a:custGeom>
              <a:avLst/>
              <a:gdLst/>
              <a:ahLst/>
              <a:cxnLst/>
              <a:rect l="l" t="t" r="r" b="b"/>
              <a:pathLst>
                <a:path w="4325" h="7465" extrusionOk="0">
                  <a:moveTo>
                    <a:pt x="1" y="7465"/>
                  </a:moveTo>
                  <a:cubicBezTo>
                    <a:pt x="570" y="7009"/>
                    <a:pt x="1086" y="6487"/>
                    <a:pt x="1561" y="5929"/>
                  </a:cubicBezTo>
                  <a:cubicBezTo>
                    <a:pt x="1678" y="5787"/>
                    <a:pt x="1797" y="5648"/>
                    <a:pt x="1903" y="5497"/>
                  </a:cubicBezTo>
                  <a:cubicBezTo>
                    <a:pt x="2015" y="5353"/>
                    <a:pt x="2120" y="5201"/>
                    <a:pt x="2221" y="5049"/>
                  </a:cubicBezTo>
                  <a:cubicBezTo>
                    <a:pt x="2324" y="4897"/>
                    <a:pt x="2418" y="4738"/>
                    <a:pt x="2516" y="4583"/>
                  </a:cubicBezTo>
                  <a:cubicBezTo>
                    <a:pt x="2603" y="4422"/>
                    <a:pt x="2698" y="4263"/>
                    <a:pt x="2776" y="4096"/>
                  </a:cubicBezTo>
                  <a:cubicBezTo>
                    <a:pt x="2935" y="3766"/>
                    <a:pt x="3062" y="3413"/>
                    <a:pt x="3171" y="3068"/>
                  </a:cubicBezTo>
                  <a:cubicBezTo>
                    <a:pt x="3284" y="2722"/>
                    <a:pt x="3406" y="2380"/>
                    <a:pt x="3525" y="2034"/>
                  </a:cubicBezTo>
                  <a:cubicBezTo>
                    <a:pt x="3644" y="1690"/>
                    <a:pt x="3771" y="1350"/>
                    <a:pt x="3906" y="1011"/>
                  </a:cubicBezTo>
                  <a:cubicBezTo>
                    <a:pt x="4035" y="671"/>
                    <a:pt x="4174" y="334"/>
                    <a:pt x="4325" y="1"/>
                  </a:cubicBezTo>
                  <a:cubicBezTo>
                    <a:pt x="3972" y="641"/>
                    <a:pt x="3687" y="1317"/>
                    <a:pt x="3420" y="1996"/>
                  </a:cubicBezTo>
                  <a:cubicBezTo>
                    <a:pt x="3284" y="2334"/>
                    <a:pt x="3165" y="2680"/>
                    <a:pt x="3045" y="3026"/>
                  </a:cubicBezTo>
                  <a:cubicBezTo>
                    <a:pt x="2935" y="3370"/>
                    <a:pt x="2801" y="3706"/>
                    <a:pt x="2645" y="4033"/>
                  </a:cubicBezTo>
                  <a:cubicBezTo>
                    <a:pt x="2338" y="4687"/>
                    <a:pt x="1919" y="5284"/>
                    <a:pt x="1474" y="5857"/>
                  </a:cubicBezTo>
                  <a:cubicBezTo>
                    <a:pt x="1249" y="6142"/>
                    <a:pt x="1015" y="6421"/>
                    <a:pt x="765" y="6686"/>
                  </a:cubicBezTo>
                  <a:cubicBezTo>
                    <a:pt x="521" y="6957"/>
                    <a:pt x="266" y="7215"/>
                    <a:pt x="1" y="7465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4185560" y="4541880"/>
              <a:ext cx="372907" cy="534851"/>
            </a:xfrm>
            <a:custGeom>
              <a:avLst/>
              <a:gdLst/>
              <a:ahLst/>
              <a:cxnLst/>
              <a:rect l="l" t="t" r="r" b="b"/>
              <a:pathLst>
                <a:path w="6587" h="9448" extrusionOk="0">
                  <a:moveTo>
                    <a:pt x="6587" y="2608"/>
                  </a:moveTo>
                  <a:cubicBezTo>
                    <a:pt x="6327" y="2168"/>
                    <a:pt x="4337" y="574"/>
                    <a:pt x="3296" y="288"/>
                  </a:cubicBezTo>
                  <a:cubicBezTo>
                    <a:pt x="2254" y="0"/>
                    <a:pt x="1" y="9423"/>
                    <a:pt x="261" y="9435"/>
                  </a:cubicBezTo>
                  <a:cubicBezTo>
                    <a:pt x="521" y="9447"/>
                    <a:pt x="3518" y="8323"/>
                    <a:pt x="4700" y="6471"/>
                  </a:cubicBezTo>
                  <a:cubicBezTo>
                    <a:pt x="5882" y="4621"/>
                    <a:pt x="5334" y="2557"/>
                    <a:pt x="5334" y="255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4198806" y="4556372"/>
              <a:ext cx="173404" cy="519623"/>
            </a:xfrm>
            <a:custGeom>
              <a:avLst/>
              <a:gdLst/>
              <a:ahLst/>
              <a:cxnLst/>
              <a:rect l="l" t="t" r="r" b="b"/>
              <a:pathLst>
                <a:path w="3063" h="9179" extrusionOk="0">
                  <a:moveTo>
                    <a:pt x="3062" y="32"/>
                  </a:moveTo>
                  <a:cubicBezTo>
                    <a:pt x="2958" y="1"/>
                    <a:pt x="2856" y="67"/>
                    <a:pt x="2781" y="133"/>
                  </a:cubicBezTo>
                  <a:cubicBezTo>
                    <a:pt x="2706" y="205"/>
                    <a:pt x="2638" y="283"/>
                    <a:pt x="2579" y="369"/>
                  </a:cubicBezTo>
                  <a:cubicBezTo>
                    <a:pt x="2464" y="538"/>
                    <a:pt x="2359" y="718"/>
                    <a:pt x="2266" y="901"/>
                  </a:cubicBezTo>
                  <a:cubicBezTo>
                    <a:pt x="2083" y="1271"/>
                    <a:pt x="1928" y="1652"/>
                    <a:pt x="1779" y="2034"/>
                  </a:cubicBezTo>
                  <a:cubicBezTo>
                    <a:pt x="1488" y="2802"/>
                    <a:pt x="1247" y="3588"/>
                    <a:pt x="1013" y="4375"/>
                  </a:cubicBezTo>
                  <a:cubicBezTo>
                    <a:pt x="793" y="5166"/>
                    <a:pt x="584" y="5960"/>
                    <a:pt x="402" y="6760"/>
                  </a:cubicBezTo>
                  <a:cubicBezTo>
                    <a:pt x="313" y="7159"/>
                    <a:pt x="228" y="7561"/>
                    <a:pt x="153" y="7964"/>
                  </a:cubicBezTo>
                  <a:cubicBezTo>
                    <a:pt x="116" y="8167"/>
                    <a:pt x="81" y="8369"/>
                    <a:pt x="51" y="8572"/>
                  </a:cubicBezTo>
                  <a:cubicBezTo>
                    <a:pt x="37" y="8675"/>
                    <a:pt x="23" y="8776"/>
                    <a:pt x="13" y="8877"/>
                  </a:cubicBezTo>
                  <a:cubicBezTo>
                    <a:pt x="8" y="8929"/>
                    <a:pt x="4" y="8980"/>
                    <a:pt x="2" y="9031"/>
                  </a:cubicBezTo>
                  <a:cubicBezTo>
                    <a:pt x="2" y="9057"/>
                    <a:pt x="1" y="9083"/>
                    <a:pt x="2" y="9109"/>
                  </a:cubicBezTo>
                  <a:cubicBezTo>
                    <a:pt x="4" y="9134"/>
                    <a:pt x="2" y="9165"/>
                    <a:pt x="25" y="9179"/>
                  </a:cubicBezTo>
                  <a:cubicBezTo>
                    <a:pt x="4" y="9165"/>
                    <a:pt x="9" y="9132"/>
                    <a:pt x="8" y="9109"/>
                  </a:cubicBezTo>
                  <a:cubicBezTo>
                    <a:pt x="6" y="9085"/>
                    <a:pt x="11" y="9057"/>
                    <a:pt x="13" y="9032"/>
                  </a:cubicBezTo>
                  <a:cubicBezTo>
                    <a:pt x="18" y="8982"/>
                    <a:pt x="27" y="8931"/>
                    <a:pt x="36" y="8881"/>
                  </a:cubicBezTo>
                  <a:cubicBezTo>
                    <a:pt x="51" y="8779"/>
                    <a:pt x="70" y="8678"/>
                    <a:pt x="90" y="8579"/>
                  </a:cubicBezTo>
                  <a:cubicBezTo>
                    <a:pt x="130" y="8378"/>
                    <a:pt x="175" y="8179"/>
                    <a:pt x="222" y="7980"/>
                  </a:cubicBezTo>
                  <a:cubicBezTo>
                    <a:pt x="313" y="7580"/>
                    <a:pt x="409" y="7182"/>
                    <a:pt x="512" y="6786"/>
                  </a:cubicBezTo>
                  <a:cubicBezTo>
                    <a:pt x="715" y="5993"/>
                    <a:pt x="922" y="5201"/>
                    <a:pt x="1153" y="4415"/>
                  </a:cubicBezTo>
                  <a:cubicBezTo>
                    <a:pt x="1374" y="3628"/>
                    <a:pt x="1617" y="2846"/>
                    <a:pt x="1884" y="2073"/>
                  </a:cubicBezTo>
                  <a:cubicBezTo>
                    <a:pt x="2019" y="1687"/>
                    <a:pt x="2162" y="1305"/>
                    <a:pt x="2331" y="933"/>
                  </a:cubicBezTo>
                  <a:cubicBezTo>
                    <a:pt x="2411" y="746"/>
                    <a:pt x="2506" y="564"/>
                    <a:pt x="2610" y="390"/>
                  </a:cubicBezTo>
                  <a:cubicBezTo>
                    <a:pt x="2664" y="303"/>
                    <a:pt x="2726" y="222"/>
                    <a:pt x="2795" y="149"/>
                  </a:cubicBezTo>
                  <a:cubicBezTo>
                    <a:pt x="2865" y="81"/>
                    <a:pt x="2956" y="8"/>
                    <a:pt x="3062" y="32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4200278" y="4686743"/>
              <a:ext cx="299310" cy="389250"/>
            </a:xfrm>
            <a:custGeom>
              <a:avLst/>
              <a:gdLst/>
              <a:ahLst/>
              <a:cxnLst/>
              <a:rect l="l" t="t" r="r" b="b"/>
              <a:pathLst>
                <a:path w="5287" h="6876" extrusionOk="0">
                  <a:moveTo>
                    <a:pt x="1" y="6876"/>
                  </a:moveTo>
                  <a:cubicBezTo>
                    <a:pt x="198" y="6853"/>
                    <a:pt x="388" y="6787"/>
                    <a:pt x="575" y="6722"/>
                  </a:cubicBezTo>
                  <a:cubicBezTo>
                    <a:pt x="762" y="6660"/>
                    <a:pt x="947" y="6584"/>
                    <a:pt x="1130" y="6506"/>
                  </a:cubicBezTo>
                  <a:cubicBezTo>
                    <a:pt x="1495" y="6347"/>
                    <a:pt x="1851" y="6169"/>
                    <a:pt x="2197" y="5974"/>
                  </a:cubicBezTo>
                  <a:cubicBezTo>
                    <a:pt x="2544" y="5778"/>
                    <a:pt x="2876" y="5556"/>
                    <a:pt x="3192" y="5314"/>
                  </a:cubicBezTo>
                  <a:cubicBezTo>
                    <a:pt x="3354" y="5197"/>
                    <a:pt x="3501" y="5059"/>
                    <a:pt x="3654" y="4931"/>
                  </a:cubicBezTo>
                  <a:lnTo>
                    <a:pt x="3871" y="4724"/>
                  </a:lnTo>
                  <a:lnTo>
                    <a:pt x="3977" y="4617"/>
                  </a:lnTo>
                  <a:lnTo>
                    <a:pt x="4077" y="4504"/>
                  </a:lnTo>
                  <a:cubicBezTo>
                    <a:pt x="4611" y="3902"/>
                    <a:pt x="4971" y="3153"/>
                    <a:pt x="5129" y="2369"/>
                  </a:cubicBezTo>
                  <a:cubicBezTo>
                    <a:pt x="5286" y="1585"/>
                    <a:pt x="5274" y="766"/>
                    <a:pt x="5074" y="0"/>
                  </a:cubicBezTo>
                  <a:cubicBezTo>
                    <a:pt x="5145" y="388"/>
                    <a:pt x="5177" y="782"/>
                    <a:pt x="5164" y="1178"/>
                  </a:cubicBezTo>
                  <a:cubicBezTo>
                    <a:pt x="5157" y="1571"/>
                    <a:pt x="5108" y="1962"/>
                    <a:pt x="5019" y="2344"/>
                  </a:cubicBezTo>
                  <a:cubicBezTo>
                    <a:pt x="4843" y="3106"/>
                    <a:pt x="4494" y="3832"/>
                    <a:pt x="3967" y="4408"/>
                  </a:cubicBezTo>
                  <a:lnTo>
                    <a:pt x="3873" y="4519"/>
                  </a:lnTo>
                  <a:lnTo>
                    <a:pt x="3770" y="4622"/>
                  </a:lnTo>
                  <a:lnTo>
                    <a:pt x="3560" y="4830"/>
                  </a:lnTo>
                  <a:cubicBezTo>
                    <a:pt x="3412" y="4956"/>
                    <a:pt x="3270" y="5092"/>
                    <a:pt x="3111" y="5209"/>
                  </a:cubicBezTo>
                  <a:cubicBezTo>
                    <a:pt x="2806" y="5455"/>
                    <a:pt x="2473" y="5666"/>
                    <a:pt x="2139" y="5878"/>
                  </a:cubicBezTo>
                  <a:cubicBezTo>
                    <a:pt x="1802" y="6082"/>
                    <a:pt x="1457" y="6270"/>
                    <a:pt x="1101" y="6441"/>
                  </a:cubicBezTo>
                  <a:cubicBezTo>
                    <a:pt x="923" y="6529"/>
                    <a:pt x="743" y="6611"/>
                    <a:pt x="561" y="6686"/>
                  </a:cubicBezTo>
                  <a:cubicBezTo>
                    <a:pt x="470" y="6724"/>
                    <a:pt x="378" y="6761"/>
                    <a:pt x="285" y="6794"/>
                  </a:cubicBezTo>
                  <a:cubicBezTo>
                    <a:pt x="238" y="6811"/>
                    <a:pt x="193" y="6827"/>
                    <a:pt x="146" y="6841"/>
                  </a:cubicBezTo>
                  <a:cubicBezTo>
                    <a:pt x="99" y="6857"/>
                    <a:pt x="50" y="6869"/>
                    <a:pt x="1" y="6876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4444153" y="4314877"/>
              <a:ext cx="663782" cy="632673"/>
            </a:xfrm>
            <a:custGeom>
              <a:avLst/>
              <a:gdLst/>
              <a:ahLst/>
              <a:cxnLst/>
              <a:rect l="l" t="t" r="r" b="b"/>
              <a:pathLst>
                <a:path w="11725" h="11176" extrusionOk="0">
                  <a:moveTo>
                    <a:pt x="1" y="5052"/>
                  </a:moveTo>
                  <a:cubicBezTo>
                    <a:pt x="1" y="5052"/>
                    <a:pt x="1413" y="0"/>
                    <a:pt x="3579" y="404"/>
                  </a:cubicBezTo>
                  <a:cubicBezTo>
                    <a:pt x="5746" y="805"/>
                    <a:pt x="9473" y="3698"/>
                    <a:pt x="10426" y="4895"/>
                  </a:cubicBezTo>
                  <a:cubicBezTo>
                    <a:pt x="11379" y="6091"/>
                    <a:pt x="11379" y="11176"/>
                    <a:pt x="11552" y="10800"/>
                  </a:cubicBezTo>
                  <a:cubicBezTo>
                    <a:pt x="11724" y="10423"/>
                    <a:pt x="7292" y="9182"/>
                    <a:pt x="6564" y="8070"/>
                  </a:cubicBezTo>
                  <a:cubicBezTo>
                    <a:pt x="5835" y="6957"/>
                    <a:pt x="2200" y="1722"/>
                    <a:pt x="2501" y="1914"/>
                  </a:cubicBezTo>
                  <a:cubicBezTo>
                    <a:pt x="2801" y="2104"/>
                    <a:pt x="767" y="5956"/>
                    <a:pt x="767" y="595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4527369" y="4620114"/>
              <a:ext cx="442313" cy="518944"/>
            </a:xfrm>
            <a:custGeom>
              <a:avLst/>
              <a:gdLst/>
              <a:ahLst/>
              <a:cxnLst/>
              <a:rect l="l" t="t" r="r" b="b"/>
              <a:pathLst>
                <a:path w="7813" h="9167" extrusionOk="0">
                  <a:moveTo>
                    <a:pt x="1" y="804"/>
                  </a:moveTo>
                  <a:cubicBezTo>
                    <a:pt x="1" y="804"/>
                    <a:pt x="11" y="779"/>
                    <a:pt x="32" y="734"/>
                  </a:cubicBezTo>
                  <a:cubicBezTo>
                    <a:pt x="44" y="704"/>
                    <a:pt x="58" y="676"/>
                    <a:pt x="76" y="650"/>
                  </a:cubicBezTo>
                  <a:cubicBezTo>
                    <a:pt x="97" y="613"/>
                    <a:pt x="121" y="578"/>
                    <a:pt x="147" y="545"/>
                  </a:cubicBezTo>
                  <a:cubicBezTo>
                    <a:pt x="263" y="392"/>
                    <a:pt x="495" y="201"/>
                    <a:pt x="846" y="118"/>
                  </a:cubicBezTo>
                  <a:cubicBezTo>
                    <a:pt x="1038" y="70"/>
                    <a:pt x="1238" y="60"/>
                    <a:pt x="1436" y="84"/>
                  </a:cubicBezTo>
                  <a:cubicBezTo>
                    <a:pt x="1649" y="112"/>
                    <a:pt x="1870" y="193"/>
                    <a:pt x="2087" y="315"/>
                  </a:cubicBezTo>
                  <a:cubicBezTo>
                    <a:pt x="2523" y="561"/>
                    <a:pt x="2916" y="978"/>
                    <a:pt x="3298" y="1462"/>
                  </a:cubicBezTo>
                  <a:cubicBezTo>
                    <a:pt x="4077" y="2423"/>
                    <a:pt x="4883" y="3616"/>
                    <a:pt x="5644" y="4942"/>
                  </a:cubicBezTo>
                  <a:cubicBezTo>
                    <a:pt x="6404" y="6267"/>
                    <a:pt x="7123" y="7720"/>
                    <a:pt x="7812" y="9167"/>
                  </a:cubicBezTo>
                  <a:cubicBezTo>
                    <a:pt x="7812" y="9167"/>
                    <a:pt x="7683" y="8851"/>
                    <a:pt x="7428" y="8273"/>
                  </a:cubicBezTo>
                  <a:cubicBezTo>
                    <a:pt x="7173" y="7693"/>
                    <a:pt x="6795" y="6852"/>
                    <a:pt x="6259" y="5820"/>
                  </a:cubicBezTo>
                  <a:cubicBezTo>
                    <a:pt x="5721" y="4789"/>
                    <a:pt x="5026" y="3563"/>
                    <a:pt x="4078" y="2279"/>
                  </a:cubicBezTo>
                  <a:cubicBezTo>
                    <a:pt x="3961" y="2118"/>
                    <a:pt x="3836" y="1959"/>
                    <a:pt x="3712" y="1797"/>
                  </a:cubicBezTo>
                  <a:cubicBezTo>
                    <a:pt x="3581" y="1638"/>
                    <a:pt x="3450" y="1476"/>
                    <a:pt x="3319" y="1313"/>
                  </a:cubicBezTo>
                  <a:cubicBezTo>
                    <a:pt x="3047" y="992"/>
                    <a:pt x="2752" y="666"/>
                    <a:pt x="2383" y="407"/>
                  </a:cubicBezTo>
                  <a:cubicBezTo>
                    <a:pt x="2198" y="276"/>
                    <a:pt x="1996" y="172"/>
                    <a:pt x="1781" y="100"/>
                  </a:cubicBezTo>
                  <a:cubicBezTo>
                    <a:pt x="1560" y="25"/>
                    <a:pt x="1326" y="1"/>
                    <a:pt x="1095" y="27"/>
                  </a:cubicBezTo>
                  <a:cubicBezTo>
                    <a:pt x="860" y="51"/>
                    <a:pt x="634" y="128"/>
                    <a:pt x="435" y="255"/>
                  </a:cubicBezTo>
                  <a:cubicBezTo>
                    <a:pt x="336" y="320"/>
                    <a:pt x="247" y="399"/>
                    <a:pt x="172" y="491"/>
                  </a:cubicBezTo>
                  <a:cubicBezTo>
                    <a:pt x="97" y="585"/>
                    <a:pt x="39" y="690"/>
                    <a:pt x="1" y="80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4621738" y="4378222"/>
              <a:ext cx="425726" cy="478015"/>
            </a:xfrm>
            <a:custGeom>
              <a:avLst/>
              <a:gdLst/>
              <a:ahLst/>
              <a:cxnLst/>
              <a:rect l="l" t="t" r="r" b="b"/>
              <a:pathLst>
                <a:path w="7520" h="8444" extrusionOk="0">
                  <a:moveTo>
                    <a:pt x="1" y="0"/>
                  </a:moveTo>
                  <a:lnTo>
                    <a:pt x="231" y="133"/>
                  </a:lnTo>
                  <a:cubicBezTo>
                    <a:pt x="380" y="220"/>
                    <a:pt x="603" y="339"/>
                    <a:pt x="872" y="515"/>
                  </a:cubicBezTo>
                  <a:cubicBezTo>
                    <a:pt x="1621" y="981"/>
                    <a:pt x="2329" y="1509"/>
                    <a:pt x="2991" y="2092"/>
                  </a:cubicBezTo>
                  <a:cubicBezTo>
                    <a:pt x="3913" y="2907"/>
                    <a:pt x="4747" y="3818"/>
                    <a:pt x="5478" y="4811"/>
                  </a:cubicBezTo>
                  <a:cubicBezTo>
                    <a:pt x="5878" y="5349"/>
                    <a:pt x="6246" y="5935"/>
                    <a:pt x="6597" y="6541"/>
                  </a:cubicBezTo>
                  <a:cubicBezTo>
                    <a:pt x="6939" y="7157"/>
                    <a:pt x="7247" y="7793"/>
                    <a:pt x="7519" y="8444"/>
                  </a:cubicBezTo>
                  <a:lnTo>
                    <a:pt x="7444" y="8236"/>
                  </a:lnTo>
                  <a:cubicBezTo>
                    <a:pt x="7393" y="8100"/>
                    <a:pt x="7329" y="7896"/>
                    <a:pt x="7222" y="7637"/>
                  </a:cubicBezTo>
                  <a:cubicBezTo>
                    <a:pt x="6920" y="6895"/>
                    <a:pt x="6557" y="6180"/>
                    <a:pt x="6135" y="5499"/>
                  </a:cubicBezTo>
                  <a:cubicBezTo>
                    <a:pt x="5489" y="4455"/>
                    <a:pt x="4712" y="3499"/>
                    <a:pt x="3825" y="2648"/>
                  </a:cubicBezTo>
                  <a:cubicBezTo>
                    <a:pt x="3577" y="2399"/>
                    <a:pt x="3298" y="2167"/>
                    <a:pt x="3019" y="1924"/>
                  </a:cubicBezTo>
                  <a:lnTo>
                    <a:pt x="2576" y="1571"/>
                  </a:lnTo>
                  <a:cubicBezTo>
                    <a:pt x="2427" y="1453"/>
                    <a:pt x="2265" y="1346"/>
                    <a:pt x="2108" y="1231"/>
                  </a:cubicBezTo>
                  <a:cubicBezTo>
                    <a:pt x="1441" y="761"/>
                    <a:pt x="736" y="351"/>
                    <a:pt x="1" y="0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4235376" y="4639984"/>
              <a:ext cx="229847" cy="382684"/>
            </a:xfrm>
            <a:custGeom>
              <a:avLst/>
              <a:gdLst/>
              <a:ahLst/>
              <a:cxnLst/>
              <a:rect l="l" t="t" r="r" b="b"/>
              <a:pathLst>
                <a:path w="4060" h="6760" extrusionOk="0">
                  <a:moveTo>
                    <a:pt x="4059" y="278"/>
                  </a:moveTo>
                  <a:cubicBezTo>
                    <a:pt x="4014" y="229"/>
                    <a:pt x="3965" y="185"/>
                    <a:pt x="3909" y="147"/>
                  </a:cubicBezTo>
                  <a:cubicBezTo>
                    <a:pt x="3804" y="76"/>
                    <a:pt x="3616" y="0"/>
                    <a:pt x="3371" y="11"/>
                  </a:cubicBezTo>
                  <a:cubicBezTo>
                    <a:pt x="3076" y="25"/>
                    <a:pt x="2795" y="140"/>
                    <a:pt x="2574" y="336"/>
                  </a:cubicBezTo>
                  <a:cubicBezTo>
                    <a:pt x="2319" y="563"/>
                    <a:pt x="2130" y="905"/>
                    <a:pt x="1994" y="1289"/>
                  </a:cubicBezTo>
                  <a:cubicBezTo>
                    <a:pt x="1858" y="1671"/>
                    <a:pt x="1753" y="2095"/>
                    <a:pt x="1613" y="2532"/>
                  </a:cubicBezTo>
                  <a:cubicBezTo>
                    <a:pt x="1476" y="2970"/>
                    <a:pt x="1324" y="3427"/>
                    <a:pt x="1156" y="3895"/>
                  </a:cubicBezTo>
                  <a:cubicBezTo>
                    <a:pt x="823" y="4832"/>
                    <a:pt x="428" y="5808"/>
                    <a:pt x="1" y="6759"/>
                  </a:cubicBezTo>
                  <a:cubicBezTo>
                    <a:pt x="1" y="6759"/>
                    <a:pt x="107" y="6566"/>
                    <a:pt x="292" y="6197"/>
                  </a:cubicBezTo>
                  <a:cubicBezTo>
                    <a:pt x="477" y="5831"/>
                    <a:pt x="735" y="5288"/>
                    <a:pt x="1020" y="4586"/>
                  </a:cubicBezTo>
                  <a:cubicBezTo>
                    <a:pt x="1360" y="3750"/>
                    <a:pt x="1652" y="2895"/>
                    <a:pt x="1895" y="2027"/>
                  </a:cubicBezTo>
                  <a:cubicBezTo>
                    <a:pt x="1966" y="1777"/>
                    <a:pt x="2029" y="1519"/>
                    <a:pt x="2120" y="1264"/>
                  </a:cubicBezTo>
                  <a:cubicBezTo>
                    <a:pt x="2209" y="1009"/>
                    <a:pt x="2322" y="755"/>
                    <a:pt x="2498" y="535"/>
                  </a:cubicBezTo>
                  <a:cubicBezTo>
                    <a:pt x="2677" y="306"/>
                    <a:pt x="2926" y="145"/>
                    <a:pt x="3209" y="79"/>
                  </a:cubicBezTo>
                  <a:cubicBezTo>
                    <a:pt x="3492" y="9"/>
                    <a:pt x="3832" y="49"/>
                    <a:pt x="4059" y="278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4017202" y="4427925"/>
              <a:ext cx="376869" cy="375268"/>
            </a:xfrm>
            <a:custGeom>
              <a:avLst/>
              <a:gdLst/>
              <a:ahLst/>
              <a:cxnLst/>
              <a:rect l="l" t="t" r="r" b="b"/>
              <a:pathLst>
                <a:path w="6657" h="6629" extrusionOk="0">
                  <a:moveTo>
                    <a:pt x="6656" y="912"/>
                  </a:moveTo>
                  <a:lnTo>
                    <a:pt x="5717" y="657"/>
                  </a:lnTo>
                  <a:lnTo>
                    <a:pt x="4642" y="370"/>
                  </a:lnTo>
                  <a:lnTo>
                    <a:pt x="3982" y="196"/>
                  </a:lnTo>
                  <a:lnTo>
                    <a:pt x="3626" y="103"/>
                  </a:lnTo>
                  <a:cubicBezTo>
                    <a:pt x="3500" y="67"/>
                    <a:pt x="3373" y="39"/>
                    <a:pt x="3244" y="18"/>
                  </a:cubicBezTo>
                  <a:cubicBezTo>
                    <a:pt x="3109" y="0"/>
                    <a:pt x="2963" y="0"/>
                    <a:pt x="2819" y="48"/>
                  </a:cubicBezTo>
                  <a:cubicBezTo>
                    <a:pt x="2678" y="98"/>
                    <a:pt x="2552" y="187"/>
                    <a:pt x="2460" y="308"/>
                  </a:cubicBezTo>
                  <a:cubicBezTo>
                    <a:pt x="2270" y="542"/>
                    <a:pt x="2174" y="823"/>
                    <a:pt x="2050" y="1093"/>
                  </a:cubicBezTo>
                  <a:cubicBezTo>
                    <a:pt x="1809" y="1641"/>
                    <a:pt x="1566" y="2223"/>
                    <a:pt x="1329" y="2825"/>
                  </a:cubicBezTo>
                  <a:cubicBezTo>
                    <a:pt x="852" y="4031"/>
                    <a:pt x="395" y="5330"/>
                    <a:pt x="0" y="6628"/>
                  </a:cubicBezTo>
                  <a:cubicBezTo>
                    <a:pt x="0" y="6628"/>
                    <a:pt x="100" y="6356"/>
                    <a:pt x="285" y="5855"/>
                  </a:cubicBezTo>
                  <a:cubicBezTo>
                    <a:pt x="468" y="5352"/>
                    <a:pt x="744" y="4623"/>
                    <a:pt x="1105" y="3708"/>
                  </a:cubicBezTo>
                  <a:cubicBezTo>
                    <a:pt x="1287" y="3252"/>
                    <a:pt x="1489" y="2748"/>
                    <a:pt x="1716" y="2207"/>
                  </a:cubicBezTo>
                  <a:lnTo>
                    <a:pt x="2072" y="1365"/>
                  </a:lnTo>
                  <a:cubicBezTo>
                    <a:pt x="2135" y="1221"/>
                    <a:pt x="2198" y="1072"/>
                    <a:pt x="2263" y="924"/>
                  </a:cubicBezTo>
                  <a:cubicBezTo>
                    <a:pt x="2329" y="774"/>
                    <a:pt x="2393" y="624"/>
                    <a:pt x="2481" y="487"/>
                  </a:cubicBezTo>
                  <a:cubicBezTo>
                    <a:pt x="2568" y="353"/>
                    <a:pt x="2680" y="233"/>
                    <a:pt x="2825" y="170"/>
                  </a:cubicBezTo>
                  <a:cubicBezTo>
                    <a:pt x="2971" y="109"/>
                    <a:pt x="3142" y="110"/>
                    <a:pt x="3312" y="138"/>
                  </a:cubicBezTo>
                  <a:cubicBezTo>
                    <a:pt x="3654" y="208"/>
                    <a:pt x="4012" y="302"/>
                    <a:pt x="4375" y="384"/>
                  </a:cubicBezTo>
                  <a:cubicBezTo>
                    <a:pt x="5103" y="557"/>
                    <a:pt x="5862" y="734"/>
                    <a:pt x="6656" y="912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4584319" y="4422264"/>
              <a:ext cx="514721" cy="504055"/>
            </a:xfrm>
            <a:custGeom>
              <a:avLst/>
              <a:gdLst/>
              <a:ahLst/>
              <a:cxnLst/>
              <a:rect l="l" t="t" r="r" b="b"/>
              <a:pathLst>
                <a:path w="9092" h="8904" extrusionOk="0">
                  <a:moveTo>
                    <a:pt x="9076" y="8903"/>
                  </a:moveTo>
                  <a:cubicBezTo>
                    <a:pt x="9091" y="8870"/>
                    <a:pt x="9070" y="8834"/>
                    <a:pt x="9049" y="8807"/>
                  </a:cubicBezTo>
                  <a:cubicBezTo>
                    <a:pt x="9027" y="8779"/>
                    <a:pt x="9002" y="8755"/>
                    <a:pt x="8976" y="8734"/>
                  </a:cubicBezTo>
                  <a:cubicBezTo>
                    <a:pt x="8920" y="8690"/>
                    <a:pt x="8864" y="8652"/>
                    <a:pt x="8805" y="8615"/>
                  </a:cubicBezTo>
                  <a:cubicBezTo>
                    <a:pt x="8686" y="8544"/>
                    <a:pt x="8564" y="8479"/>
                    <a:pt x="8440" y="8418"/>
                  </a:cubicBezTo>
                  <a:cubicBezTo>
                    <a:pt x="8194" y="8292"/>
                    <a:pt x="7946" y="8177"/>
                    <a:pt x="7696" y="8060"/>
                  </a:cubicBezTo>
                  <a:cubicBezTo>
                    <a:pt x="7196" y="7833"/>
                    <a:pt x="6695" y="7612"/>
                    <a:pt x="6201" y="7378"/>
                  </a:cubicBezTo>
                  <a:cubicBezTo>
                    <a:pt x="5710" y="7140"/>
                    <a:pt x="5216" y="6901"/>
                    <a:pt x="4773" y="6603"/>
                  </a:cubicBezTo>
                  <a:cubicBezTo>
                    <a:pt x="4554" y="6454"/>
                    <a:pt x="4336" y="6290"/>
                    <a:pt x="4205" y="6095"/>
                  </a:cubicBezTo>
                  <a:lnTo>
                    <a:pt x="3746" y="5407"/>
                  </a:lnTo>
                  <a:cubicBezTo>
                    <a:pt x="3128" y="4499"/>
                    <a:pt x="2502" y="3597"/>
                    <a:pt x="1870" y="2701"/>
                  </a:cubicBezTo>
                  <a:lnTo>
                    <a:pt x="918" y="1359"/>
                  </a:lnTo>
                  <a:lnTo>
                    <a:pt x="440" y="689"/>
                  </a:lnTo>
                  <a:lnTo>
                    <a:pt x="208" y="348"/>
                  </a:lnTo>
                  <a:lnTo>
                    <a:pt x="93" y="177"/>
                  </a:lnTo>
                  <a:cubicBezTo>
                    <a:pt x="74" y="149"/>
                    <a:pt x="56" y="120"/>
                    <a:pt x="39" y="90"/>
                  </a:cubicBezTo>
                  <a:cubicBezTo>
                    <a:pt x="30" y="76"/>
                    <a:pt x="23" y="60"/>
                    <a:pt x="16" y="45"/>
                  </a:cubicBezTo>
                  <a:cubicBezTo>
                    <a:pt x="7" y="34"/>
                    <a:pt x="0" y="1"/>
                    <a:pt x="23" y="17"/>
                  </a:cubicBezTo>
                  <a:cubicBezTo>
                    <a:pt x="19" y="11"/>
                    <a:pt x="2" y="8"/>
                    <a:pt x="4" y="22"/>
                  </a:cubicBezTo>
                  <a:cubicBezTo>
                    <a:pt x="5" y="31"/>
                    <a:pt x="7" y="39"/>
                    <a:pt x="11" y="48"/>
                  </a:cubicBezTo>
                  <a:cubicBezTo>
                    <a:pt x="16" y="64"/>
                    <a:pt x="23" y="79"/>
                    <a:pt x="30" y="95"/>
                  </a:cubicBezTo>
                  <a:cubicBezTo>
                    <a:pt x="44" y="127"/>
                    <a:pt x="58" y="158"/>
                    <a:pt x="74" y="189"/>
                  </a:cubicBezTo>
                  <a:lnTo>
                    <a:pt x="170" y="373"/>
                  </a:lnTo>
                  <a:lnTo>
                    <a:pt x="374" y="731"/>
                  </a:lnTo>
                  <a:lnTo>
                    <a:pt x="798" y="1438"/>
                  </a:lnTo>
                  <a:cubicBezTo>
                    <a:pt x="1088" y="1904"/>
                    <a:pt x="1383" y="2368"/>
                    <a:pt x="1681" y="2829"/>
                  </a:cubicBezTo>
                  <a:cubicBezTo>
                    <a:pt x="2276" y="3752"/>
                    <a:pt x="2893" y="4662"/>
                    <a:pt x="3505" y="5571"/>
                  </a:cubicBezTo>
                  <a:lnTo>
                    <a:pt x="3966" y="6250"/>
                  </a:lnTo>
                  <a:cubicBezTo>
                    <a:pt x="4053" y="6374"/>
                    <a:pt x="4156" y="6486"/>
                    <a:pt x="4273" y="6580"/>
                  </a:cubicBezTo>
                  <a:cubicBezTo>
                    <a:pt x="4383" y="6673"/>
                    <a:pt x="4499" y="6756"/>
                    <a:pt x="4619" y="6833"/>
                  </a:cubicBezTo>
                  <a:cubicBezTo>
                    <a:pt x="5097" y="7133"/>
                    <a:pt x="5598" y="7369"/>
                    <a:pt x="6106" y="7586"/>
                  </a:cubicBezTo>
                  <a:cubicBezTo>
                    <a:pt x="6614" y="7802"/>
                    <a:pt x="7127" y="7997"/>
                    <a:pt x="7641" y="8193"/>
                  </a:cubicBezTo>
                  <a:cubicBezTo>
                    <a:pt x="7897" y="8289"/>
                    <a:pt x="8154" y="8383"/>
                    <a:pt x="8407" y="8488"/>
                  </a:cubicBezTo>
                  <a:cubicBezTo>
                    <a:pt x="8534" y="8540"/>
                    <a:pt x="8660" y="8594"/>
                    <a:pt x="8782" y="8654"/>
                  </a:cubicBezTo>
                  <a:cubicBezTo>
                    <a:pt x="8843" y="8683"/>
                    <a:pt x="8903" y="8717"/>
                    <a:pt x="8960" y="8752"/>
                  </a:cubicBezTo>
                  <a:cubicBezTo>
                    <a:pt x="8990" y="8771"/>
                    <a:pt x="9016" y="8792"/>
                    <a:pt x="9041" y="8814"/>
                  </a:cubicBezTo>
                  <a:cubicBezTo>
                    <a:pt x="9063" y="8837"/>
                    <a:pt x="9088" y="8869"/>
                    <a:pt x="9076" y="8903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4604189" y="4377826"/>
              <a:ext cx="471016" cy="521831"/>
            </a:xfrm>
            <a:custGeom>
              <a:avLst/>
              <a:gdLst/>
              <a:ahLst/>
              <a:cxnLst/>
              <a:rect l="l" t="t" r="r" b="b"/>
              <a:pathLst>
                <a:path w="8320" h="9218" extrusionOk="0">
                  <a:moveTo>
                    <a:pt x="8302" y="9217"/>
                  </a:moveTo>
                  <a:cubicBezTo>
                    <a:pt x="7901" y="7067"/>
                    <a:pt x="6953" y="5008"/>
                    <a:pt x="5511" y="3364"/>
                  </a:cubicBezTo>
                  <a:cubicBezTo>
                    <a:pt x="4071" y="1720"/>
                    <a:pt x="2130" y="500"/>
                    <a:pt x="0" y="0"/>
                  </a:cubicBezTo>
                  <a:cubicBezTo>
                    <a:pt x="2051" y="562"/>
                    <a:pt x="3327" y="1931"/>
                    <a:pt x="4989" y="3715"/>
                  </a:cubicBezTo>
                  <a:cubicBezTo>
                    <a:pt x="6438" y="5272"/>
                    <a:pt x="7380" y="7227"/>
                    <a:pt x="8320" y="913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4273531" y="4603697"/>
              <a:ext cx="190897" cy="341472"/>
            </a:xfrm>
            <a:custGeom>
              <a:avLst/>
              <a:gdLst/>
              <a:ahLst/>
              <a:cxnLst/>
              <a:rect l="l" t="t" r="r" b="b"/>
              <a:pathLst>
                <a:path w="3372" h="6032" extrusionOk="0">
                  <a:moveTo>
                    <a:pt x="3338" y="872"/>
                  </a:moveTo>
                  <a:cubicBezTo>
                    <a:pt x="3027" y="458"/>
                    <a:pt x="2606" y="1"/>
                    <a:pt x="2097" y="86"/>
                  </a:cubicBezTo>
                  <a:cubicBezTo>
                    <a:pt x="1554" y="177"/>
                    <a:pt x="1317" y="811"/>
                    <a:pt x="1180" y="1347"/>
                  </a:cubicBezTo>
                  <a:lnTo>
                    <a:pt x="0" y="6032"/>
                  </a:lnTo>
                  <a:lnTo>
                    <a:pt x="1301" y="2247"/>
                  </a:lnTo>
                  <a:cubicBezTo>
                    <a:pt x="1465" y="1773"/>
                    <a:pt x="1645" y="1273"/>
                    <a:pt x="2030" y="952"/>
                  </a:cubicBezTo>
                  <a:cubicBezTo>
                    <a:pt x="2418" y="633"/>
                    <a:pt x="3080" y="591"/>
                    <a:pt x="3371" y="99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4052470" y="4407376"/>
              <a:ext cx="281591" cy="290749"/>
            </a:xfrm>
            <a:custGeom>
              <a:avLst/>
              <a:gdLst/>
              <a:ahLst/>
              <a:cxnLst/>
              <a:rect l="l" t="t" r="r" b="b"/>
              <a:pathLst>
                <a:path w="4974" h="5136" extrusionOk="0">
                  <a:moveTo>
                    <a:pt x="1116" y="1458"/>
                  </a:moveTo>
                  <a:cubicBezTo>
                    <a:pt x="1256" y="1114"/>
                    <a:pt x="1413" y="760"/>
                    <a:pt x="1694" y="514"/>
                  </a:cubicBezTo>
                  <a:cubicBezTo>
                    <a:pt x="2284" y="0"/>
                    <a:pt x="3195" y="142"/>
                    <a:pt x="3916" y="445"/>
                  </a:cubicBezTo>
                  <a:cubicBezTo>
                    <a:pt x="4265" y="594"/>
                    <a:pt x="4611" y="774"/>
                    <a:pt x="4963" y="924"/>
                  </a:cubicBezTo>
                  <a:lnTo>
                    <a:pt x="4974" y="931"/>
                  </a:lnTo>
                  <a:lnTo>
                    <a:pt x="3181" y="538"/>
                  </a:lnTo>
                  <a:cubicBezTo>
                    <a:pt x="2895" y="475"/>
                    <a:pt x="2589" y="414"/>
                    <a:pt x="2317" y="517"/>
                  </a:cubicBezTo>
                  <a:cubicBezTo>
                    <a:pt x="1935" y="662"/>
                    <a:pt x="1737" y="1074"/>
                    <a:pt x="1577" y="1449"/>
                  </a:cubicBezTo>
                  <a:lnTo>
                    <a:pt x="0" y="5136"/>
                  </a:lnTo>
                  <a:cubicBezTo>
                    <a:pt x="262" y="3879"/>
                    <a:pt x="634" y="2648"/>
                    <a:pt x="1116" y="145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4302798" y="4434662"/>
              <a:ext cx="399175" cy="434821"/>
            </a:xfrm>
            <a:custGeom>
              <a:avLst/>
              <a:gdLst/>
              <a:ahLst/>
              <a:cxnLst/>
              <a:rect l="l" t="t" r="r" b="b"/>
              <a:pathLst>
                <a:path w="7051" h="7681" extrusionOk="0">
                  <a:moveTo>
                    <a:pt x="3582" y="3339"/>
                  </a:moveTo>
                  <a:lnTo>
                    <a:pt x="4731" y="0"/>
                  </a:lnTo>
                  <a:cubicBezTo>
                    <a:pt x="4116" y="679"/>
                    <a:pt x="3690" y="1505"/>
                    <a:pt x="3493" y="2399"/>
                  </a:cubicBezTo>
                  <a:cubicBezTo>
                    <a:pt x="3652" y="1737"/>
                    <a:pt x="3811" y="1077"/>
                    <a:pt x="3968" y="417"/>
                  </a:cubicBezTo>
                  <a:lnTo>
                    <a:pt x="3229" y="2037"/>
                  </a:lnTo>
                  <a:lnTo>
                    <a:pt x="1726" y="388"/>
                  </a:lnTo>
                  <a:lnTo>
                    <a:pt x="2966" y="2495"/>
                  </a:lnTo>
                  <a:cubicBezTo>
                    <a:pt x="2493" y="1323"/>
                    <a:pt x="1264" y="501"/>
                    <a:pt x="0" y="512"/>
                  </a:cubicBezTo>
                  <a:cubicBezTo>
                    <a:pt x="1367" y="831"/>
                    <a:pt x="2519" y="1936"/>
                    <a:pt x="2898" y="3287"/>
                  </a:cubicBezTo>
                  <a:cubicBezTo>
                    <a:pt x="2615" y="3036"/>
                    <a:pt x="2320" y="2776"/>
                    <a:pt x="1957" y="2673"/>
                  </a:cubicBezTo>
                  <a:cubicBezTo>
                    <a:pt x="1594" y="2570"/>
                    <a:pt x="1142" y="2673"/>
                    <a:pt x="965" y="3008"/>
                  </a:cubicBezTo>
                  <a:cubicBezTo>
                    <a:pt x="1819" y="2666"/>
                    <a:pt x="2910" y="3264"/>
                    <a:pt x="3081" y="4169"/>
                  </a:cubicBezTo>
                  <a:cubicBezTo>
                    <a:pt x="2718" y="3936"/>
                    <a:pt x="2206" y="4095"/>
                    <a:pt x="1917" y="4415"/>
                  </a:cubicBezTo>
                  <a:cubicBezTo>
                    <a:pt x="1627" y="4736"/>
                    <a:pt x="1510" y="5172"/>
                    <a:pt x="1424" y="5595"/>
                  </a:cubicBezTo>
                  <a:cubicBezTo>
                    <a:pt x="1337" y="6019"/>
                    <a:pt x="1267" y="6457"/>
                    <a:pt x="1047" y="6827"/>
                  </a:cubicBezTo>
                  <a:cubicBezTo>
                    <a:pt x="1451" y="6682"/>
                    <a:pt x="1685" y="6262"/>
                    <a:pt x="1829" y="5858"/>
                  </a:cubicBezTo>
                  <a:cubicBezTo>
                    <a:pt x="1976" y="5455"/>
                    <a:pt x="2079" y="5017"/>
                    <a:pt x="2369" y="4699"/>
                  </a:cubicBezTo>
                  <a:cubicBezTo>
                    <a:pt x="2657" y="4382"/>
                    <a:pt x="3214" y="4252"/>
                    <a:pt x="3505" y="4568"/>
                  </a:cubicBezTo>
                  <a:cubicBezTo>
                    <a:pt x="3596" y="4668"/>
                    <a:pt x="3648" y="4797"/>
                    <a:pt x="3699" y="4923"/>
                  </a:cubicBezTo>
                  <a:lnTo>
                    <a:pt x="4806" y="7681"/>
                  </a:lnTo>
                  <a:cubicBezTo>
                    <a:pt x="4614" y="6825"/>
                    <a:pt x="4420" y="5970"/>
                    <a:pt x="4228" y="5113"/>
                  </a:cubicBezTo>
                  <a:cubicBezTo>
                    <a:pt x="4172" y="4862"/>
                    <a:pt x="4132" y="4553"/>
                    <a:pt x="4327" y="4383"/>
                  </a:cubicBezTo>
                  <a:cubicBezTo>
                    <a:pt x="4525" y="4214"/>
                    <a:pt x="4820" y="4298"/>
                    <a:pt x="5052" y="4406"/>
                  </a:cubicBezTo>
                  <a:cubicBezTo>
                    <a:pt x="5869" y="4792"/>
                    <a:pt x="6560" y="5397"/>
                    <a:pt x="7050" y="6155"/>
                  </a:cubicBezTo>
                  <a:cubicBezTo>
                    <a:pt x="6851" y="5443"/>
                    <a:pt x="6539" y="4711"/>
                    <a:pt x="5926" y="4298"/>
                  </a:cubicBezTo>
                  <a:cubicBezTo>
                    <a:pt x="5312" y="3886"/>
                    <a:pt x="4334" y="3956"/>
                    <a:pt x="3980" y="4605"/>
                  </a:cubicBezTo>
                  <a:cubicBezTo>
                    <a:pt x="3758" y="4041"/>
                    <a:pt x="3935" y="3346"/>
                    <a:pt x="4399" y="2957"/>
                  </a:cubicBezTo>
                  <a:cubicBezTo>
                    <a:pt x="4863" y="2568"/>
                    <a:pt x="5579" y="2515"/>
                    <a:pt x="6094" y="2831"/>
                  </a:cubicBezTo>
                  <a:cubicBezTo>
                    <a:pt x="5767" y="2461"/>
                    <a:pt x="5270" y="2294"/>
                    <a:pt x="4788" y="2392"/>
                  </a:cubicBezTo>
                  <a:cubicBezTo>
                    <a:pt x="4306" y="2491"/>
                    <a:pt x="3914" y="2838"/>
                    <a:pt x="3758" y="3305"/>
                  </a:cubicBezTo>
                  <a:lnTo>
                    <a:pt x="3559" y="3135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4444153" y="4320377"/>
              <a:ext cx="663782" cy="632673"/>
            </a:xfrm>
            <a:custGeom>
              <a:avLst/>
              <a:gdLst/>
              <a:ahLst/>
              <a:cxnLst/>
              <a:rect l="l" t="t" r="r" b="b"/>
              <a:pathLst>
                <a:path w="11725" h="11176" extrusionOk="0">
                  <a:moveTo>
                    <a:pt x="1" y="5052"/>
                  </a:moveTo>
                  <a:cubicBezTo>
                    <a:pt x="1" y="5052"/>
                    <a:pt x="1413" y="0"/>
                    <a:pt x="3579" y="404"/>
                  </a:cubicBezTo>
                  <a:cubicBezTo>
                    <a:pt x="5746" y="805"/>
                    <a:pt x="9473" y="3698"/>
                    <a:pt x="10426" y="4895"/>
                  </a:cubicBezTo>
                  <a:cubicBezTo>
                    <a:pt x="11379" y="6091"/>
                    <a:pt x="11379" y="11176"/>
                    <a:pt x="11552" y="10800"/>
                  </a:cubicBezTo>
                  <a:cubicBezTo>
                    <a:pt x="11724" y="10423"/>
                    <a:pt x="7292" y="9182"/>
                    <a:pt x="6564" y="8070"/>
                  </a:cubicBezTo>
                  <a:cubicBezTo>
                    <a:pt x="5835" y="6957"/>
                    <a:pt x="2200" y="1722"/>
                    <a:pt x="2501" y="1914"/>
                  </a:cubicBezTo>
                  <a:cubicBezTo>
                    <a:pt x="2801" y="2104"/>
                    <a:pt x="767" y="5956"/>
                    <a:pt x="767" y="5956"/>
                  </a:cubicBezTo>
                  <a:close/>
                </a:path>
              </a:pathLst>
            </a:custGeom>
            <a:gradFill>
              <a:gsLst>
                <a:gs pos="0">
                  <a:srgbClr val="00FF79">
                    <a:alpha val="81568"/>
                  </a:srgbClr>
                </a:gs>
                <a:gs pos="26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Subtitle 24">
            <a:extLst>
              <a:ext uri="{FF2B5EF4-FFF2-40B4-BE49-F238E27FC236}">
                <a16:creationId xmlns:a16="http://schemas.microsoft.com/office/drawing/2014/main" id="{8622117B-37BF-2D88-9C5C-707292A699E2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5107935" y="2089950"/>
            <a:ext cx="3480894" cy="2766287"/>
          </a:xfrm>
        </p:spPr>
        <p:txBody>
          <a:bodyPr/>
          <a:lstStyle/>
          <a:p>
            <a:r>
              <a:rPr lang="en-IN" dirty="0"/>
              <a:t>Recently the craze of anime and anime </a:t>
            </a:r>
            <a:r>
              <a:rPr lang="en-IN" dirty="0" err="1"/>
              <a:t>merches</a:t>
            </a:r>
            <a:r>
              <a:rPr lang="en-IN" dirty="0"/>
              <a:t> is getting bigger and bigger..</a:t>
            </a:r>
          </a:p>
          <a:p>
            <a:endParaRPr lang="en-IN" dirty="0"/>
          </a:p>
          <a:p>
            <a:r>
              <a:rPr lang="en-IN" dirty="0"/>
              <a:t>Due to it ability to show the emotions in an animation which hard to get right.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4" name="Google Shape;2014;p36"/>
          <p:cNvGrpSpPr/>
          <p:nvPr/>
        </p:nvGrpSpPr>
        <p:grpSpPr>
          <a:xfrm flipH="1">
            <a:off x="5486773" y="597456"/>
            <a:ext cx="2608963" cy="3179360"/>
            <a:chOff x="5688700" y="1214450"/>
            <a:chExt cx="1926999" cy="2348298"/>
          </a:xfrm>
        </p:grpSpPr>
        <p:sp>
          <p:nvSpPr>
            <p:cNvPr id="2015" name="Google Shape;2015;p36"/>
            <p:cNvSpPr/>
            <p:nvPr/>
          </p:nvSpPr>
          <p:spPr>
            <a:xfrm flipH="1">
              <a:off x="5725181" y="1214450"/>
              <a:ext cx="1826856" cy="2318970"/>
            </a:xfrm>
            <a:custGeom>
              <a:avLst/>
              <a:gdLst/>
              <a:ahLst/>
              <a:cxnLst/>
              <a:rect l="l" t="t" r="r" b="b"/>
              <a:pathLst>
                <a:path w="62043" h="78756" extrusionOk="0">
                  <a:moveTo>
                    <a:pt x="0" y="0"/>
                  </a:moveTo>
                  <a:lnTo>
                    <a:pt x="62043" y="0"/>
                  </a:lnTo>
                  <a:lnTo>
                    <a:pt x="62043" y="78755"/>
                  </a:lnTo>
                  <a:lnTo>
                    <a:pt x="0" y="7875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6"/>
            <p:cNvSpPr/>
            <p:nvPr/>
          </p:nvSpPr>
          <p:spPr>
            <a:xfrm rot="-5400000">
              <a:off x="6394911" y="1108384"/>
              <a:ext cx="527183" cy="739541"/>
            </a:xfrm>
            <a:custGeom>
              <a:avLst/>
              <a:gdLst/>
              <a:ahLst/>
              <a:cxnLst/>
              <a:rect l="l" t="t" r="r" b="b"/>
              <a:pathLst>
                <a:path w="17904" h="25116" extrusionOk="0">
                  <a:moveTo>
                    <a:pt x="12540" y="1"/>
                  </a:moveTo>
                  <a:cubicBezTo>
                    <a:pt x="5943" y="1"/>
                    <a:pt x="1" y="5310"/>
                    <a:pt x="1" y="12564"/>
                  </a:cubicBezTo>
                  <a:cubicBezTo>
                    <a:pt x="1" y="19807"/>
                    <a:pt x="5955" y="25115"/>
                    <a:pt x="12560" y="25115"/>
                  </a:cubicBezTo>
                  <a:cubicBezTo>
                    <a:pt x="14329" y="25115"/>
                    <a:pt x="16144" y="24735"/>
                    <a:pt x="17904" y="23908"/>
                  </a:cubicBezTo>
                  <a:lnTo>
                    <a:pt x="17904" y="1220"/>
                  </a:lnTo>
                  <a:cubicBezTo>
                    <a:pt x="16137" y="385"/>
                    <a:pt x="14315" y="1"/>
                    <a:pt x="12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6"/>
            <p:cNvSpPr/>
            <p:nvPr/>
          </p:nvSpPr>
          <p:spPr>
            <a:xfrm>
              <a:off x="5722325" y="1694394"/>
              <a:ext cx="7185" cy="85125"/>
            </a:xfrm>
            <a:custGeom>
              <a:avLst/>
              <a:gdLst/>
              <a:ahLst/>
              <a:cxnLst/>
              <a:rect l="l" t="t" r="r" b="b"/>
              <a:pathLst>
                <a:path w="244" h="2891" extrusionOk="0">
                  <a:moveTo>
                    <a:pt x="0" y="0"/>
                  </a:moveTo>
                  <a:lnTo>
                    <a:pt x="243" y="0"/>
                  </a:lnTo>
                  <a:lnTo>
                    <a:pt x="243" y="2891"/>
                  </a:lnTo>
                  <a:lnTo>
                    <a:pt x="0" y="28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6"/>
            <p:cNvSpPr/>
            <p:nvPr/>
          </p:nvSpPr>
          <p:spPr>
            <a:xfrm>
              <a:off x="7549813" y="1882485"/>
              <a:ext cx="7185" cy="40811"/>
            </a:xfrm>
            <a:custGeom>
              <a:avLst/>
              <a:gdLst/>
              <a:ahLst/>
              <a:cxnLst/>
              <a:rect l="l" t="t" r="r" b="b"/>
              <a:pathLst>
                <a:path w="244" h="1386" extrusionOk="0">
                  <a:moveTo>
                    <a:pt x="1" y="1"/>
                  </a:moveTo>
                  <a:lnTo>
                    <a:pt x="244" y="1"/>
                  </a:lnTo>
                  <a:lnTo>
                    <a:pt x="244" y="1386"/>
                  </a:lnTo>
                  <a:lnTo>
                    <a:pt x="1" y="13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6"/>
            <p:cNvSpPr/>
            <p:nvPr/>
          </p:nvSpPr>
          <p:spPr>
            <a:xfrm>
              <a:off x="5722325" y="2526964"/>
              <a:ext cx="7185" cy="85125"/>
            </a:xfrm>
            <a:custGeom>
              <a:avLst/>
              <a:gdLst/>
              <a:ahLst/>
              <a:cxnLst/>
              <a:rect l="l" t="t" r="r" b="b"/>
              <a:pathLst>
                <a:path w="244" h="2891" extrusionOk="0">
                  <a:moveTo>
                    <a:pt x="0" y="0"/>
                  </a:moveTo>
                  <a:lnTo>
                    <a:pt x="243" y="0"/>
                  </a:lnTo>
                  <a:lnTo>
                    <a:pt x="243" y="2891"/>
                  </a:lnTo>
                  <a:lnTo>
                    <a:pt x="0" y="28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6"/>
            <p:cNvSpPr/>
            <p:nvPr/>
          </p:nvSpPr>
          <p:spPr>
            <a:xfrm>
              <a:off x="7549813" y="2714348"/>
              <a:ext cx="7185" cy="41517"/>
            </a:xfrm>
            <a:custGeom>
              <a:avLst/>
              <a:gdLst/>
              <a:ahLst/>
              <a:cxnLst/>
              <a:rect l="l" t="t" r="r" b="b"/>
              <a:pathLst>
                <a:path w="244" h="1410" extrusionOk="0">
                  <a:moveTo>
                    <a:pt x="1" y="1"/>
                  </a:moveTo>
                  <a:lnTo>
                    <a:pt x="244" y="1"/>
                  </a:lnTo>
                  <a:lnTo>
                    <a:pt x="244" y="1410"/>
                  </a:lnTo>
                  <a:lnTo>
                    <a:pt x="1" y="14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6"/>
            <p:cNvSpPr/>
            <p:nvPr/>
          </p:nvSpPr>
          <p:spPr>
            <a:xfrm>
              <a:off x="7466132" y="2820937"/>
              <a:ext cx="7185" cy="39368"/>
            </a:xfrm>
            <a:custGeom>
              <a:avLst/>
              <a:gdLst/>
              <a:ahLst/>
              <a:cxnLst/>
              <a:rect l="l" t="t" r="r" b="b"/>
              <a:pathLst>
                <a:path w="244" h="1337" extrusionOk="0">
                  <a:moveTo>
                    <a:pt x="1" y="0"/>
                  </a:moveTo>
                  <a:lnTo>
                    <a:pt x="244" y="0"/>
                  </a:lnTo>
                  <a:lnTo>
                    <a:pt x="244" y="1336"/>
                  </a:lnTo>
                  <a:lnTo>
                    <a:pt x="1" y="13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6"/>
            <p:cNvSpPr/>
            <p:nvPr/>
          </p:nvSpPr>
          <p:spPr>
            <a:xfrm>
              <a:off x="5722325" y="3290163"/>
              <a:ext cx="7185" cy="85125"/>
            </a:xfrm>
            <a:custGeom>
              <a:avLst/>
              <a:gdLst/>
              <a:ahLst/>
              <a:cxnLst/>
              <a:rect l="l" t="t" r="r" b="b"/>
              <a:pathLst>
                <a:path w="244" h="2891" extrusionOk="0">
                  <a:moveTo>
                    <a:pt x="0" y="0"/>
                  </a:moveTo>
                  <a:lnTo>
                    <a:pt x="243" y="0"/>
                  </a:lnTo>
                  <a:lnTo>
                    <a:pt x="243" y="2891"/>
                  </a:lnTo>
                  <a:lnTo>
                    <a:pt x="0" y="28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6"/>
            <p:cNvSpPr/>
            <p:nvPr/>
          </p:nvSpPr>
          <p:spPr>
            <a:xfrm>
              <a:off x="7549813" y="3477547"/>
              <a:ext cx="7185" cy="41517"/>
            </a:xfrm>
            <a:custGeom>
              <a:avLst/>
              <a:gdLst/>
              <a:ahLst/>
              <a:cxnLst/>
              <a:rect l="l" t="t" r="r" b="b"/>
              <a:pathLst>
                <a:path w="244" h="1410" extrusionOk="0">
                  <a:moveTo>
                    <a:pt x="1" y="1"/>
                  </a:moveTo>
                  <a:lnTo>
                    <a:pt x="244" y="1"/>
                  </a:lnTo>
                  <a:lnTo>
                    <a:pt x="244" y="1410"/>
                  </a:lnTo>
                  <a:lnTo>
                    <a:pt x="1" y="14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4" name="Google Shape;2024;p36"/>
            <p:cNvGrpSpPr/>
            <p:nvPr/>
          </p:nvGrpSpPr>
          <p:grpSpPr>
            <a:xfrm>
              <a:off x="5773320" y="1272402"/>
              <a:ext cx="1744616" cy="2260345"/>
              <a:chOff x="7832750" y="1440850"/>
              <a:chExt cx="1481250" cy="1919125"/>
            </a:xfrm>
          </p:grpSpPr>
          <p:sp>
            <p:nvSpPr>
              <p:cNvPr id="2025" name="Google Shape;2025;p36"/>
              <p:cNvSpPr/>
              <p:nvPr/>
            </p:nvSpPr>
            <p:spPr>
              <a:xfrm>
                <a:off x="9293950" y="1620000"/>
                <a:ext cx="6100" cy="60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431" extrusionOk="0">
                    <a:moveTo>
                      <a:pt x="0" y="1"/>
                    </a:moveTo>
                    <a:lnTo>
                      <a:pt x="243" y="1"/>
                    </a:lnTo>
                    <a:lnTo>
                      <a:pt x="243" y="2430"/>
                    </a:lnTo>
                    <a:lnTo>
                      <a:pt x="0" y="24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36"/>
              <p:cNvSpPr/>
              <p:nvPr/>
            </p:nvSpPr>
            <p:spPr>
              <a:xfrm>
                <a:off x="9240500" y="1820425"/>
                <a:ext cx="6100" cy="316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264" extrusionOk="0">
                    <a:moveTo>
                      <a:pt x="0" y="0"/>
                    </a:moveTo>
                    <a:lnTo>
                      <a:pt x="243" y="0"/>
                    </a:lnTo>
                    <a:lnTo>
                      <a:pt x="243" y="1264"/>
                    </a:lnTo>
                    <a:lnTo>
                      <a:pt x="0" y="12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36"/>
              <p:cNvSpPr/>
              <p:nvPr/>
            </p:nvSpPr>
            <p:spPr>
              <a:xfrm>
                <a:off x="9307900" y="1842900"/>
                <a:ext cx="6100" cy="826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304" extrusionOk="0">
                    <a:moveTo>
                      <a:pt x="1" y="0"/>
                    </a:moveTo>
                    <a:lnTo>
                      <a:pt x="244" y="0"/>
                    </a:lnTo>
                    <a:lnTo>
                      <a:pt x="244" y="3304"/>
                    </a:lnTo>
                    <a:lnTo>
                      <a:pt x="1" y="330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6"/>
              <p:cNvSpPr/>
              <p:nvPr/>
            </p:nvSpPr>
            <p:spPr>
              <a:xfrm>
                <a:off x="9270250" y="2048775"/>
                <a:ext cx="61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361" extrusionOk="0">
                    <a:moveTo>
                      <a:pt x="1" y="0"/>
                    </a:moveTo>
                    <a:lnTo>
                      <a:pt x="244" y="0"/>
                    </a:lnTo>
                    <a:lnTo>
                      <a:pt x="244" y="1361"/>
                    </a:lnTo>
                    <a:lnTo>
                      <a:pt x="1" y="13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6"/>
              <p:cNvSpPr/>
              <p:nvPr/>
            </p:nvSpPr>
            <p:spPr>
              <a:xfrm>
                <a:off x="9293950" y="2326300"/>
                <a:ext cx="6100" cy="6075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430" extrusionOk="0">
                    <a:moveTo>
                      <a:pt x="0" y="1"/>
                    </a:moveTo>
                    <a:lnTo>
                      <a:pt x="243" y="1"/>
                    </a:lnTo>
                    <a:lnTo>
                      <a:pt x="243" y="2430"/>
                    </a:lnTo>
                    <a:lnTo>
                      <a:pt x="0" y="24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6"/>
              <p:cNvSpPr/>
              <p:nvPr/>
            </p:nvSpPr>
            <p:spPr>
              <a:xfrm>
                <a:off x="9240500" y="2526725"/>
                <a:ext cx="6100" cy="316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264" extrusionOk="0">
                    <a:moveTo>
                      <a:pt x="0" y="0"/>
                    </a:moveTo>
                    <a:lnTo>
                      <a:pt x="243" y="0"/>
                    </a:lnTo>
                    <a:lnTo>
                      <a:pt x="243" y="1263"/>
                    </a:lnTo>
                    <a:lnTo>
                      <a:pt x="0" y="12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36"/>
              <p:cNvSpPr/>
              <p:nvPr/>
            </p:nvSpPr>
            <p:spPr>
              <a:xfrm>
                <a:off x="9307900" y="2549175"/>
                <a:ext cx="6100" cy="826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305" extrusionOk="0">
                    <a:moveTo>
                      <a:pt x="1" y="1"/>
                    </a:moveTo>
                    <a:lnTo>
                      <a:pt x="244" y="1"/>
                    </a:lnTo>
                    <a:lnTo>
                      <a:pt x="244" y="3305"/>
                    </a:lnTo>
                    <a:lnTo>
                      <a:pt x="1" y="33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36"/>
              <p:cNvSpPr/>
              <p:nvPr/>
            </p:nvSpPr>
            <p:spPr>
              <a:xfrm>
                <a:off x="9293950" y="2974300"/>
                <a:ext cx="6100" cy="613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455" extrusionOk="0">
                    <a:moveTo>
                      <a:pt x="0" y="1"/>
                    </a:moveTo>
                    <a:lnTo>
                      <a:pt x="243" y="1"/>
                    </a:lnTo>
                    <a:lnTo>
                      <a:pt x="243" y="2454"/>
                    </a:lnTo>
                    <a:lnTo>
                      <a:pt x="0" y="24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6"/>
              <p:cNvSpPr/>
              <p:nvPr/>
            </p:nvSpPr>
            <p:spPr>
              <a:xfrm>
                <a:off x="9240500" y="3174700"/>
                <a:ext cx="6100" cy="316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265" extrusionOk="0">
                    <a:moveTo>
                      <a:pt x="0" y="1"/>
                    </a:moveTo>
                    <a:lnTo>
                      <a:pt x="243" y="1"/>
                    </a:lnTo>
                    <a:lnTo>
                      <a:pt x="243" y="1264"/>
                    </a:lnTo>
                    <a:lnTo>
                      <a:pt x="0" y="12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6"/>
              <p:cNvSpPr/>
              <p:nvPr/>
            </p:nvSpPr>
            <p:spPr>
              <a:xfrm>
                <a:off x="9307900" y="3197175"/>
                <a:ext cx="6100" cy="826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305" extrusionOk="0">
                    <a:moveTo>
                      <a:pt x="1" y="1"/>
                    </a:moveTo>
                    <a:lnTo>
                      <a:pt x="244" y="1"/>
                    </a:lnTo>
                    <a:lnTo>
                      <a:pt x="244" y="3305"/>
                    </a:lnTo>
                    <a:lnTo>
                      <a:pt x="1" y="33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5" name="Google Shape;2035;p36"/>
              <p:cNvGrpSpPr/>
              <p:nvPr/>
            </p:nvGrpSpPr>
            <p:grpSpPr>
              <a:xfrm>
                <a:off x="7832750" y="1440850"/>
                <a:ext cx="1388350" cy="1919125"/>
                <a:chOff x="4615850" y="3385375"/>
                <a:chExt cx="1388350" cy="1919125"/>
              </a:xfrm>
            </p:grpSpPr>
            <p:sp>
              <p:nvSpPr>
                <p:cNvPr id="2036" name="Google Shape;2036;p36"/>
                <p:cNvSpPr/>
                <p:nvPr/>
              </p:nvSpPr>
              <p:spPr>
                <a:xfrm>
                  <a:off x="5896675" y="3794625"/>
                  <a:ext cx="54075" cy="1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535" extrusionOk="0">
                      <a:moveTo>
                        <a:pt x="2162" y="0"/>
                      </a:moveTo>
                      <a:lnTo>
                        <a:pt x="2162" y="0"/>
                      </a:lnTo>
                      <a:cubicBezTo>
                        <a:pt x="1944" y="49"/>
                        <a:pt x="1750" y="122"/>
                        <a:pt x="1507" y="170"/>
                      </a:cubicBezTo>
                      <a:cubicBezTo>
                        <a:pt x="972" y="316"/>
                        <a:pt x="462" y="438"/>
                        <a:pt x="0" y="535"/>
                      </a:cubicBezTo>
                      <a:cubicBezTo>
                        <a:pt x="729" y="413"/>
                        <a:pt x="1458" y="243"/>
                        <a:pt x="21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7" name="Google Shape;2037;p36"/>
                <p:cNvSpPr/>
                <p:nvPr/>
              </p:nvSpPr>
              <p:spPr>
                <a:xfrm>
                  <a:off x="5853975" y="3419400"/>
                  <a:ext cx="52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0" h="1" fill="none" extrusionOk="0">
                      <a:moveTo>
                        <a:pt x="1" y="1"/>
                      </a:moveTo>
                      <a:lnTo>
                        <a:pt x="2110" y="1"/>
                      </a:lnTo>
                    </a:path>
                  </a:pathLst>
                </a:custGeom>
                <a:solidFill>
                  <a:schemeClr val="dk1"/>
                </a:solidFill>
                <a:ln w="575" cap="flat" cmpd="sng">
                  <a:solidFill>
                    <a:srgbClr val="8B1F90"/>
                  </a:solidFill>
                  <a:prstDash val="solid"/>
                  <a:miter lim="174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36"/>
                <p:cNvSpPr/>
                <p:nvPr/>
              </p:nvSpPr>
              <p:spPr>
                <a:xfrm>
                  <a:off x="4682675" y="3399950"/>
                  <a:ext cx="6075" cy="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1264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264"/>
                      </a:lnTo>
                      <a:lnTo>
                        <a:pt x="0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36"/>
                <p:cNvSpPr/>
                <p:nvPr/>
              </p:nvSpPr>
              <p:spPr>
                <a:xfrm>
                  <a:off x="4615850" y="3481950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336"/>
                      </a:lnTo>
                      <a:lnTo>
                        <a:pt x="1" y="133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36"/>
                <p:cNvSpPr/>
                <p:nvPr/>
              </p:nvSpPr>
              <p:spPr>
                <a:xfrm>
                  <a:off x="4838750" y="3423650"/>
                  <a:ext cx="6100" cy="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8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798"/>
                      </a:lnTo>
                      <a:lnTo>
                        <a:pt x="0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36"/>
                <p:cNvSpPr/>
                <p:nvPr/>
              </p:nvSpPr>
              <p:spPr>
                <a:xfrm>
                  <a:off x="4791975" y="358335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36"/>
                <p:cNvSpPr/>
                <p:nvPr/>
              </p:nvSpPr>
              <p:spPr>
                <a:xfrm>
                  <a:off x="4763425" y="3407850"/>
                  <a:ext cx="6100" cy="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36"/>
                <p:cNvSpPr/>
                <p:nvPr/>
              </p:nvSpPr>
              <p:spPr>
                <a:xfrm>
                  <a:off x="5144225" y="3407850"/>
                  <a:ext cx="6100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7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71"/>
                      </a:lnTo>
                      <a:lnTo>
                        <a:pt x="0" y="18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4" name="Google Shape;2044;p36"/>
                <p:cNvSpPr/>
                <p:nvPr/>
              </p:nvSpPr>
              <p:spPr>
                <a:xfrm>
                  <a:off x="5293625" y="3394500"/>
                  <a:ext cx="6075" cy="11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4689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4688"/>
                      </a:lnTo>
                      <a:lnTo>
                        <a:pt x="0" y="468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5" name="Google Shape;2045;p36"/>
                <p:cNvSpPr/>
                <p:nvPr/>
              </p:nvSpPr>
              <p:spPr>
                <a:xfrm>
                  <a:off x="5223175" y="3564525"/>
                  <a:ext cx="6100" cy="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31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430"/>
                      </a:lnTo>
                      <a:lnTo>
                        <a:pt x="0" y="24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36"/>
                <p:cNvSpPr/>
                <p:nvPr/>
              </p:nvSpPr>
              <p:spPr>
                <a:xfrm>
                  <a:off x="5036725" y="3476475"/>
                  <a:ext cx="6100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21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021"/>
                      </a:lnTo>
                      <a:lnTo>
                        <a:pt x="0" y="10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36"/>
                <p:cNvSpPr/>
                <p:nvPr/>
              </p:nvSpPr>
              <p:spPr>
                <a:xfrm>
                  <a:off x="5093800" y="3549350"/>
                  <a:ext cx="610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7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2187"/>
                      </a:lnTo>
                      <a:lnTo>
                        <a:pt x="1" y="2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36"/>
                <p:cNvSpPr/>
                <p:nvPr/>
              </p:nvSpPr>
              <p:spPr>
                <a:xfrm>
                  <a:off x="4694800" y="3572425"/>
                  <a:ext cx="6100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2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36"/>
                <p:cNvSpPr/>
                <p:nvPr/>
              </p:nvSpPr>
              <p:spPr>
                <a:xfrm>
                  <a:off x="5306975" y="3743700"/>
                  <a:ext cx="6100" cy="8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29" extrusionOk="0">
                      <a:moveTo>
                        <a:pt x="1" y="0"/>
                      </a:moveTo>
                      <a:lnTo>
                        <a:pt x="243" y="0"/>
                      </a:lnTo>
                      <a:lnTo>
                        <a:pt x="243" y="3328"/>
                      </a:lnTo>
                      <a:lnTo>
                        <a:pt x="1" y="33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36"/>
                <p:cNvSpPr/>
                <p:nvPr/>
              </p:nvSpPr>
              <p:spPr>
                <a:xfrm>
                  <a:off x="5080450" y="37418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166"/>
                      </a:lnTo>
                      <a:lnTo>
                        <a:pt x="0" y="11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36"/>
                <p:cNvSpPr/>
                <p:nvPr/>
              </p:nvSpPr>
              <p:spPr>
                <a:xfrm>
                  <a:off x="5169725" y="3764950"/>
                  <a:ext cx="6100" cy="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64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264"/>
                      </a:lnTo>
                      <a:lnTo>
                        <a:pt x="0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36"/>
                <p:cNvSpPr/>
                <p:nvPr/>
              </p:nvSpPr>
              <p:spPr>
                <a:xfrm>
                  <a:off x="5141175" y="3838425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37"/>
                      </a:lnTo>
                      <a:lnTo>
                        <a:pt x="1" y="13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36"/>
                <p:cNvSpPr/>
                <p:nvPr/>
              </p:nvSpPr>
              <p:spPr>
                <a:xfrm>
                  <a:off x="5342800" y="3766775"/>
                  <a:ext cx="6100" cy="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8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798"/>
                      </a:lnTo>
                      <a:lnTo>
                        <a:pt x="1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36"/>
                <p:cNvSpPr/>
                <p:nvPr/>
              </p:nvSpPr>
              <p:spPr>
                <a:xfrm>
                  <a:off x="5105350" y="3986000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798"/>
                      </a:lnTo>
                      <a:lnTo>
                        <a:pt x="0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36"/>
                <p:cNvSpPr/>
                <p:nvPr/>
              </p:nvSpPr>
              <p:spPr>
                <a:xfrm>
                  <a:off x="5270525" y="3903400"/>
                  <a:ext cx="6100" cy="3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86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86"/>
                      </a:lnTo>
                      <a:lnTo>
                        <a:pt x="1" y="138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36"/>
                <p:cNvSpPr/>
                <p:nvPr/>
              </p:nvSpPr>
              <p:spPr>
                <a:xfrm>
                  <a:off x="5325800" y="3982975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0"/>
                      </a:moveTo>
                      <a:lnTo>
                        <a:pt x="243" y="0"/>
                      </a:lnTo>
                      <a:lnTo>
                        <a:pt x="243" y="1409"/>
                      </a:lnTo>
                      <a:lnTo>
                        <a:pt x="1" y="140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36"/>
                <p:cNvSpPr/>
                <p:nvPr/>
              </p:nvSpPr>
              <p:spPr>
                <a:xfrm>
                  <a:off x="5237125" y="3787425"/>
                  <a:ext cx="6100" cy="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4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36"/>
                <p:cNvSpPr/>
                <p:nvPr/>
              </p:nvSpPr>
              <p:spPr>
                <a:xfrm>
                  <a:off x="5019100" y="392952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3474"/>
                      </a:lnTo>
                      <a:lnTo>
                        <a:pt x="1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9" name="Google Shape;2059;p36"/>
                <p:cNvSpPr/>
                <p:nvPr/>
              </p:nvSpPr>
              <p:spPr>
                <a:xfrm>
                  <a:off x="5030650" y="3789250"/>
                  <a:ext cx="610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7" extrusionOk="0">
                      <a:moveTo>
                        <a:pt x="1" y="0"/>
                      </a:moveTo>
                      <a:lnTo>
                        <a:pt x="243" y="0"/>
                      </a:lnTo>
                      <a:lnTo>
                        <a:pt x="243" y="2186"/>
                      </a:lnTo>
                      <a:lnTo>
                        <a:pt x="1" y="218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0" name="Google Shape;2060;p36"/>
                <p:cNvSpPr/>
                <p:nvPr/>
              </p:nvSpPr>
              <p:spPr>
                <a:xfrm>
                  <a:off x="5199475" y="3993300"/>
                  <a:ext cx="6100" cy="3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1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36"/>
                <p:cNvSpPr/>
                <p:nvPr/>
              </p:nvSpPr>
              <p:spPr>
                <a:xfrm>
                  <a:off x="4720325" y="3806250"/>
                  <a:ext cx="6100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7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71"/>
                      </a:lnTo>
                      <a:lnTo>
                        <a:pt x="0" y="18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36"/>
                <p:cNvSpPr/>
                <p:nvPr/>
              </p:nvSpPr>
              <p:spPr>
                <a:xfrm>
                  <a:off x="4832675" y="3771025"/>
                  <a:ext cx="6100" cy="11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89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4689"/>
                      </a:lnTo>
                      <a:lnTo>
                        <a:pt x="0" y="468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36"/>
                <p:cNvSpPr/>
                <p:nvPr/>
              </p:nvSpPr>
              <p:spPr>
                <a:xfrm>
                  <a:off x="4754325" y="3952600"/>
                  <a:ext cx="6100" cy="6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55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454"/>
                      </a:lnTo>
                      <a:lnTo>
                        <a:pt x="1" y="24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36"/>
                <p:cNvSpPr/>
                <p:nvPr/>
              </p:nvSpPr>
              <p:spPr>
                <a:xfrm>
                  <a:off x="4649250" y="3908875"/>
                  <a:ext cx="6100" cy="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62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628"/>
                      </a:lnTo>
                      <a:lnTo>
                        <a:pt x="1" y="16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36"/>
                <p:cNvSpPr/>
                <p:nvPr/>
              </p:nvSpPr>
              <p:spPr>
                <a:xfrm>
                  <a:off x="5409000" y="33853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167"/>
                      </a:lnTo>
                      <a:lnTo>
                        <a:pt x="1" y="116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6" name="Google Shape;2066;p36"/>
                <p:cNvSpPr/>
                <p:nvPr/>
              </p:nvSpPr>
              <p:spPr>
                <a:xfrm>
                  <a:off x="5536525" y="3399950"/>
                  <a:ext cx="6100" cy="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64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264"/>
                      </a:lnTo>
                      <a:lnTo>
                        <a:pt x="1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7" name="Google Shape;2067;p36"/>
                <p:cNvSpPr/>
                <p:nvPr/>
              </p:nvSpPr>
              <p:spPr>
                <a:xfrm>
                  <a:off x="5469725" y="3481950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336"/>
                      </a:lnTo>
                      <a:lnTo>
                        <a:pt x="1" y="133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8" name="Google Shape;2068;p36"/>
                <p:cNvSpPr/>
                <p:nvPr/>
              </p:nvSpPr>
              <p:spPr>
                <a:xfrm>
                  <a:off x="5692000" y="3423650"/>
                  <a:ext cx="6100" cy="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8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798"/>
                      </a:lnTo>
                      <a:lnTo>
                        <a:pt x="1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36"/>
                <p:cNvSpPr/>
                <p:nvPr/>
              </p:nvSpPr>
              <p:spPr>
                <a:xfrm>
                  <a:off x="5645850" y="358335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36"/>
                <p:cNvSpPr/>
                <p:nvPr/>
              </p:nvSpPr>
              <p:spPr>
                <a:xfrm>
                  <a:off x="5617300" y="3407850"/>
                  <a:ext cx="6100" cy="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36"/>
                <p:cNvSpPr/>
                <p:nvPr/>
              </p:nvSpPr>
              <p:spPr>
                <a:xfrm>
                  <a:off x="5370750" y="3726675"/>
                  <a:ext cx="6100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2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361"/>
                      </a:lnTo>
                      <a:lnTo>
                        <a:pt x="0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36"/>
                <p:cNvSpPr/>
                <p:nvPr/>
              </p:nvSpPr>
              <p:spPr>
                <a:xfrm>
                  <a:off x="5998100" y="3407850"/>
                  <a:ext cx="6100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7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71"/>
                      </a:lnTo>
                      <a:lnTo>
                        <a:pt x="0" y="18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36"/>
                <p:cNvSpPr/>
                <p:nvPr/>
              </p:nvSpPr>
              <p:spPr>
                <a:xfrm>
                  <a:off x="5890600" y="3476475"/>
                  <a:ext cx="6100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21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021"/>
                      </a:lnTo>
                      <a:lnTo>
                        <a:pt x="0" y="10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36"/>
                <p:cNvSpPr/>
                <p:nvPr/>
              </p:nvSpPr>
              <p:spPr>
                <a:xfrm>
                  <a:off x="5426625" y="3743700"/>
                  <a:ext cx="6075" cy="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289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2891"/>
                      </a:lnTo>
                      <a:lnTo>
                        <a:pt x="0" y="28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5" name="Google Shape;2075;p36"/>
                <p:cNvSpPr/>
                <p:nvPr/>
              </p:nvSpPr>
              <p:spPr>
                <a:xfrm>
                  <a:off x="5352525" y="3959275"/>
                  <a:ext cx="6100" cy="3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580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580"/>
                      </a:lnTo>
                      <a:lnTo>
                        <a:pt x="0" y="15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6" name="Google Shape;2076;p36"/>
                <p:cNvSpPr/>
                <p:nvPr/>
              </p:nvSpPr>
              <p:spPr>
                <a:xfrm>
                  <a:off x="5379250" y="350987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3474"/>
                      </a:lnTo>
                      <a:lnTo>
                        <a:pt x="0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7" name="Google Shape;2077;p36"/>
                <p:cNvSpPr/>
                <p:nvPr/>
              </p:nvSpPr>
              <p:spPr>
                <a:xfrm>
                  <a:off x="5947075" y="3549350"/>
                  <a:ext cx="610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7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187"/>
                      </a:lnTo>
                      <a:lnTo>
                        <a:pt x="1" y="2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8" name="Google Shape;2078;p36"/>
                <p:cNvSpPr/>
                <p:nvPr/>
              </p:nvSpPr>
              <p:spPr>
                <a:xfrm>
                  <a:off x="5548075" y="3572425"/>
                  <a:ext cx="6100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2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36"/>
                <p:cNvSpPr/>
                <p:nvPr/>
              </p:nvSpPr>
              <p:spPr>
                <a:xfrm>
                  <a:off x="5934325" y="37418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166"/>
                      </a:lnTo>
                      <a:lnTo>
                        <a:pt x="0" y="11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36"/>
                <p:cNvSpPr/>
                <p:nvPr/>
              </p:nvSpPr>
              <p:spPr>
                <a:xfrm>
                  <a:off x="5995050" y="3838425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37"/>
                      </a:lnTo>
                      <a:lnTo>
                        <a:pt x="1" y="13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36"/>
                <p:cNvSpPr/>
                <p:nvPr/>
              </p:nvSpPr>
              <p:spPr>
                <a:xfrm>
                  <a:off x="5958625" y="3986000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798"/>
                      </a:lnTo>
                      <a:lnTo>
                        <a:pt x="0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36"/>
                <p:cNvSpPr/>
                <p:nvPr/>
              </p:nvSpPr>
              <p:spPr>
                <a:xfrm>
                  <a:off x="5872975" y="392952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3474"/>
                      </a:lnTo>
                      <a:lnTo>
                        <a:pt x="1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36"/>
                <p:cNvSpPr/>
                <p:nvPr/>
              </p:nvSpPr>
              <p:spPr>
                <a:xfrm>
                  <a:off x="5883925" y="3789250"/>
                  <a:ext cx="610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2186"/>
                      </a:lnTo>
                      <a:lnTo>
                        <a:pt x="0" y="218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4" name="Google Shape;2084;p36"/>
                <p:cNvSpPr/>
                <p:nvPr/>
              </p:nvSpPr>
              <p:spPr>
                <a:xfrm>
                  <a:off x="5574200" y="3806250"/>
                  <a:ext cx="6100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7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71"/>
                      </a:lnTo>
                      <a:lnTo>
                        <a:pt x="0" y="18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5" name="Google Shape;2085;p36"/>
                <p:cNvSpPr/>
                <p:nvPr/>
              </p:nvSpPr>
              <p:spPr>
                <a:xfrm>
                  <a:off x="5685925" y="3771025"/>
                  <a:ext cx="6100" cy="11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89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4689"/>
                      </a:lnTo>
                      <a:lnTo>
                        <a:pt x="1" y="468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6" name="Google Shape;2086;p36"/>
                <p:cNvSpPr/>
                <p:nvPr/>
              </p:nvSpPr>
              <p:spPr>
                <a:xfrm>
                  <a:off x="5608200" y="3952600"/>
                  <a:ext cx="6100" cy="6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55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454"/>
                      </a:lnTo>
                      <a:lnTo>
                        <a:pt x="0" y="24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36"/>
                <p:cNvSpPr/>
                <p:nvPr/>
              </p:nvSpPr>
              <p:spPr>
                <a:xfrm>
                  <a:off x="5502525" y="3908875"/>
                  <a:ext cx="6100" cy="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62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628"/>
                      </a:lnTo>
                      <a:lnTo>
                        <a:pt x="1" y="16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36"/>
                <p:cNvSpPr/>
                <p:nvPr/>
              </p:nvSpPr>
              <p:spPr>
                <a:xfrm>
                  <a:off x="5401725" y="3876075"/>
                  <a:ext cx="6100" cy="2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46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045"/>
                      </a:lnTo>
                      <a:lnTo>
                        <a:pt x="0" y="10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36"/>
                <p:cNvSpPr/>
                <p:nvPr/>
              </p:nvSpPr>
              <p:spPr>
                <a:xfrm>
                  <a:off x="4682675" y="4106850"/>
                  <a:ext cx="6075" cy="3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1265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264"/>
                      </a:lnTo>
                      <a:lnTo>
                        <a:pt x="0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36"/>
                <p:cNvSpPr/>
                <p:nvPr/>
              </p:nvSpPr>
              <p:spPr>
                <a:xfrm>
                  <a:off x="4615850" y="4188225"/>
                  <a:ext cx="6100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8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37"/>
                      </a:lnTo>
                      <a:lnTo>
                        <a:pt x="1" y="13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36"/>
                <p:cNvSpPr/>
                <p:nvPr/>
              </p:nvSpPr>
              <p:spPr>
                <a:xfrm>
                  <a:off x="4838750" y="4129925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799"/>
                      </a:lnTo>
                      <a:lnTo>
                        <a:pt x="0" y="179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36"/>
                <p:cNvSpPr/>
                <p:nvPr/>
              </p:nvSpPr>
              <p:spPr>
                <a:xfrm>
                  <a:off x="4791975" y="428965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3" name="Google Shape;2093;p36"/>
                <p:cNvSpPr/>
                <p:nvPr/>
              </p:nvSpPr>
              <p:spPr>
                <a:xfrm>
                  <a:off x="4763425" y="4114150"/>
                  <a:ext cx="6100" cy="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4" name="Google Shape;2094;p36"/>
                <p:cNvSpPr/>
                <p:nvPr/>
              </p:nvSpPr>
              <p:spPr>
                <a:xfrm>
                  <a:off x="5144225" y="4114150"/>
                  <a:ext cx="6100" cy="4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96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95"/>
                      </a:lnTo>
                      <a:lnTo>
                        <a:pt x="0" y="1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5" name="Google Shape;2095;p36"/>
                <p:cNvSpPr/>
                <p:nvPr/>
              </p:nvSpPr>
              <p:spPr>
                <a:xfrm>
                  <a:off x="5293625" y="4101400"/>
                  <a:ext cx="6075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466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4664"/>
                      </a:lnTo>
                      <a:lnTo>
                        <a:pt x="0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6" name="Google Shape;2096;p36"/>
                <p:cNvSpPr/>
                <p:nvPr/>
              </p:nvSpPr>
              <p:spPr>
                <a:xfrm>
                  <a:off x="5223175" y="4270825"/>
                  <a:ext cx="6100" cy="6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30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430"/>
                      </a:lnTo>
                      <a:lnTo>
                        <a:pt x="0" y="24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7" name="Google Shape;2097;p36"/>
                <p:cNvSpPr/>
                <p:nvPr/>
              </p:nvSpPr>
              <p:spPr>
                <a:xfrm>
                  <a:off x="5036725" y="4182775"/>
                  <a:ext cx="6100" cy="2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4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045"/>
                      </a:lnTo>
                      <a:lnTo>
                        <a:pt x="0" y="10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8" name="Google Shape;2098;p36"/>
                <p:cNvSpPr/>
                <p:nvPr/>
              </p:nvSpPr>
              <p:spPr>
                <a:xfrm>
                  <a:off x="5093800" y="4256250"/>
                  <a:ext cx="6100" cy="5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63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2163"/>
                      </a:lnTo>
                      <a:lnTo>
                        <a:pt x="1" y="21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9" name="Google Shape;2099;p36"/>
                <p:cNvSpPr/>
                <p:nvPr/>
              </p:nvSpPr>
              <p:spPr>
                <a:xfrm>
                  <a:off x="4694800" y="4279325"/>
                  <a:ext cx="6100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2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0" name="Google Shape;2100;p36"/>
                <p:cNvSpPr/>
                <p:nvPr/>
              </p:nvSpPr>
              <p:spPr>
                <a:xfrm>
                  <a:off x="5306975" y="4450600"/>
                  <a:ext cx="6100" cy="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4" extrusionOk="0">
                      <a:moveTo>
                        <a:pt x="1" y="0"/>
                      </a:moveTo>
                      <a:lnTo>
                        <a:pt x="243" y="0"/>
                      </a:lnTo>
                      <a:lnTo>
                        <a:pt x="243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1" name="Google Shape;2101;p36"/>
                <p:cNvSpPr/>
                <p:nvPr/>
              </p:nvSpPr>
              <p:spPr>
                <a:xfrm>
                  <a:off x="5080450" y="44487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166"/>
                      </a:lnTo>
                      <a:lnTo>
                        <a:pt x="0" y="11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2" name="Google Shape;2102;p36"/>
                <p:cNvSpPr/>
                <p:nvPr/>
              </p:nvSpPr>
              <p:spPr>
                <a:xfrm>
                  <a:off x="5169725" y="4471250"/>
                  <a:ext cx="6100" cy="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64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263"/>
                      </a:lnTo>
                      <a:lnTo>
                        <a:pt x="0" y="12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3" name="Google Shape;2103;p36"/>
                <p:cNvSpPr/>
                <p:nvPr/>
              </p:nvSpPr>
              <p:spPr>
                <a:xfrm>
                  <a:off x="5141175" y="4545325"/>
                  <a:ext cx="6100" cy="3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13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13"/>
                      </a:lnTo>
                      <a:lnTo>
                        <a:pt x="1" y="13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4" name="Google Shape;2104;p36"/>
                <p:cNvSpPr/>
                <p:nvPr/>
              </p:nvSpPr>
              <p:spPr>
                <a:xfrm>
                  <a:off x="5342800" y="4473675"/>
                  <a:ext cx="6100" cy="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8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798"/>
                      </a:lnTo>
                      <a:lnTo>
                        <a:pt x="1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105;p36"/>
                <p:cNvSpPr/>
                <p:nvPr/>
              </p:nvSpPr>
              <p:spPr>
                <a:xfrm>
                  <a:off x="5105350" y="4692900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798"/>
                      </a:lnTo>
                      <a:lnTo>
                        <a:pt x="0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6" name="Google Shape;2106;p36"/>
                <p:cNvSpPr/>
                <p:nvPr/>
              </p:nvSpPr>
              <p:spPr>
                <a:xfrm>
                  <a:off x="5270525" y="460970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7" name="Google Shape;2107;p36"/>
                <p:cNvSpPr/>
                <p:nvPr/>
              </p:nvSpPr>
              <p:spPr>
                <a:xfrm>
                  <a:off x="5325800" y="4689275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0"/>
                      </a:moveTo>
                      <a:lnTo>
                        <a:pt x="243" y="0"/>
                      </a:lnTo>
                      <a:lnTo>
                        <a:pt x="243" y="1409"/>
                      </a:lnTo>
                      <a:lnTo>
                        <a:pt x="1" y="140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8" name="Google Shape;2108;p36"/>
                <p:cNvSpPr/>
                <p:nvPr/>
              </p:nvSpPr>
              <p:spPr>
                <a:xfrm>
                  <a:off x="5237125" y="4493700"/>
                  <a:ext cx="6100" cy="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5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3305"/>
                      </a:lnTo>
                      <a:lnTo>
                        <a:pt x="1" y="330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9" name="Google Shape;2109;p36"/>
                <p:cNvSpPr/>
                <p:nvPr/>
              </p:nvSpPr>
              <p:spPr>
                <a:xfrm>
                  <a:off x="5019100" y="463582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474"/>
                      </a:lnTo>
                      <a:lnTo>
                        <a:pt x="1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0" name="Google Shape;2110;p36"/>
                <p:cNvSpPr/>
                <p:nvPr/>
              </p:nvSpPr>
              <p:spPr>
                <a:xfrm>
                  <a:off x="5030650" y="4495525"/>
                  <a:ext cx="6100" cy="5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8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187"/>
                      </a:lnTo>
                      <a:lnTo>
                        <a:pt x="1" y="2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1" name="Google Shape;2111;p36"/>
                <p:cNvSpPr/>
                <p:nvPr/>
              </p:nvSpPr>
              <p:spPr>
                <a:xfrm>
                  <a:off x="5199475" y="4700200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336"/>
                      </a:lnTo>
                      <a:lnTo>
                        <a:pt x="1" y="133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2" name="Google Shape;2112;p36"/>
                <p:cNvSpPr/>
                <p:nvPr/>
              </p:nvSpPr>
              <p:spPr>
                <a:xfrm>
                  <a:off x="4720325" y="4512550"/>
                  <a:ext cx="6100" cy="4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9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95"/>
                      </a:lnTo>
                      <a:lnTo>
                        <a:pt x="0" y="1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3" name="Google Shape;2113;p36"/>
                <p:cNvSpPr/>
                <p:nvPr/>
              </p:nvSpPr>
              <p:spPr>
                <a:xfrm>
                  <a:off x="4832675" y="4477925"/>
                  <a:ext cx="6100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6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4664"/>
                      </a:lnTo>
                      <a:lnTo>
                        <a:pt x="0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4" name="Google Shape;2114;p36"/>
                <p:cNvSpPr/>
                <p:nvPr/>
              </p:nvSpPr>
              <p:spPr>
                <a:xfrm>
                  <a:off x="4754325" y="4659500"/>
                  <a:ext cx="6100" cy="6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30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430"/>
                      </a:lnTo>
                      <a:lnTo>
                        <a:pt x="1" y="24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2115;p36"/>
                <p:cNvSpPr/>
                <p:nvPr/>
              </p:nvSpPr>
              <p:spPr>
                <a:xfrm>
                  <a:off x="4649250" y="4615775"/>
                  <a:ext cx="6100" cy="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62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628"/>
                      </a:lnTo>
                      <a:lnTo>
                        <a:pt x="1" y="16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36"/>
                <p:cNvSpPr/>
                <p:nvPr/>
              </p:nvSpPr>
              <p:spPr>
                <a:xfrm>
                  <a:off x="5409000" y="4091675"/>
                  <a:ext cx="6100" cy="2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91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191"/>
                      </a:lnTo>
                      <a:lnTo>
                        <a:pt x="1" y="11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36"/>
                <p:cNvSpPr/>
                <p:nvPr/>
              </p:nvSpPr>
              <p:spPr>
                <a:xfrm>
                  <a:off x="5536525" y="4106850"/>
                  <a:ext cx="6100" cy="3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65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264"/>
                      </a:lnTo>
                      <a:lnTo>
                        <a:pt x="1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8" name="Google Shape;2118;p36"/>
                <p:cNvSpPr/>
                <p:nvPr/>
              </p:nvSpPr>
              <p:spPr>
                <a:xfrm>
                  <a:off x="5469725" y="4188225"/>
                  <a:ext cx="6100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8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37"/>
                      </a:lnTo>
                      <a:lnTo>
                        <a:pt x="1" y="13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9" name="Google Shape;2119;p36"/>
                <p:cNvSpPr/>
                <p:nvPr/>
              </p:nvSpPr>
              <p:spPr>
                <a:xfrm>
                  <a:off x="5692000" y="4129925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799"/>
                      </a:lnTo>
                      <a:lnTo>
                        <a:pt x="1" y="179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0" name="Google Shape;2120;p36"/>
                <p:cNvSpPr/>
                <p:nvPr/>
              </p:nvSpPr>
              <p:spPr>
                <a:xfrm>
                  <a:off x="5645850" y="428965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1" name="Google Shape;2121;p36"/>
                <p:cNvSpPr/>
                <p:nvPr/>
              </p:nvSpPr>
              <p:spPr>
                <a:xfrm>
                  <a:off x="5617300" y="4114150"/>
                  <a:ext cx="6100" cy="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2" name="Google Shape;2122;p36"/>
                <p:cNvSpPr/>
                <p:nvPr/>
              </p:nvSpPr>
              <p:spPr>
                <a:xfrm>
                  <a:off x="5370750" y="4433600"/>
                  <a:ext cx="6100" cy="3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360"/>
                      </a:lnTo>
                      <a:lnTo>
                        <a:pt x="0" y="13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3" name="Google Shape;2123;p36"/>
                <p:cNvSpPr/>
                <p:nvPr/>
              </p:nvSpPr>
              <p:spPr>
                <a:xfrm>
                  <a:off x="5998100" y="4114150"/>
                  <a:ext cx="6100" cy="4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96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95"/>
                      </a:lnTo>
                      <a:lnTo>
                        <a:pt x="0" y="1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36"/>
                <p:cNvSpPr/>
                <p:nvPr/>
              </p:nvSpPr>
              <p:spPr>
                <a:xfrm>
                  <a:off x="5890600" y="4182775"/>
                  <a:ext cx="6100" cy="2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4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045"/>
                      </a:lnTo>
                      <a:lnTo>
                        <a:pt x="0" y="10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" name="Google Shape;2125;p36"/>
                <p:cNvSpPr/>
                <p:nvPr/>
              </p:nvSpPr>
              <p:spPr>
                <a:xfrm>
                  <a:off x="5426625" y="4450600"/>
                  <a:ext cx="6075" cy="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289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2891"/>
                      </a:lnTo>
                      <a:lnTo>
                        <a:pt x="0" y="28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" name="Google Shape;2126;p36"/>
                <p:cNvSpPr/>
                <p:nvPr/>
              </p:nvSpPr>
              <p:spPr>
                <a:xfrm>
                  <a:off x="5352525" y="4666175"/>
                  <a:ext cx="6100" cy="3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580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580"/>
                      </a:lnTo>
                      <a:lnTo>
                        <a:pt x="0" y="15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" name="Google Shape;2127;p36"/>
                <p:cNvSpPr/>
                <p:nvPr/>
              </p:nvSpPr>
              <p:spPr>
                <a:xfrm>
                  <a:off x="5379250" y="421617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3474"/>
                      </a:lnTo>
                      <a:lnTo>
                        <a:pt x="0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" name="Google Shape;2128;p36"/>
                <p:cNvSpPr/>
                <p:nvPr/>
              </p:nvSpPr>
              <p:spPr>
                <a:xfrm>
                  <a:off x="5947075" y="4256250"/>
                  <a:ext cx="6100" cy="5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63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163"/>
                      </a:lnTo>
                      <a:lnTo>
                        <a:pt x="1" y="21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" name="Google Shape;2129;p36"/>
                <p:cNvSpPr/>
                <p:nvPr/>
              </p:nvSpPr>
              <p:spPr>
                <a:xfrm>
                  <a:off x="5548075" y="4279325"/>
                  <a:ext cx="6100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2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" name="Google Shape;2130;p36"/>
                <p:cNvSpPr/>
                <p:nvPr/>
              </p:nvSpPr>
              <p:spPr>
                <a:xfrm>
                  <a:off x="5934325" y="44487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166"/>
                      </a:lnTo>
                      <a:lnTo>
                        <a:pt x="0" y="11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" name="Google Shape;2131;p36"/>
                <p:cNvSpPr/>
                <p:nvPr/>
              </p:nvSpPr>
              <p:spPr>
                <a:xfrm>
                  <a:off x="5995050" y="4545325"/>
                  <a:ext cx="6100" cy="3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13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13"/>
                      </a:lnTo>
                      <a:lnTo>
                        <a:pt x="1" y="13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" name="Google Shape;2132;p36"/>
                <p:cNvSpPr/>
                <p:nvPr/>
              </p:nvSpPr>
              <p:spPr>
                <a:xfrm>
                  <a:off x="5958625" y="4692900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798"/>
                      </a:lnTo>
                      <a:lnTo>
                        <a:pt x="0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" name="Google Shape;2133;p36"/>
                <p:cNvSpPr/>
                <p:nvPr/>
              </p:nvSpPr>
              <p:spPr>
                <a:xfrm>
                  <a:off x="5872975" y="463582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474"/>
                      </a:lnTo>
                      <a:lnTo>
                        <a:pt x="1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" name="Google Shape;2134;p36"/>
                <p:cNvSpPr/>
                <p:nvPr/>
              </p:nvSpPr>
              <p:spPr>
                <a:xfrm>
                  <a:off x="5883925" y="4495525"/>
                  <a:ext cx="6100" cy="5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8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187"/>
                      </a:lnTo>
                      <a:lnTo>
                        <a:pt x="0" y="2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" name="Google Shape;2135;p36"/>
                <p:cNvSpPr/>
                <p:nvPr/>
              </p:nvSpPr>
              <p:spPr>
                <a:xfrm>
                  <a:off x="5574200" y="4512550"/>
                  <a:ext cx="6100" cy="4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9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95"/>
                      </a:lnTo>
                      <a:lnTo>
                        <a:pt x="0" y="1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" name="Google Shape;2136;p36"/>
                <p:cNvSpPr/>
                <p:nvPr/>
              </p:nvSpPr>
              <p:spPr>
                <a:xfrm>
                  <a:off x="5685925" y="4477925"/>
                  <a:ext cx="6100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6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4664"/>
                      </a:lnTo>
                      <a:lnTo>
                        <a:pt x="1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" name="Google Shape;2137;p36"/>
                <p:cNvSpPr/>
                <p:nvPr/>
              </p:nvSpPr>
              <p:spPr>
                <a:xfrm>
                  <a:off x="5608200" y="4659500"/>
                  <a:ext cx="6100" cy="6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30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430"/>
                      </a:lnTo>
                      <a:lnTo>
                        <a:pt x="0" y="24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" name="Google Shape;2138;p36"/>
                <p:cNvSpPr/>
                <p:nvPr/>
              </p:nvSpPr>
              <p:spPr>
                <a:xfrm>
                  <a:off x="5502525" y="4615775"/>
                  <a:ext cx="6100" cy="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62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628"/>
                      </a:lnTo>
                      <a:lnTo>
                        <a:pt x="1" y="16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" name="Google Shape;2139;p36"/>
                <p:cNvSpPr/>
                <p:nvPr/>
              </p:nvSpPr>
              <p:spPr>
                <a:xfrm>
                  <a:off x="5401725" y="4582975"/>
                  <a:ext cx="610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22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021"/>
                      </a:lnTo>
                      <a:lnTo>
                        <a:pt x="0" y="10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0" name="Google Shape;2140;p36"/>
                <p:cNvSpPr/>
                <p:nvPr/>
              </p:nvSpPr>
              <p:spPr>
                <a:xfrm>
                  <a:off x="4682675" y="4754250"/>
                  <a:ext cx="6075" cy="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1264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264"/>
                      </a:lnTo>
                      <a:lnTo>
                        <a:pt x="0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1" name="Google Shape;2141;p36"/>
                <p:cNvSpPr/>
                <p:nvPr/>
              </p:nvSpPr>
              <p:spPr>
                <a:xfrm>
                  <a:off x="4615850" y="4836225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37"/>
                      </a:lnTo>
                      <a:lnTo>
                        <a:pt x="1" y="13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" name="Google Shape;2142;p36"/>
                <p:cNvSpPr/>
                <p:nvPr/>
              </p:nvSpPr>
              <p:spPr>
                <a:xfrm>
                  <a:off x="4838750" y="4777925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798"/>
                      </a:lnTo>
                      <a:lnTo>
                        <a:pt x="0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" name="Google Shape;2143;p36"/>
                <p:cNvSpPr/>
                <p:nvPr/>
              </p:nvSpPr>
              <p:spPr>
                <a:xfrm>
                  <a:off x="4791975" y="493765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4" name="Google Shape;2144;p36"/>
                <p:cNvSpPr/>
                <p:nvPr/>
              </p:nvSpPr>
              <p:spPr>
                <a:xfrm>
                  <a:off x="4763425" y="4762150"/>
                  <a:ext cx="6100" cy="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4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5" name="Google Shape;2145;p36"/>
                <p:cNvSpPr/>
                <p:nvPr/>
              </p:nvSpPr>
              <p:spPr>
                <a:xfrm>
                  <a:off x="5144225" y="4762750"/>
                  <a:ext cx="6100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7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71"/>
                      </a:lnTo>
                      <a:lnTo>
                        <a:pt x="0" y="18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6" name="Google Shape;2146;p36"/>
                <p:cNvSpPr/>
                <p:nvPr/>
              </p:nvSpPr>
              <p:spPr>
                <a:xfrm>
                  <a:off x="5293625" y="4749400"/>
                  <a:ext cx="6075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466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4664"/>
                      </a:lnTo>
                      <a:lnTo>
                        <a:pt x="0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7" name="Google Shape;2147;p36"/>
                <p:cNvSpPr/>
                <p:nvPr/>
              </p:nvSpPr>
              <p:spPr>
                <a:xfrm>
                  <a:off x="5223175" y="4918825"/>
                  <a:ext cx="6100" cy="6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55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454"/>
                      </a:lnTo>
                      <a:lnTo>
                        <a:pt x="0" y="24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8" name="Google Shape;2148;p36"/>
                <p:cNvSpPr/>
                <p:nvPr/>
              </p:nvSpPr>
              <p:spPr>
                <a:xfrm>
                  <a:off x="5036725" y="4830775"/>
                  <a:ext cx="6100" cy="2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4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045"/>
                      </a:lnTo>
                      <a:lnTo>
                        <a:pt x="0" y="10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9" name="Google Shape;2149;p36"/>
                <p:cNvSpPr/>
                <p:nvPr/>
              </p:nvSpPr>
              <p:spPr>
                <a:xfrm>
                  <a:off x="5093800" y="4904250"/>
                  <a:ext cx="6100" cy="5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63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2163"/>
                      </a:lnTo>
                      <a:lnTo>
                        <a:pt x="1" y="21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0" name="Google Shape;2150;p36"/>
                <p:cNvSpPr/>
                <p:nvPr/>
              </p:nvSpPr>
              <p:spPr>
                <a:xfrm>
                  <a:off x="4694800" y="4927325"/>
                  <a:ext cx="6100" cy="3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1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1" name="Google Shape;2151;p36"/>
                <p:cNvSpPr/>
                <p:nvPr/>
              </p:nvSpPr>
              <p:spPr>
                <a:xfrm>
                  <a:off x="5306975" y="5098600"/>
                  <a:ext cx="6100" cy="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4" extrusionOk="0">
                      <a:moveTo>
                        <a:pt x="1" y="0"/>
                      </a:moveTo>
                      <a:lnTo>
                        <a:pt x="243" y="0"/>
                      </a:lnTo>
                      <a:lnTo>
                        <a:pt x="243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2" name="Google Shape;2152;p36"/>
                <p:cNvSpPr/>
                <p:nvPr/>
              </p:nvSpPr>
              <p:spPr>
                <a:xfrm>
                  <a:off x="5080450" y="50967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166"/>
                      </a:lnTo>
                      <a:lnTo>
                        <a:pt x="0" y="11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3" name="Google Shape;2153;p36"/>
                <p:cNvSpPr/>
                <p:nvPr/>
              </p:nvSpPr>
              <p:spPr>
                <a:xfrm>
                  <a:off x="5169725" y="5119225"/>
                  <a:ext cx="6100" cy="3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65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264"/>
                      </a:lnTo>
                      <a:lnTo>
                        <a:pt x="0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4" name="Google Shape;2154;p36"/>
                <p:cNvSpPr/>
                <p:nvPr/>
              </p:nvSpPr>
              <p:spPr>
                <a:xfrm>
                  <a:off x="5141175" y="5193325"/>
                  <a:ext cx="6100" cy="3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13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12"/>
                      </a:lnTo>
                      <a:lnTo>
                        <a:pt x="1" y="131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" name="Google Shape;2155;p36"/>
                <p:cNvSpPr/>
                <p:nvPr/>
              </p:nvSpPr>
              <p:spPr>
                <a:xfrm>
                  <a:off x="5342800" y="5121675"/>
                  <a:ext cx="6100" cy="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8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798"/>
                      </a:lnTo>
                      <a:lnTo>
                        <a:pt x="1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6" name="Google Shape;2156;p36"/>
                <p:cNvSpPr/>
                <p:nvPr/>
              </p:nvSpPr>
              <p:spPr>
                <a:xfrm>
                  <a:off x="5270525" y="525770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7" name="Google Shape;2157;p36"/>
                <p:cNvSpPr/>
                <p:nvPr/>
              </p:nvSpPr>
              <p:spPr>
                <a:xfrm>
                  <a:off x="5237125" y="5141700"/>
                  <a:ext cx="6100" cy="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5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3305"/>
                      </a:lnTo>
                      <a:lnTo>
                        <a:pt x="1" y="330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8" name="Google Shape;2158;p36"/>
                <p:cNvSpPr/>
                <p:nvPr/>
              </p:nvSpPr>
              <p:spPr>
                <a:xfrm>
                  <a:off x="5030650" y="5143525"/>
                  <a:ext cx="610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7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187"/>
                      </a:lnTo>
                      <a:lnTo>
                        <a:pt x="1" y="2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9" name="Google Shape;2159;p36"/>
                <p:cNvSpPr/>
                <p:nvPr/>
              </p:nvSpPr>
              <p:spPr>
                <a:xfrm>
                  <a:off x="4720325" y="5160525"/>
                  <a:ext cx="6100" cy="4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96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896"/>
                      </a:lnTo>
                      <a:lnTo>
                        <a:pt x="0" y="18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0" name="Google Shape;2160;p36"/>
                <p:cNvSpPr/>
                <p:nvPr/>
              </p:nvSpPr>
              <p:spPr>
                <a:xfrm>
                  <a:off x="4832675" y="5125925"/>
                  <a:ext cx="6100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6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4664"/>
                      </a:lnTo>
                      <a:lnTo>
                        <a:pt x="0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1" name="Google Shape;2161;p36"/>
                <p:cNvSpPr/>
                <p:nvPr/>
              </p:nvSpPr>
              <p:spPr>
                <a:xfrm>
                  <a:off x="4935900" y="4932800"/>
                  <a:ext cx="6100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6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4664"/>
                      </a:lnTo>
                      <a:lnTo>
                        <a:pt x="1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2" name="Google Shape;2162;p36"/>
                <p:cNvSpPr/>
                <p:nvPr/>
              </p:nvSpPr>
              <p:spPr>
                <a:xfrm>
                  <a:off x="4649250" y="5263775"/>
                  <a:ext cx="6100" cy="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62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628"/>
                      </a:lnTo>
                      <a:lnTo>
                        <a:pt x="1" y="16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3" name="Google Shape;2163;p36"/>
                <p:cNvSpPr/>
                <p:nvPr/>
              </p:nvSpPr>
              <p:spPr>
                <a:xfrm>
                  <a:off x="5409000" y="4739675"/>
                  <a:ext cx="6100" cy="2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91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191"/>
                      </a:lnTo>
                      <a:lnTo>
                        <a:pt x="1" y="11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4" name="Google Shape;2164;p36"/>
                <p:cNvSpPr/>
                <p:nvPr/>
              </p:nvSpPr>
              <p:spPr>
                <a:xfrm>
                  <a:off x="5536525" y="4754250"/>
                  <a:ext cx="6100" cy="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64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264"/>
                      </a:lnTo>
                      <a:lnTo>
                        <a:pt x="1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5" name="Google Shape;2165;p36"/>
                <p:cNvSpPr/>
                <p:nvPr/>
              </p:nvSpPr>
              <p:spPr>
                <a:xfrm>
                  <a:off x="5469725" y="4836225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37"/>
                      </a:lnTo>
                      <a:lnTo>
                        <a:pt x="1" y="13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6" name="Google Shape;2166;p36"/>
                <p:cNvSpPr/>
                <p:nvPr/>
              </p:nvSpPr>
              <p:spPr>
                <a:xfrm>
                  <a:off x="5692000" y="4777925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798"/>
                      </a:lnTo>
                      <a:lnTo>
                        <a:pt x="1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7" name="Google Shape;2167;p36"/>
                <p:cNvSpPr/>
                <p:nvPr/>
              </p:nvSpPr>
              <p:spPr>
                <a:xfrm>
                  <a:off x="5645850" y="493765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8" name="Google Shape;2168;p36"/>
                <p:cNvSpPr/>
                <p:nvPr/>
              </p:nvSpPr>
              <p:spPr>
                <a:xfrm>
                  <a:off x="5617300" y="4762150"/>
                  <a:ext cx="6100" cy="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4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9" name="Google Shape;2169;p36"/>
                <p:cNvSpPr/>
                <p:nvPr/>
              </p:nvSpPr>
              <p:spPr>
                <a:xfrm>
                  <a:off x="5370750" y="5081575"/>
                  <a:ext cx="6100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2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361"/>
                      </a:lnTo>
                      <a:lnTo>
                        <a:pt x="0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0" name="Google Shape;2170;p36"/>
                <p:cNvSpPr/>
                <p:nvPr/>
              </p:nvSpPr>
              <p:spPr>
                <a:xfrm>
                  <a:off x="5998100" y="4762750"/>
                  <a:ext cx="6100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7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71"/>
                      </a:lnTo>
                      <a:lnTo>
                        <a:pt x="0" y="18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1" name="Google Shape;2171;p36"/>
                <p:cNvSpPr/>
                <p:nvPr/>
              </p:nvSpPr>
              <p:spPr>
                <a:xfrm>
                  <a:off x="5890600" y="4830775"/>
                  <a:ext cx="6100" cy="2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4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045"/>
                      </a:lnTo>
                      <a:lnTo>
                        <a:pt x="0" y="10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2" name="Google Shape;2172;p36"/>
                <p:cNvSpPr/>
                <p:nvPr/>
              </p:nvSpPr>
              <p:spPr>
                <a:xfrm>
                  <a:off x="5426625" y="5098600"/>
                  <a:ext cx="6075" cy="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289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2891"/>
                      </a:lnTo>
                      <a:lnTo>
                        <a:pt x="0" y="28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3" name="Google Shape;2173;p36"/>
                <p:cNvSpPr/>
                <p:nvPr/>
              </p:nvSpPr>
              <p:spPr>
                <a:xfrm>
                  <a:off x="5379250" y="486417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3474"/>
                      </a:lnTo>
                      <a:lnTo>
                        <a:pt x="0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4" name="Google Shape;2174;p36"/>
                <p:cNvSpPr/>
                <p:nvPr/>
              </p:nvSpPr>
              <p:spPr>
                <a:xfrm>
                  <a:off x="5947075" y="4904250"/>
                  <a:ext cx="6100" cy="5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63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163"/>
                      </a:lnTo>
                      <a:lnTo>
                        <a:pt x="1" y="21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5" name="Google Shape;2175;p36"/>
                <p:cNvSpPr/>
                <p:nvPr/>
              </p:nvSpPr>
              <p:spPr>
                <a:xfrm>
                  <a:off x="5548075" y="4927325"/>
                  <a:ext cx="6100" cy="3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1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6" name="Google Shape;2176;p36"/>
                <p:cNvSpPr/>
                <p:nvPr/>
              </p:nvSpPr>
              <p:spPr>
                <a:xfrm>
                  <a:off x="5934325" y="50967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166"/>
                      </a:lnTo>
                      <a:lnTo>
                        <a:pt x="0" y="11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7" name="Google Shape;2177;p36"/>
                <p:cNvSpPr/>
                <p:nvPr/>
              </p:nvSpPr>
              <p:spPr>
                <a:xfrm>
                  <a:off x="5995050" y="5193325"/>
                  <a:ext cx="6100" cy="3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13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12"/>
                      </a:lnTo>
                      <a:lnTo>
                        <a:pt x="1" y="131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8" name="Google Shape;2178;p36"/>
                <p:cNvSpPr/>
                <p:nvPr/>
              </p:nvSpPr>
              <p:spPr>
                <a:xfrm>
                  <a:off x="5883925" y="5143525"/>
                  <a:ext cx="610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7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187"/>
                      </a:lnTo>
                      <a:lnTo>
                        <a:pt x="0" y="2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9" name="Google Shape;2179;p36"/>
                <p:cNvSpPr/>
                <p:nvPr/>
              </p:nvSpPr>
              <p:spPr>
                <a:xfrm>
                  <a:off x="5574200" y="5160525"/>
                  <a:ext cx="6100" cy="4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96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896"/>
                      </a:lnTo>
                      <a:lnTo>
                        <a:pt x="0" y="18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0" name="Google Shape;2180;p36"/>
                <p:cNvSpPr/>
                <p:nvPr/>
              </p:nvSpPr>
              <p:spPr>
                <a:xfrm>
                  <a:off x="5685925" y="5125925"/>
                  <a:ext cx="6100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6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4664"/>
                      </a:lnTo>
                      <a:lnTo>
                        <a:pt x="1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1" name="Google Shape;2181;p36"/>
                <p:cNvSpPr/>
                <p:nvPr/>
              </p:nvSpPr>
              <p:spPr>
                <a:xfrm>
                  <a:off x="5502525" y="5263775"/>
                  <a:ext cx="6100" cy="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62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628"/>
                      </a:lnTo>
                      <a:lnTo>
                        <a:pt x="1" y="16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2" name="Google Shape;2182;p36"/>
                <p:cNvSpPr/>
                <p:nvPr/>
              </p:nvSpPr>
              <p:spPr>
                <a:xfrm>
                  <a:off x="5401725" y="5230975"/>
                  <a:ext cx="610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22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021"/>
                      </a:lnTo>
                      <a:lnTo>
                        <a:pt x="0" y="10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183" name="Google Shape;2183;p36"/>
            <p:cNvSpPr/>
            <p:nvPr/>
          </p:nvSpPr>
          <p:spPr>
            <a:xfrm>
              <a:off x="6348899" y="1214450"/>
              <a:ext cx="572234" cy="824725"/>
            </a:xfrm>
            <a:custGeom>
              <a:avLst/>
              <a:gdLst/>
              <a:ahLst/>
              <a:cxnLst/>
              <a:rect l="l" t="t" r="r" b="b"/>
              <a:pathLst>
                <a:path w="19434" h="28009" extrusionOk="0">
                  <a:moveTo>
                    <a:pt x="19434" y="28009"/>
                  </a:moveTo>
                  <a:lnTo>
                    <a:pt x="0" y="28009"/>
                  </a:lnTo>
                  <a:lnTo>
                    <a:pt x="0" y="0"/>
                  </a:lnTo>
                  <a:lnTo>
                    <a:pt x="510" y="0"/>
                  </a:lnTo>
                  <a:lnTo>
                    <a:pt x="510" y="27547"/>
                  </a:lnTo>
                  <a:lnTo>
                    <a:pt x="19434" y="275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6"/>
            <p:cNvSpPr/>
            <p:nvPr/>
          </p:nvSpPr>
          <p:spPr>
            <a:xfrm>
              <a:off x="6348899" y="2084208"/>
              <a:ext cx="572234" cy="738922"/>
            </a:xfrm>
            <a:custGeom>
              <a:avLst/>
              <a:gdLst/>
              <a:ahLst/>
              <a:cxnLst/>
              <a:rect l="l" t="t" r="r" b="b"/>
              <a:pathLst>
                <a:path w="19434" h="25095" extrusionOk="0">
                  <a:moveTo>
                    <a:pt x="19434" y="25094"/>
                  </a:moveTo>
                  <a:lnTo>
                    <a:pt x="0" y="25094"/>
                  </a:lnTo>
                  <a:lnTo>
                    <a:pt x="0" y="0"/>
                  </a:lnTo>
                  <a:lnTo>
                    <a:pt x="510" y="0"/>
                  </a:lnTo>
                  <a:lnTo>
                    <a:pt x="510" y="24633"/>
                  </a:lnTo>
                  <a:lnTo>
                    <a:pt x="19434" y="246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6"/>
            <p:cNvSpPr/>
            <p:nvPr/>
          </p:nvSpPr>
          <p:spPr>
            <a:xfrm>
              <a:off x="5723739" y="1214450"/>
              <a:ext cx="572264" cy="824725"/>
            </a:xfrm>
            <a:custGeom>
              <a:avLst/>
              <a:gdLst/>
              <a:ahLst/>
              <a:cxnLst/>
              <a:rect l="l" t="t" r="r" b="b"/>
              <a:pathLst>
                <a:path w="19435" h="28009" extrusionOk="0">
                  <a:moveTo>
                    <a:pt x="19435" y="28009"/>
                  </a:moveTo>
                  <a:lnTo>
                    <a:pt x="1" y="28009"/>
                  </a:lnTo>
                  <a:lnTo>
                    <a:pt x="1" y="0"/>
                  </a:lnTo>
                  <a:lnTo>
                    <a:pt x="511" y="0"/>
                  </a:lnTo>
                  <a:lnTo>
                    <a:pt x="511" y="27547"/>
                  </a:lnTo>
                  <a:lnTo>
                    <a:pt x="19435" y="275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6"/>
            <p:cNvSpPr/>
            <p:nvPr/>
          </p:nvSpPr>
          <p:spPr>
            <a:xfrm>
              <a:off x="5723739" y="2850263"/>
              <a:ext cx="572264" cy="684537"/>
            </a:xfrm>
            <a:custGeom>
              <a:avLst/>
              <a:gdLst/>
              <a:ahLst/>
              <a:cxnLst/>
              <a:rect l="l" t="t" r="r" b="b"/>
              <a:pathLst>
                <a:path w="19435" h="23248" extrusionOk="0">
                  <a:moveTo>
                    <a:pt x="511" y="0"/>
                  </a:moveTo>
                  <a:lnTo>
                    <a:pt x="1" y="0"/>
                  </a:lnTo>
                  <a:lnTo>
                    <a:pt x="1" y="23248"/>
                  </a:lnTo>
                  <a:lnTo>
                    <a:pt x="19435" y="23248"/>
                  </a:lnTo>
                  <a:lnTo>
                    <a:pt x="19435" y="22762"/>
                  </a:lnTo>
                  <a:lnTo>
                    <a:pt x="511" y="227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6"/>
            <p:cNvSpPr/>
            <p:nvPr/>
          </p:nvSpPr>
          <p:spPr>
            <a:xfrm>
              <a:off x="5723739" y="2084208"/>
              <a:ext cx="572264" cy="738922"/>
            </a:xfrm>
            <a:custGeom>
              <a:avLst/>
              <a:gdLst/>
              <a:ahLst/>
              <a:cxnLst/>
              <a:rect l="l" t="t" r="r" b="b"/>
              <a:pathLst>
                <a:path w="19435" h="25095" extrusionOk="0">
                  <a:moveTo>
                    <a:pt x="19435" y="25094"/>
                  </a:moveTo>
                  <a:lnTo>
                    <a:pt x="1" y="25094"/>
                  </a:lnTo>
                  <a:lnTo>
                    <a:pt x="1" y="0"/>
                  </a:lnTo>
                  <a:lnTo>
                    <a:pt x="511" y="0"/>
                  </a:lnTo>
                  <a:lnTo>
                    <a:pt x="511" y="24633"/>
                  </a:lnTo>
                  <a:lnTo>
                    <a:pt x="19435" y="246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6"/>
            <p:cNvSpPr/>
            <p:nvPr/>
          </p:nvSpPr>
          <p:spPr>
            <a:xfrm>
              <a:off x="6996908" y="1214450"/>
              <a:ext cx="572264" cy="824725"/>
            </a:xfrm>
            <a:custGeom>
              <a:avLst/>
              <a:gdLst/>
              <a:ahLst/>
              <a:cxnLst/>
              <a:rect l="l" t="t" r="r" b="b"/>
              <a:pathLst>
                <a:path w="19435" h="28009" extrusionOk="0">
                  <a:moveTo>
                    <a:pt x="1" y="28009"/>
                  </a:moveTo>
                  <a:lnTo>
                    <a:pt x="19435" y="28009"/>
                  </a:lnTo>
                  <a:lnTo>
                    <a:pt x="19435" y="0"/>
                  </a:lnTo>
                  <a:lnTo>
                    <a:pt x="18925" y="0"/>
                  </a:lnTo>
                  <a:lnTo>
                    <a:pt x="18925" y="27547"/>
                  </a:lnTo>
                  <a:lnTo>
                    <a:pt x="1" y="275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6"/>
            <p:cNvSpPr/>
            <p:nvPr/>
          </p:nvSpPr>
          <p:spPr>
            <a:xfrm>
              <a:off x="6996908" y="2850263"/>
              <a:ext cx="572264" cy="684537"/>
            </a:xfrm>
            <a:custGeom>
              <a:avLst/>
              <a:gdLst/>
              <a:ahLst/>
              <a:cxnLst/>
              <a:rect l="l" t="t" r="r" b="b"/>
              <a:pathLst>
                <a:path w="19435" h="23248" extrusionOk="0">
                  <a:moveTo>
                    <a:pt x="18925" y="0"/>
                  </a:moveTo>
                  <a:lnTo>
                    <a:pt x="19435" y="0"/>
                  </a:lnTo>
                  <a:lnTo>
                    <a:pt x="19435" y="23248"/>
                  </a:lnTo>
                  <a:lnTo>
                    <a:pt x="1" y="23248"/>
                  </a:lnTo>
                  <a:lnTo>
                    <a:pt x="1" y="22762"/>
                  </a:lnTo>
                  <a:lnTo>
                    <a:pt x="18925" y="227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6"/>
            <p:cNvSpPr/>
            <p:nvPr/>
          </p:nvSpPr>
          <p:spPr>
            <a:xfrm>
              <a:off x="6996908" y="2084208"/>
              <a:ext cx="572264" cy="738922"/>
            </a:xfrm>
            <a:custGeom>
              <a:avLst/>
              <a:gdLst/>
              <a:ahLst/>
              <a:cxnLst/>
              <a:rect l="l" t="t" r="r" b="b"/>
              <a:pathLst>
                <a:path w="19435" h="25095" extrusionOk="0">
                  <a:moveTo>
                    <a:pt x="1" y="25094"/>
                  </a:moveTo>
                  <a:lnTo>
                    <a:pt x="19435" y="25094"/>
                  </a:lnTo>
                  <a:lnTo>
                    <a:pt x="19435" y="0"/>
                  </a:lnTo>
                  <a:lnTo>
                    <a:pt x="18925" y="0"/>
                  </a:lnTo>
                  <a:lnTo>
                    <a:pt x="18925" y="24633"/>
                  </a:lnTo>
                  <a:lnTo>
                    <a:pt x="1" y="246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6"/>
            <p:cNvSpPr/>
            <p:nvPr/>
          </p:nvSpPr>
          <p:spPr>
            <a:xfrm>
              <a:off x="5688700" y="1214450"/>
              <a:ext cx="1926999" cy="2348298"/>
            </a:xfrm>
            <a:custGeom>
              <a:avLst/>
              <a:gdLst/>
              <a:ahLst/>
              <a:cxnLst/>
              <a:rect l="l" t="t" r="r" b="b"/>
              <a:pathLst>
                <a:path w="65444" h="79752" extrusionOk="0">
                  <a:moveTo>
                    <a:pt x="65444" y="29539"/>
                  </a:moveTo>
                  <a:lnTo>
                    <a:pt x="65444" y="27790"/>
                  </a:lnTo>
                  <a:lnTo>
                    <a:pt x="43629" y="27790"/>
                  </a:lnTo>
                  <a:lnTo>
                    <a:pt x="43629" y="0"/>
                  </a:lnTo>
                  <a:lnTo>
                    <a:pt x="41856" y="0"/>
                  </a:lnTo>
                  <a:lnTo>
                    <a:pt x="41856" y="27790"/>
                  </a:lnTo>
                  <a:lnTo>
                    <a:pt x="22665" y="27790"/>
                  </a:lnTo>
                  <a:lnTo>
                    <a:pt x="22665" y="0"/>
                  </a:lnTo>
                  <a:lnTo>
                    <a:pt x="20916" y="0"/>
                  </a:lnTo>
                  <a:lnTo>
                    <a:pt x="20916" y="27790"/>
                  </a:lnTo>
                  <a:lnTo>
                    <a:pt x="0" y="27790"/>
                  </a:lnTo>
                  <a:lnTo>
                    <a:pt x="0" y="29539"/>
                  </a:lnTo>
                  <a:lnTo>
                    <a:pt x="20916" y="29539"/>
                  </a:lnTo>
                  <a:lnTo>
                    <a:pt x="20916" y="54390"/>
                  </a:lnTo>
                  <a:lnTo>
                    <a:pt x="0" y="54390"/>
                  </a:lnTo>
                  <a:lnTo>
                    <a:pt x="0" y="56139"/>
                  </a:lnTo>
                  <a:lnTo>
                    <a:pt x="20916" y="56139"/>
                  </a:lnTo>
                  <a:lnTo>
                    <a:pt x="20916" y="79751"/>
                  </a:lnTo>
                  <a:lnTo>
                    <a:pt x="22665" y="79751"/>
                  </a:lnTo>
                  <a:lnTo>
                    <a:pt x="22665" y="56139"/>
                  </a:lnTo>
                  <a:lnTo>
                    <a:pt x="41856" y="56139"/>
                  </a:lnTo>
                  <a:lnTo>
                    <a:pt x="41856" y="79751"/>
                  </a:lnTo>
                  <a:lnTo>
                    <a:pt x="43629" y="79751"/>
                  </a:lnTo>
                  <a:lnTo>
                    <a:pt x="43629" y="56139"/>
                  </a:lnTo>
                  <a:lnTo>
                    <a:pt x="65444" y="56139"/>
                  </a:lnTo>
                  <a:lnTo>
                    <a:pt x="65444" y="54390"/>
                  </a:lnTo>
                  <a:lnTo>
                    <a:pt x="43629" y="54390"/>
                  </a:lnTo>
                  <a:lnTo>
                    <a:pt x="43629" y="29539"/>
                  </a:lnTo>
                  <a:close/>
                  <a:moveTo>
                    <a:pt x="41856" y="54390"/>
                  </a:moveTo>
                  <a:lnTo>
                    <a:pt x="22665" y="54390"/>
                  </a:lnTo>
                  <a:lnTo>
                    <a:pt x="22665" y="29539"/>
                  </a:lnTo>
                  <a:lnTo>
                    <a:pt x="41856" y="2953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3" name="Google Shape;2193;p36"/>
          <p:cNvSpPr txBox="1">
            <a:spLocks noGrp="1"/>
          </p:cNvSpPr>
          <p:nvPr>
            <p:ph type="title"/>
          </p:nvPr>
        </p:nvSpPr>
        <p:spPr>
          <a:xfrm>
            <a:off x="1336048" y="503775"/>
            <a:ext cx="3121226" cy="108809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Functionalities</a:t>
            </a:r>
            <a:endParaRPr sz="4400" dirty="0"/>
          </a:p>
        </p:txBody>
      </p:sp>
      <p:sp>
        <p:nvSpPr>
          <p:cNvPr id="2194" name="Google Shape;2194;p36"/>
          <p:cNvSpPr txBox="1">
            <a:spLocks noGrp="1"/>
          </p:cNvSpPr>
          <p:nvPr>
            <p:ph type="subTitle" idx="1"/>
          </p:nvPr>
        </p:nvSpPr>
        <p:spPr>
          <a:xfrm flipH="1">
            <a:off x="1518973" y="1363840"/>
            <a:ext cx="3244270" cy="346851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First opens the  Index page.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From there you can navigate through whole web-site using navbar.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Navbar will have following buttons: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/>
              <a:t>Figures.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/>
              <a:t>T-Shirts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/>
              <a:t>Swords</a:t>
            </a:r>
          </a:p>
        </p:txBody>
      </p:sp>
      <p:pic>
        <p:nvPicPr>
          <p:cNvPr id="2195" name="Google Shape;2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475" y="2645202"/>
            <a:ext cx="5084452" cy="25546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6" name="Google Shape;2196;p36"/>
          <p:cNvGrpSpPr/>
          <p:nvPr/>
        </p:nvGrpSpPr>
        <p:grpSpPr>
          <a:xfrm>
            <a:off x="4058088" y="-740695"/>
            <a:ext cx="2588674" cy="2442053"/>
            <a:chOff x="2238024" y="-419812"/>
            <a:chExt cx="2331508" cy="2199453"/>
          </a:xfrm>
        </p:grpSpPr>
        <p:sp>
          <p:nvSpPr>
            <p:cNvPr id="2197" name="Google Shape;2197;p36"/>
            <p:cNvSpPr/>
            <p:nvPr/>
          </p:nvSpPr>
          <p:spPr>
            <a:xfrm>
              <a:off x="3323324" y="-419812"/>
              <a:ext cx="41926" cy="821182"/>
            </a:xfrm>
            <a:custGeom>
              <a:avLst/>
              <a:gdLst/>
              <a:ahLst/>
              <a:cxnLst/>
              <a:rect l="l" t="t" r="r" b="b"/>
              <a:pathLst>
                <a:path w="399" h="9240" extrusionOk="0">
                  <a:moveTo>
                    <a:pt x="0" y="1"/>
                  </a:moveTo>
                  <a:lnTo>
                    <a:pt x="398" y="1"/>
                  </a:lnTo>
                  <a:lnTo>
                    <a:pt x="398" y="9240"/>
                  </a:lnTo>
                  <a:lnTo>
                    <a:pt x="0" y="924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6"/>
            <p:cNvSpPr/>
            <p:nvPr/>
          </p:nvSpPr>
          <p:spPr>
            <a:xfrm>
              <a:off x="2866773" y="373349"/>
              <a:ext cx="994752" cy="480611"/>
            </a:xfrm>
            <a:custGeom>
              <a:avLst/>
              <a:gdLst/>
              <a:ahLst/>
              <a:cxnLst/>
              <a:rect l="l" t="t" r="r" b="b"/>
              <a:pathLst>
                <a:path w="16643" h="8041" extrusionOk="0">
                  <a:moveTo>
                    <a:pt x="0" y="6668"/>
                  </a:moveTo>
                  <a:cubicBezTo>
                    <a:pt x="0" y="6668"/>
                    <a:pt x="4839" y="0"/>
                    <a:pt x="7993" y="0"/>
                  </a:cubicBezTo>
                  <a:cubicBezTo>
                    <a:pt x="11147" y="0"/>
                    <a:pt x="15319" y="5209"/>
                    <a:pt x="15981" y="6625"/>
                  </a:cubicBezTo>
                  <a:cubicBezTo>
                    <a:pt x="16642" y="8040"/>
                    <a:pt x="0" y="6668"/>
                    <a:pt x="0" y="66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6"/>
            <p:cNvSpPr/>
            <p:nvPr/>
          </p:nvSpPr>
          <p:spPr>
            <a:xfrm>
              <a:off x="2871962" y="700697"/>
              <a:ext cx="961938" cy="162694"/>
            </a:xfrm>
            <a:custGeom>
              <a:avLst/>
              <a:gdLst/>
              <a:ahLst/>
              <a:cxnLst/>
              <a:rect l="l" t="t" r="r" b="b"/>
              <a:pathLst>
                <a:path w="16094" h="2722" extrusionOk="0">
                  <a:moveTo>
                    <a:pt x="16094" y="1360"/>
                  </a:moveTo>
                  <a:cubicBezTo>
                    <a:pt x="16094" y="1721"/>
                    <a:pt x="15245" y="2067"/>
                    <a:pt x="13735" y="2323"/>
                  </a:cubicBezTo>
                  <a:cubicBezTo>
                    <a:pt x="12227" y="2578"/>
                    <a:pt x="10181" y="2721"/>
                    <a:pt x="8046" y="2721"/>
                  </a:cubicBezTo>
                  <a:cubicBezTo>
                    <a:pt x="3604" y="2721"/>
                    <a:pt x="1" y="2112"/>
                    <a:pt x="1" y="1360"/>
                  </a:cubicBezTo>
                  <a:cubicBezTo>
                    <a:pt x="1" y="609"/>
                    <a:pt x="3604" y="0"/>
                    <a:pt x="8046" y="0"/>
                  </a:cubicBezTo>
                  <a:cubicBezTo>
                    <a:pt x="10181" y="0"/>
                    <a:pt x="12227" y="143"/>
                    <a:pt x="13735" y="398"/>
                  </a:cubicBezTo>
                  <a:cubicBezTo>
                    <a:pt x="15245" y="655"/>
                    <a:pt x="16094" y="1000"/>
                    <a:pt x="16094" y="13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6"/>
            <p:cNvSpPr/>
            <p:nvPr/>
          </p:nvSpPr>
          <p:spPr>
            <a:xfrm>
              <a:off x="2238024" y="695772"/>
              <a:ext cx="2331508" cy="1083869"/>
            </a:xfrm>
            <a:custGeom>
              <a:avLst/>
              <a:gdLst/>
              <a:ahLst/>
              <a:cxnLst/>
              <a:rect l="l" t="t" r="r" b="b"/>
              <a:pathLst>
                <a:path w="39008" h="18134" extrusionOk="0">
                  <a:moveTo>
                    <a:pt x="26727" y="1500"/>
                  </a:moveTo>
                  <a:lnTo>
                    <a:pt x="39008" y="17756"/>
                  </a:lnTo>
                  <a:lnTo>
                    <a:pt x="1" y="18133"/>
                  </a:lnTo>
                  <a:lnTo>
                    <a:pt x="10757" y="1281"/>
                  </a:lnTo>
                  <a:cubicBezTo>
                    <a:pt x="10757" y="1281"/>
                    <a:pt x="12456" y="220"/>
                    <a:pt x="19146" y="110"/>
                  </a:cubicBezTo>
                  <a:cubicBezTo>
                    <a:pt x="25837" y="0"/>
                    <a:pt x="26727" y="1500"/>
                    <a:pt x="26727" y="1500"/>
                  </a:cubicBezTo>
                  <a:close/>
                </a:path>
              </a:pathLst>
            </a:custGeom>
            <a:gradFill>
              <a:gsLst>
                <a:gs pos="0">
                  <a:srgbClr val="00FF79">
                    <a:alpha val="81568"/>
                  </a:srgbClr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6"/>
            <p:cNvSpPr/>
            <p:nvPr/>
          </p:nvSpPr>
          <p:spPr>
            <a:xfrm rot="-95345">
              <a:off x="3241942" y="696951"/>
              <a:ext cx="244402" cy="87982"/>
            </a:xfrm>
            <a:custGeom>
              <a:avLst/>
              <a:gdLst/>
              <a:ahLst/>
              <a:cxnLst/>
              <a:rect l="l" t="t" r="r" b="b"/>
              <a:pathLst>
                <a:path w="4089" h="1472" extrusionOk="0">
                  <a:moveTo>
                    <a:pt x="1608" y="0"/>
                  </a:moveTo>
                  <a:cubicBezTo>
                    <a:pt x="1076" y="0"/>
                    <a:pt x="544" y="32"/>
                    <a:pt x="12" y="110"/>
                  </a:cubicBezTo>
                  <a:cubicBezTo>
                    <a:pt x="5" y="148"/>
                    <a:pt x="2" y="188"/>
                    <a:pt x="0" y="229"/>
                  </a:cubicBezTo>
                  <a:cubicBezTo>
                    <a:pt x="0" y="916"/>
                    <a:pt x="916" y="1471"/>
                    <a:pt x="2044" y="1471"/>
                  </a:cubicBezTo>
                  <a:cubicBezTo>
                    <a:pt x="3174" y="1471"/>
                    <a:pt x="4088" y="915"/>
                    <a:pt x="4088" y="229"/>
                  </a:cubicBezTo>
                  <a:cubicBezTo>
                    <a:pt x="4088" y="208"/>
                    <a:pt x="4085" y="188"/>
                    <a:pt x="4083" y="169"/>
                  </a:cubicBezTo>
                  <a:cubicBezTo>
                    <a:pt x="3257" y="76"/>
                    <a:pt x="2432" y="0"/>
                    <a:pt x="1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6"/>
            <p:cNvSpPr/>
            <p:nvPr/>
          </p:nvSpPr>
          <p:spPr>
            <a:xfrm>
              <a:off x="2873576" y="693584"/>
              <a:ext cx="962177" cy="90312"/>
            </a:xfrm>
            <a:custGeom>
              <a:avLst/>
              <a:gdLst/>
              <a:ahLst/>
              <a:cxnLst/>
              <a:rect l="l" t="t" r="r" b="b"/>
              <a:pathLst>
                <a:path w="16098" h="1511" extrusionOk="0">
                  <a:moveTo>
                    <a:pt x="4" y="1509"/>
                  </a:moveTo>
                  <a:cubicBezTo>
                    <a:pt x="0" y="1420"/>
                    <a:pt x="51" y="1339"/>
                    <a:pt x="110" y="1275"/>
                  </a:cubicBezTo>
                  <a:cubicBezTo>
                    <a:pt x="171" y="1210"/>
                    <a:pt x="239" y="1154"/>
                    <a:pt x="316" y="1109"/>
                  </a:cubicBezTo>
                  <a:cubicBezTo>
                    <a:pt x="466" y="1018"/>
                    <a:pt x="627" y="941"/>
                    <a:pt x="791" y="880"/>
                  </a:cubicBezTo>
                  <a:cubicBezTo>
                    <a:pt x="1121" y="760"/>
                    <a:pt x="1456" y="658"/>
                    <a:pt x="1798" y="580"/>
                  </a:cubicBezTo>
                  <a:cubicBezTo>
                    <a:pt x="2481" y="421"/>
                    <a:pt x="3174" y="315"/>
                    <a:pt x="3867" y="231"/>
                  </a:cubicBezTo>
                  <a:cubicBezTo>
                    <a:pt x="5254" y="67"/>
                    <a:pt x="6653" y="6"/>
                    <a:pt x="8049" y="0"/>
                  </a:cubicBezTo>
                  <a:cubicBezTo>
                    <a:pt x="9446" y="6"/>
                    <a:pt x="10844" y="67"/>
                    <a:pt x="12232" y="231"/>
                  </a:cubicBezTo>
                  <a:cubicBezTo>
                    <a:pt x="12926" y="315"/>
                    <a:pt x="13617" y="421"/>
                    <a:pt x="14300" y="580"/>
                  </a:cubicBezTo>
                  <a:cubicBezTo>
                    <a:pt x="14642" y="658"/>
                    <a:pt x="14979" y="760"/>
                    <a:pt x="15307" y="880"/>
                  </a:cubicBezTo>
                  <a:cubicBezTo>
                    <a:pt x="15473" y="943"/>
                    <a:pt x="15632" y="1020"/>
                    <a:pt x="15784" y="1109"/>
                  </a:cubicBezTo>
                  <a:cubicBezTo>
                    <a:pt x="15859" y="1154"/>
                    <a:pt x="15929" y="1210"/>
                    <a:pt x="15990" y="1275"/>
                  </a:cubicBezTo>
                  <a:cubicBezTo>
                    <a:pt x="16047" y="1341"/>
                    <a:pt x="16098" y="1421"/>
                    <a:pt x="16094" y="1510"/>
                  </a:cubicBezTo>
                  <a:cubicBezTo>
                    <a:pt x="16091" y="1421"/>
                    <a:pt x="16033" y="1348"/>
                    <a:pt x="15974" y="1290"/>
                  </a:cubicBezTo>
                  <a:cubicBezTo>
                    <a:pt x="15909" y="1233"/>
                    <a:pt x="15838" y="1186"/>
                    <a:pt x="15761" y="1147"/>
                  </a:cubicBezTo>
                  <a:cubicBezTo>
                    <a:pt x="15607" y="1070"/>
                    <a:pt x="15447" y="1006"/>
                    <a:pt x="15281" y="955"/>
                  </a:cubicBezTo>
                  <a:cubicBezTo>
                    <a:pt x="14949" y="856"/>
                    <a:pt x="14612" y="779"/>
                    <a:pt x="14272" y="721"/>
                  </a:cubicBezTo>
                  <a:cubicBezTo>
                    <a:pt x="13590" y="599"/>
                    <a:pt x="12898" y="524"/>
                    <a:pt x="12209" y="461"/>
                  </a:cubicBezTo>
                  <a:cubicBezTo>
                    <a:pt x="10826" y="344"/>
                    <a:pt x="9437" y="297"/>
                    <a:pt x="8049" y="297"/>
                  </a:cubicBezTo>
                  <a:cubicBezTo>
                    <a:pt x="6661" y="297"/>
                    <a:pt x="5272" y="344"/>
                    <a:pt x="3889" y="461"/>
                  </a:cubicBezTo>
                  <a:cubicBezTo>
                    <a:pt x="3200" y="524"/>
                    <a:pt x="2509" y="599"/>
                    <a:pt x="1828" y="721"/>
                  </a:cubicBezTo>
                  <a:cubicBezTo>
                    <a:pt x="1486" y="779"/>
                    <a:pt x="1149" y="856"/>
                    <a:pt x="817" y="955"/>
                  </a:cubicBezTo>
                  <a:cubicBezTo>
                    <a:pt x="651" y="1006"/>
                    <a:pt x="492" y="1069"/>
                    <a:pt x="339" y="1147"/>
                  </a:cubicBezTo>
                  <a:cubicBezTo>
                    <a:pt x="260" y="1186"/>
                    <a:pt x="189" y="1233"/>
                    <a:pt x="126" y="1290"/>
                  </a:cubicBezTo>
                  <a:cubicBezTo>
                    <a:pt x="65" y="1348"/>
                    <a:pt x="9" y="1420"/>
                    <a:pt x="4" y="150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35"/>
          <p:cNvSpPr txBox="1">
            <a:spLocks noGrp="1"/>
          </p:cNvSpPr>
          <p:nvPr>
            <p:ph type="title"/>
          </p:nvPr>
        </p:nvSpPr>
        <p:spPr>
          <a:xfrm>
            <a:off x="800100" y="597450"/>
            <a:ext cx="39531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About!</a:t>
            </a:r>
            <a:endParaRPr dirty="0"/>
          </a:p>
        </p:txBody>
      </p:sp>
      <p:sp>
        <p:nvSpPr>
          <p:cNvPr id="1692" name="Google Shape;1692;p35"/>
          <p:cNvSpPr txBox="1">
            <a:spLocks noGrp="1"/>
          </p:cNvSpPr>
          <p:nvPr>
            <p:ph type="subTitle" idx="1"/>
          </p:nvPr>
        </p:nvSpPr>
        <p:spPr>
          <a:xfrm>
            <a:off x="800100" y="2571750"/>
            <a:ext cx="2176500" cy="220272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Friendly GUI.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Easy to navigate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Almost all anime merch at same web-site</a:t>
            </a:r>
            <a:endParaRPr dirty="0"/>
          </a:p>
        </p:txBody>
      </p:sp>
      <p:sp>
        <p:nvSpPr>
          <p:cNvPr id="1693" name="Google Shape;1693;p35"/>
          <p:cNvSpPr txBox="1">
            <a:spLocks noGrp="1"/>
          </p:cNvSpPr>
          <p:nvPr>
            <p:ph type="subTitle" idx="2"/>
          </p:nvPr>
        </p:nvSpPr>
        <p:spPr>
          <a:xfrm>
            <a:off x="800100" y="1784421"/>
            <a:ext cx="21765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Merits</a:t>
            </a:r>
            <a:endParaRPr dirty="0"/>
          </a:p>
        </p:txBody>
      </p:sp>
      <p:sp>
        <p:nvSpPr>
          <p:cNvPr id="1705" name="Google Shape;1705;p35"/>
          <p:cNvSpPr txBox="1">
            <a:spLocks noGrp="1"/>
          </p:cNvSpPr>
          <p:nvPr>
            <p:ph type="subTitle" idx="3"/>
          </p:nvPr>
        </p:nvSpPr>
        <p:spPr>
          <a:xfrm>
            <a:off x="3483750" y="2570737"/>
            <a:ext cx="2176500" cy="163214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</a:t>
            </a:r>
            <a:r>
              <a:rPr lang="en" dirty="0"/>
              <a:t>acks The data base.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 Payment Gatesways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Limited Merches</a:t>
            </a:r>
            <a:endParaRPr dirty="0"/>
          </a:p>
        </p:txBody>
      </p:sp>
      <p:sp>
        <p:nvSpPr>
          <p:cNvPr id="1706" name="Google Shape;1706;p35"/>
          <p:cNvSpPr txBox="1">
            <a:spLocks noGrp="1"/>
          </p:cNvSpPr>
          <p:nvPr>
            <p:ph type="subTitle" idx="4"/>
          </p:nvPr>
        </p:nvSpPr>
        <p:spPr>
          <a:xfrm>
            <a:off x="3410008" y="1788212"/>
            <a:ext cx="21765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De-Merits</a:t>
            </a:r>
            <a:endParaRPr dirty="0"/>
          </a:p>
        </p:txBody>
      </p:sp>
      <p:sp>
        <p:nvSpPr>
          <p:cNvPr id="1707" name="Google Shape;1707;p35"/>
          <p:cNvSpPr txBox="1">
            <a:spLocks noGrp="1"/>
          </p:cNvSpPr>
          <p:nvPr>
            <p:ph type="subTitle" idx="5"/>
          </p:nvPr>
        </p:nvSpPr>
        <p:spPr>
          <a:xfrm>
            <a:off x="6167400" y="2570737"/>
            <a:ext cx="2176500" cy="173693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Adding the Database to store the interactions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Add Payment gateways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8" name="Google Shape;1708;p35"/>
          <p:cNvSpPr txBox="1">
            <a:spLocks noGrp="1"/>
          </p:cNvSpPr>
          <p:nvPr>
            <p:ph type="subTitle" idx="6"/>
          </p:nvPr>
        </p:nvSpPr>
        <p:spPr>
          <a:xfrm>
            <a:off x="5981065" y="1780811"/>
            <a:ext cx="2761384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Development</a:t>
            </a:r>
            <a:endParaRPr dirty="0"/>
          </a:p>
        </p:txBody>
      </p:sp>
      <p:grpSp>
        <p:nvGrpSpPr>
          <p:cNvPr id="1709" name="Google Shape;1709;p35"/>
          <p:cNvGrpSpPr/>
          <p:nvPr/>
        </p:nvGrpSpPr>
        <p:grpSpPr>
          <a:xfrm>
            <a:off x="4831557" y="-188697"/>
            <a:ext cx="3073293" cy="1739899"/>
            <a:chOff x="4853282" y="-203172"/>
            <a:chExt cx="3073293" cy="1739899"/>
          </a:xfrm>
        </p:grpSpPr>
        <p:grpSp>
          <p:nvGrpSpPr>
            <p:cNvPr id="1710" name="Google Shape;1710;p35"/>
            <p:cNvGrpSpPr/>
            <p:nvPr/>
          </p:nvGrpSpPr>
          <p:grpSpPr>
            <a:xfrm>
              <a:off x="4853282" y="-203172"/>
              <a:ext cx="3067592" cy="1739899"/>
              <a:chOff x="4669953" y="248175"/>
              <a:chExt cx="3633297" cy="2060759"/>
            </a:xfrm>
          </p:grpSpPr>
          <p:sp>
            <p:nvSpPr>
              <p:cNvPr id="1711" name="Google Shape;1711;p35"/>
              <p:cNvSpPr/>
              <p:nvPr/>
            </p:nvSpPr>
            <p:spPr>
              <a:xfrm>
                <a:off x="4675350" y="786725"/>
                <a:ext cx="3619500" cy="1522200"/>
              </a:xfrm>
              <a:prstGeom prst="rect">
                <a:avLst/>
              </a:pr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5"/>
              <p:cNvSpPr/>
              <p:nvPr/>
            </p:nvSpPr>
            <p:spPr>
              <a:xfrm>
                <a:off x="5946450" y="248175"/>
                <a:ext cx="1077300" cy="1077300"/>
              </a:xfrm>
              <a:prstGeom prst="pie">
                <a:avLst>
                  <a:gd name="adj1" fmla="val 0"/>
                  <a:gd name="adj2" fmla="val 10760213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3" name="Google Shape;1713;p35"/>
              <p:cNvGrpSpPr/>
              <p:nvPr/>
            </p:nvGrpSpPr>
            <p:grpSpPr>
              <a:xfrm>
                <a:off x="4669953" y="803904"/>
                <a:ext cx="3606824" cy="1505030"/>
                <a:chOff x="4669943" y="803825"/>
                <a:chExt cx="3606824" cy="1525007"/>
              </a:xfrm>
            </p:grpSpPr>
            <p:sp>
              <p:nvSpPr>
                <p:cNvPr id="1714" name="Google Shape;1714;p35"/>
                <p:cNvSpPr/>
                <p:nvPr/>
              </p:nvSpPr>
              <p:spPr>
                <a:xfrm>
                  <a:off x="4705627" y="803825"/>
                  <a:ext cx="5723" cy="3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05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505"/>
                      </a:lnTo>
                      <a:lnTo>
                        <a:pt x="1" y="5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35"/>
                <p:cNvSpPr/>
                <p:nvPr/>
              </p:nvSpPr>
              <p:spPr>
                <a:xfrm>
                  <a:off x="4824258" y="820724"/>
                  <a:ext cx="5723" cy="36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46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45"/>
                      </a:lnTo>
                      <a:lnTo>
                        <a:pt x="0" y="5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6" name="Google Shape;1716;p35"/>
                <p:cNvSpPr/>
                <p:nvPr/>
              </p:nvSpPr>
              <p:spPr>
                <a:xfrm>
                  <a:off x="4761980" y="915789"/>
                  <a:ext cx="5655" cy="38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74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73"/>
                      </a:lnTo>
                      <a:lnTo>
                        <a:pt x="0" y="5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7" name="Google Shape;1717;p35"/>
                <p:cNvSpPr/>
                <p:nvPr/>
              </p:nvSpPr>
              <p:spPr>
                <a:xfrm>
                  <a:off x="4969280" y="847991"/>
                  <a:ext cx="5723" cy="52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8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777"/>
                      </a:lnTo>
                      <a:lnTo>
                        <a:pt x="0" y="7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8" name="Google Shape;1718;p35"/>
                <p:cNvSpPr/>
                <p:nvPr/>
              </p:nvSpPr>
              <p:spPr>
                <a:xfrm>
                  <a:off x="4926258" y="1033542"/>
                  <a:ext cx="5723" cy="40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5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605"/>
                      </a:lnTo>
                      <a:lnTo>
                        <a:pt x="0" y="6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9" name="Google Shape;1719;p35"/>
                <p:cNvSpPr/>
                <p:nvPr/>
              </p:nvSpPr>
              <p:spPr>
                <a:xfrm>
                  <a:off x="4899462" y="829746"/>
                  <a:ext cx="5723" cy="96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26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425"/>
                      </a:lnTo>
                      <a:lnTo>
                        <a:pt x="0" y="14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0" name="Google Shape;1720;p35"/>
                <p:cNvSpPr/>
                <p:nvPr/>
              </p:nvSpPr>
              <p:spPr>
                <a:xfrm>
                  <a:off x="4669943" y="1200175"/>
                  <a:ext cx="5723" cy="39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8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7"/>
                      </a:lnTo>
                      <a:lnTo>
                        <a:pt x="0" y="5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35"/>
                <p:cNvSpPr/>
                <p:nvPr/>
              </p:nvSpPr>
              <p:spPr>
                <a:xfrm>
                  <a:off x="5254142" y="829880"/>
                  <a:ext cx="5723" cy="54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13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812"/>
                      </a:lnTo>
                      <a:lnTo>
                        <a:pt x="1" y="8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35"/>
                <p:cNvSpPr/>
                <p:nvPr/>
              </p:nvSpPr>
              <p:spPr>
                <a:xfrm>
                  <a:off x="5393173" y="814732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2017"/>
                      </a:lnTo>
                      <a:lnTo>
                        <a:pt x="1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35"/>
                <p:cNvSpPr/>
                <p:nvPr/>
              </p:nvSpPr>
              <p:spPr>
                <a:xfrm>
                  <a:off x="5327731" y="1011594"/>
                  <a:ext cx="5723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052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051"/>
                      </a:lnTo>
                      <a:lnTo>
                        <a:pt x="0" y="10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35"/>
                <p:cNvSpPr/>
                <p:nvPr/>
              </p:nvSpPr>
              <p:spPr>
                <a:xfrm>
                  <a:off x="5154363" y="909595"/>
                  <a:ext cx="5723" cy="30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446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445"/>
                      </a:lnTo>
                      <a:lnTo>
                        <a:pt x="1" y="4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5" name="Google Shape;1725;p35"/>
                <p:cNvSpPr/>
                <p:nvPr/>
              </p:nvSpPr>
              <p:spPr>
                <a:xfrm>
                  <a:off x="4721853" y="1219969"/>
                  <a:ext cx="5723" cy="83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244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1243"/>
                      </a:lnTo>
                      <a:lnTo>
                        <a:pt x="1" y="12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6" name="Google Shape;1726;p35"/>
                <p:cNvSpPr/>
                <p:nvPr/>
              </p:nvSpPr>
              <p:spPr>
                <a:xfrm>
                  <a:off x="4677821" y="948105"/>
                  <a:ext cx="5723" cy="10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99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498"/>
                      </a:lnTo>
                      <a:lnTo>
                        <a:pt x="0" y="1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35"/>
                <p:cNvSpPr/>
                <p:nvPr/>
              </p:nvSpPr>
              <p:spPr>
                <a:xfrm>
                  <a:off x="5207013" y="994426"/>
                  <a:ext cx="5723" cy="63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937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936"/>
                      </a:lnTo>
                      <a:lnTo>
                        <a:pt x="1" y="9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35"/>
                <p:cNvSpPr/>
                <p:nvPr/>
              </p:nvSpPr>
              <p:spPr>
                <a:xfrm>
                  <a:off x="4835299" y="1021356"/>
                  <a:ext cx="5723" cy="39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4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83"/>
                      </a:lnTo>
                      <a:lnTo>
                        <a:pt x="0" y="58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35"/>
                <p:cNvSpPr/>
                <p:nvPr/>
              </p:nvSpPr>
              <p:spPr>
                <a:xfrm>
                  <a:off x="5405898" y="1219969"/>
                  <a:ext cx="5655" cy="9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432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32"/>
                      </a:lnTo>
                      <a:lnTo>
                        <a:pt x="0" y="14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35"/>
                <p:cNvSpPr/>
                <p:nvPr/>
              </p:nvSpPr>
              <p:spPr>
                <a:xfrm>
                  <a:off x="5194894" y="1217815"/>
                  <a:ext cx="5723" cy="34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06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505"/>
                      </a:lnTo>
                      <a:lnTo>
                        <a:pt x="1" y="5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35"/>
                <p:cNvSpPr/>
                <p:nvPr/>
              </p:nvSpPr>
              <p:spPr>
                <a:xfrm>
                  <a:off x="5277909" y="1244274"/>
                  <a:ext cx="5655" cy="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44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43"/>
                      </a:lnTo>
                      <a:lnTo>
                        <a:pt x="0" y="5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35"/>
                <p:cNvSpPr/>
                <p:nvPr/>
              </p:nvSpPr>
              <p:spPr>
                <a:xfrm>
                  <a:off x="5251180" y="1329846"/>
                  <a:ext cx="5723" cy="38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75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575"/>
                      </a:lnTo>
                      <a:lnTo>
                        <a:pt x="1" y="5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3" name="Google Shape;1733;p35"/>
                <p:cNvSpPr/>
                <p:nvPr/>
              </p:nvSpPr>
              <p:spPr>
                <a:xfrm>
                  <a:off x="5439359" y="1246496"/>
                  <a:ext cx="5723" cy="52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8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778"/>
                      </a:lnTo>
                      <a:lnTo>
                        <a:pt x="1" y="7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4" name="Google Shape;1734;p35"/>
                <p:cNvSpPr/>
                <p:nvPr/>
              </p:nvSpPr>
              <p:spPr>
                <a:xfrm>
                  <a:off x="5217718" y="1501393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776"/>
                      </a:lnTo>
                      <a:lnTo>
                        <a:pt x="0" y="77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5" name="Google Shape;1735;p35"/>
                <p:cNvSpPr/>
                <p:nvPr/>
              </p:nvSpPr>
              <p:spPr>
                <a:xfrm>
                  <a:off x="5371763" y="1405049"/>
                  <a:ext cx="5723" cy="4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7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606"/>
                      </a:lnTo>
                      <a:lnTo>
                        <a:pt x="1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6" name="Google Shape;1736;p35"/>
                <p:cNvSpPr/>
                <p:nvPr/>
              </p:nvSpPr>
              <p:spPr>
                <a:xfrm>
                  <a:off x="5423134" y="1497555"/>
                  <a:ext cx="5723" cy="4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7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606"/>
                      </a:lnTo>
                      <a:lnTo>
                        <a:pt x="1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7" name="Google Shape;1737;p35"/>
                <p:cNvSpPr/>
                <p:nvPr/>
              </p:nvSpPr>
              <p:spPr>
                <a:xfrm>
                  <a:off x="5340792" y="1270262"/>
                  <a:ext cx="5655" cy="9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427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26"/>
                      </a:lnTo>
                      <a:lnTo>
                        <a:pt x="0" y="14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8" name="Google Shape;1738;p35"/>
                <p:cNvSpPr/>
                <p:nvPr/>
              </p:nvSpPr>
              <p:spPr>
                <a:xfrm>
                  <a:off x="5137801" y="1435480"/>
                  <a:ext cx="5723" cy="10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99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498"/>
                      </a:lnTo>
                      <a:lnTo>
                        <a:pt x="0" y="1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9" name="Google Shape;1739;p35"/>
                <p:cNvSpPr/>
                <p:nvPr/>
              </p:nvSpPr>
              <p:spPr>
                <a:xfrm>
                  <a:off x="5148236" y="1272685"/>
                  <a:ext cx="5723" cy="63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937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937"/>
                      </a:lnTo>
                      <a:lnTo>
                        <a:pt x="1" y="93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0" name="Google Shape;1740;p35"/>
                <p:cNvSpPr/>
                <p:nvPr/>
              </p:nvSpPr>
              <p:spPr>
                <a:xfrm>
                  <a:off x="5305984" y="1509876"/>
                  <a:ext cx="5723" cy="3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2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2"/>
                      </a:lnTo>
                      <a:lnTo>
                        <a:pt x="0" y="5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1" name="Google Shape;1741;p35"/>
                <p:cNvSpPr/>
                <p:nvPr/>
              </p:nvSpPr>
              <p:spPr>
                <a:xfrm>
                  <a:off x="4859402" y="1292210"/>
                  <a:ext cx="5655" cy="54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811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811"/>
                      </a:lnTo>
                      <a:lnTo>
                        <a:pt x="0" y="8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2" name="Google Shape;1742;p35"/>
                <p:cNvSpPr/>
                <p:nvPr/>
              </p:nvSpPr>
              <p:spPr>
                <a:xfrm>
                  <a:off x="4963760" y="1251545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2017"/>
                      </a:lnTo>
                      <a:lnTo>
                        <a:pt x="0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3" name="Google Shape;1743;p35"/>
                <p:cNvSpPr/>
                <p:nvPr/>
              </p:nvSpPr>
              <p:spPr>
                <a:xfrm>
                  <a:off x="4890844" y="1462613"/>
                  <a:ext cx="5723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052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1052"/>
                      </a:lnTo>
                      <a:lnTo>
                        <a:pt x="1" y="10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4" name="Google Shape;1744;p35"/>
                <p:cNvSpPr/>
                <p:nvPr/>
              </p:nvSpPr>
              <p:spPr>
                <a:xfrm>
                  <a:off x="4792883" y="1411849"/>
                  <a:ext cx="5655" cy="47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701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701"/>
                      </a:lnTo>
                      <a:lnTo>
                        <a:pt x="0" y="7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5" name="Google Shape;1745;p35"/>
                <p:cNvSpPr/>
                <p:nvPr/>
              </p:nvSpPr>
              <p:spPr>
                <a:xfrm>
                  <a:off x="4698962" y="1373675"/>
                  <a:ext cx="5723" cy="30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446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446"/>
                      </a:lnTo>
                      <a:lnTo>
                        <a:pt x="0" y="4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6" name="Google Shape;1746;p35"/>
                <p:cNvSpPr/>
                <p:nvPr/>
              </p:nvSpPr>
              <p:spPr>
                <a:xfrm>
                  <a:off x="5542101" y="803825"/>
                  <a:ext cx="5723" cy="3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05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05"/>
                      </a:lnTo>
                      <a:lnTo>
                        <a:pt x="0" y="5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7" name="Google Shape;1747;p35"/>
                <p:cNvSpPr/>
                <p:nvPr/>
              </p:nvSpPr>
              <p:spPr>
                <a:xfrm>
                  <a:off x="5660799" y="820724"/>
                  <a:ext cx="5723" cy="36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46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45"/>
                      </a:lnTo>
                      <a:lnTo>
                        <a:pt x="0" y="5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35"/>
                <p:cNvSpPr/>
                <p:nvPr/>
              </p:nvSpPr>
              <p:spPr>
                <a:xfrm>
                  <a:off x="5598521" y="915789"/>
                  <a:ext cx="5655" cy="38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74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73"/>
                      </a:lnTo>
                      <a:lnTo>
                        <a:pt x="0" y="5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35"/>
                <p:cNvSpPr/>
                <p:nvPr/>
              </p:nvSpPr>
              <p:spPr>
                <a:xfrm>
                  <a:off x="5805822" y="847991"/>
                  <a:ext cx="5723" cy="52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8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777"/>
                      </a:lnTo>
                      <a:lnTo>
                        <a:pt x="0" y="7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35"/>
                <p:cNvSpPr/>
                <p:nvPr/>
              </p:nvSpPr>
              <p:spPr>
                <a:xfrm>
                  <a:off x="5762800" y="1033542"/>
                  <a:ext cx="5723" cy="40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5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605"/>
                      </a:lnTo>
                      <a:lnTo>
                        <a:pt x="0" y="6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35"/>
                <p:cNvSpPr/>
                <p:nvPr/>
              </p:nvSpPr>
              <p:spPr>
                <a:xfrm>
                  <a:off x="5736003" y="829746"/>
                  <a:ext cx="5723" cy="96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26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1425"/>
                      </a:lnTo>
                      <a:lnTo>
                        <a:pt x="1" y="14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35"/>
                <p:cNvSpPr/>
                <p:nvPr/>
              </p:nvSpPr>
              <p:spPr>
                <a:xfrm>
                  <a:off x="5506485" y="1200175"/>
                  <a:ext cx="5723" cy="39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8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7"/>
                      </a:lnTo>
                      <a:lnTo>
                        <a:pt x="0" y="5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35"/>
                <p:cNvSpPr/>
                <p:nvPr/>
              </p:nvSpPr>
              <p:spPr>
                <a:xfrm>
                  <a:off x="6090684" y="829880"/>
                  <a:ext cx="5723" cy="54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13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812"/>
                      </a:lnTo>
                      <a:lnTo>
                        <a:pt x="1" y="8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35"/>
                <p:cNvSpPr/>
                <p:nvPr/>
              </p:nvSpPr>
              <p:spPr>
                <a:xfrm>
                  <a:off x="6229714" y="814732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2017"/>
                      </a:lnTo>
                      <a:lnTo>
                        <a:pt x="1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35"/>
                <p:cNvSpPr/>
                <p:nvPr/>
              </p:nvSpPr>
              <p:spPr>
                <a:xfrm>
                  <a:off x="6164138" y="1011594"/>
                  <a:ext cx="5723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052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1051"/>
                      </a:lnTo>
                      <a:lnTo>
                        <a:pt x="1" y="10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35"/>
                <p:cNvSpPr/>
                <p:nvPr/>
              </p:nvSpPr>
              <p:spPr>
                <a:xfrm>
                  <a:off x="5990770" y="909595"/>
                  <a:ext cx="5723" cy="30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446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445"/>
                      </a:lnTo>
                      <a:lnTo>
                        <a:pt x="1" y="4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35"/>
                <p:cNvSpPr/>
                <p:nvPr/>
              </p:nvSpPr>
              <p:spPr>
                <a:xfrm>
                  <a:off x="5558394" y="1219969"/>
                  <a:ext cx="5723" cy="83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244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1243"/>
                      </a:lnTo>
                      <a:lnTo>
                        <a:pt x="1" y="12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35"/>
                <p:cNvSpPr/>
                <p:nvPr/>
              </p:nvSpPr>
              <p:spPr>
                <a:xfrm>
                  <a:off x="5489316" y="1470288"/>
                  <a:ext cx="5723" cy="45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80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679"/>
                      </a:lnTo>
                      <a:lnTo>
                        <a:pt x="1" y="6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35"/>
                <p:cNvSpPr/>
                <p:nvPr/>
              </p:nvSpPr>
              <p:spPr>
                <a:xfrm>
                  <a:off x="5514362" y="948105"/>
                  <a:ext cx="5723" cy="10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99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498"/>
                      </a:lnTo>
                      <a:lnTo>
                        <a:pt x="0" y="1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35"/>
                <p:cNvSpPr/>
                <p:nvPr/>
              </p:nvSpPr>
              <p:spPr>
                <a:xfrm>
                  <a:off x="6043554" y="994426"/>
                  <a:ext cx="5723" cy="63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937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936"/>
                      </a:lnTo>
                      <a:lnTo>
                        <a:pt x="1" y="9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35"/>
                <p:cNvSpPr/>
                <p:nvPr/>
              </p:nvSpPr>
              <p:spPr>
                <a:xfrm>
                  <a:off x="5671841" y="1021356"/>
                  <a:ext cx="5723" cy="39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4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83"/>
                      </a:lnTo>
                      <a:lnTo>
                        <a:pt x="0" y="58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35"/>
                <p:cNvSpPr/>
                <p:nvPr/>
              </p:nvSpPr>
              <p:spPr>
                <a:xfrm>
                  <a:off x="6242305" y="1219969"/>
                  <a:ext cx="5723" cy="9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32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32"/>
                      </a:lnTo>
                      <a:lnTo>
                        <a:pt x="0" y="14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35"/>
                <p:cNvSpPr/>
                <p:nvPr/>
              </p:nvSpPr>
              <p:spPr>
                <a:xfrm>
                  <a:off x="6031436" y="1217815"/>
                  <a:ext cx="5723" cy="34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06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505"/>
                      </a:lnTo>
                      <a:lnTo>
                        <a:pt x="1" y="5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35"/>
                <p:cNvSpPr/>
                <p:nvPr/>
              </p:nvSpPr>
              <p:spPr>
                <a:xfrm>
                  <a:off x="6114450" y="1244274"/>
                  <a:ext cx="5723" cy="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44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43"/>
                      </a:lnTo>
                      <a:lnTo>
                        <a:pt x="0" y="5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35"/>
                <p:cNvSpPr/>
                <p:nvPr/>
              </p:nvSpPr>
              <p:spPr>
                <a:xfrm>
                  <a:off x="6087788" y="1329846"/>
                  <a:ext cx="5655" cy="38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75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75"/>
                      </a:lnTo>
                      <a:lnTo>
                        <a:pt x="0" y="5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35"/>
                <p:cNvSpPr/>
                <p:nvPr/>
              </p:nvSpPr>
              <p:spPr>
                <a:xfrm>
                  <a:off x="6275901" y="1246496"/>
                  <a:ext cx="5723" cy="52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8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778"/>
                      </a:lnTo>
                      <a:lnTo>
                        <a:pt x="1" y="7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35"/>
                <p:cNvSpPr/>
                <p:nvPr/>
              </p:nvSpPr>
              <p:spPr>
                <a:xfrm>
                  <a:off x="6054259" y="1501393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776"/>
                      </a:lnTo>
                      <a:lnTo>
                        <a:pt x="1" y="77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35"/>
                <p:cNvSpPr/>
                <p:nvPr/>
              </p:nvSpPr>
              <p:spPr>
                <a:xfrm>
                  <a:off x="6208372" y="1405049"/>
                  <a:ext cx="5655" cy="4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607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606"/>
                      </a:lnTo>
                      <a:lnTo>
                        <a:pt x="0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35"/>
                <p:cNvSpPr/>
                <p:nvPr/>
              </p:nvSpPr>
              <p:spPr>
                <a:xfrm>
                  <a:off x="6259675" y="1497555"/>
                  <a:ext cx="5723" cy="4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7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606"/>
                      </a:lnTo>
                      <a:lnTo>
                        <a:pt x="1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35"/>
                <p:cNvSpPr/>
                <p:nvPr/>
              </p:nvSpPr>
              <p:spPr>
                <a:xfrm>
                  <a:off x="6177334" y="1270262"/>
                  <a:ext cx="5655" cy="9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427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26"/>
                      </a:lnTo>
                      <a:lnTo>
                        <a:pt x="0" y="14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35"/>
                <p:cNvSpPr/>
                <p:nvPr/>
              </p:nvSpPr>
              <p:spPr>
                <a:xfrm>
                  <a:off x="5974342" y="1435480"/>
                  <a:ext cx="5723" cy="10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99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1498"/>
                      </a:lnTo>
                      <a:lnTo>
                        <a:pt x="1" y="1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35"/>
                <p:cNvSpPr/>
                <p:nvPr/>
              </p:nvSpPr>
              <p:spPr>
                <a:xfrm>
                  <a:off x="5984710" y="1272685"/>
                  <a:ext cx="5655" cy="63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937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937"/>
                      </a:lnTo>
                      <a:lnTo>
                        <a:pt x="0" y="93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35"/>
                <p:cNvSpPr/>
                <p:nvPr/>
              </p:nvSpPr>
              <p:spPr>
                <a:xfrm>
                  <a:off x="6142526" y="1509876"/>
                  <a:ext cx="5723" cy="3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2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2"/>
                      </a:lnTo>
                      <a:lnTo>
                        <a:pt x="0" y="5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35"/>
                <p:cNvSpPr/>
                <p:nvPr/>
              </p:nvSpPr>
              <p:spPr>
                <a:xfrm>
                  <a:off x="5695944" y="1292210"/>
                  <a:ext cx="5723" cy="54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11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811"/>
                      </a:lnTo>
                      <a:lnTo>
                        <a:pt x="0" y="8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35"/>
                <p:cNvSpPr/>
                <p:nvPr/>
              </p:nvSpPr>
              <p:spPr>
                <a:xfrm>
                  <a:off x="5800166" y="1251545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2017"/>
                      </a:lnTo>
                      <a:lnTo>
                        <a:pt x="1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35"/>
                <p:cNvSpPr/>
                <p:nvPr/>
              </p:nvSpPr>
              <p:spPr>
                <a:xfrm>
                  <a:off x="5727453" y="1462613"/>
                  <a:ext cx="5655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052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052"/>
                      </a:lnTo>
                      <a:lnTo>
                        <a:pt x="0" y="10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35"/>
                <p:cNvSpPr/>
                <p:nvPr/>
              </p:nvSpPr>
              <p:spPr>
                <a:xfrm>
                  <a:off x="5629290" y="1411849"/>
                  <a:ext cx="5723" cy="47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01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701"/>
                      </a:lnTo>
                      <a:lnTo>
                        <a:pt x="1" y="7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35"/>
                <p:cNvSpPr/>
                <p:nvPr/>
              </p:nvSpPr>
              <p:spPr>
                <a:xfrm>
                  <a:off x="5535368" y="1373675"/>
                  <a:ext cx="5723" cy="30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446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446"/>
                      </a:lnTo>
                      <a:lnTo>
                        <a:pt x="1" y="4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35"/>
                <p:cNvSpPr/>
                <p:nvPr/>
              </p:nvSpPr>
              <p:spPr>
                <a:xfrm>
                  <a:off x="4705627" y="1579020"/>
                  <a:ext cx="5723" cy="3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05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504"/>
                      </a:lnTo>
                      <a:lnTo>
                        <a:pt x="1" y="5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35"/>
                <p:cNvSpPr/>
                <p:nvPr/>
              </p:nvSpPr>
              <p:spPr>
                <a:xfrm>
                  <a:off x="4824258" y="1596054"/>
                  <a:ext cx="5723" cy="36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43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43"/>
                      </a:lnTo>
                      <a:lnTo>
                        <a:pt x="0" y="5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35"/>
                <p:cNvSpPr/>
                <p:nvPr/>
              </p:nvSpPr>
              <p:spPr>
                <a:xfrm>
                  <a:off x="4761980" y="1690984"/>
                  <a:ext cx="5655" cy="38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74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73"/>
                      </a:lnTo>
                      <a:lnTo>
                        <a:pt x="0" y="5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35"/>
                <p:cNvSpPr/>
                <p:nvPr/>
              </p:nvSpPr>
              <p:spPr>
                <a:xfrm>
                  <a:off x="4969280" y="1623321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775"/>
                      </a:lnTo>
                      <a:lnTo>
                        <a:pt x="0" y="7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35"/>
                <p:cNvSpPr/>
                <p:nvPr/>
              </p:nvSpPr>
              <p:spPr>
                <a:xfrm>
                  <a:off x="4926258" y="1808738"/>
                  <a:ext cx="5723" cy="40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5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605"/>
                      </a:lnTo>
                      <a:lnTo>
                        <a:pt x="0" y="6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35"/>
                <p:cNvSpPr/>
                <p:nvPr/>
              </p:nvSpPr>
              <p:spPr>
                <a:xfrm>
                  <a:off x="4899462" y="1604941"/>
                  <a:ext cx="5723" cy="96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26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425"/>
                      </a:lnTo>
                      <a:lnTo>
                        <a:pt x="0" y="14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35"/>
                <p:cNvSpPr/>
                <p:nvPr/>
              </p:nvSpPr>
              <p:spPr>
                <a:xfrm>
                  <a:off x="5254142" y="1605075"/>
                  <a:ext cx="5723" cy="54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13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812"/>
                      </a:lnTo>
                      <a:lnTo>
                        <a:pt x="1" y="8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35"/>
                <p:cNvSpPr/>
                <p:nvPr/>
              </p:nvSpPr>
              <p:spPr>
                <a:xfrm>
                  <a:off x="5393173" y="1589927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2017"/>
                      </a:lnTo>
                      <a:lnTo>
                        <a:pt x="1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35"/>
                <p:cNvSpPr/>
                <p:nvPr/>
              </p:nvSpPr>
              <p:spPr>
                <a:xfrm>
                  <a:off x="5327731" y="1786789"/>
                  <a:ext cx="5723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052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051"/>
                      </a:lnTo>
                      <a:lnTo>
                        <a:pt x="0" y="10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35"/>
                <p:cNvSpPr/>
                <p:nvPr/>
              </p:nvSpPr>
              <p:spPr>
                <a:xfrm>
                  <a:off x="5154363" y="1684857"/>
                  <a:ext cx="5723" cy="29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445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444"/>
                      </a:lnTo>
                      <a:lnTo>
                        <a:pt x="1" y="4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9" name="Google Shape;1789;p35"/>
                <p:cNvSpPr/>
                <p:nvPr/>
              </p:nvSpPr>
              <p:spPr>
                <a:xfrm>
                  <a:off x="4721853" y="1995164"/>
                  <a:ext cx="5723" cy="83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245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1245"/>
                      </a:lnTo>
                      <a:lnTo>
                        <a:pt x="1" y="12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35"/>
                <p:cNvSpPr/>
                <p:nvPr/>
              </p:nvSpPr>
              <p:spPr>
                <a:xfrm>
                  <a:off x="4677821" y="1723300"/>
                  <a:ext cx="5723" cy="10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99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498"/>
                      </a:lnTo>
                      <a:lnTo>
                        <a:pt x="0" y="1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35"/>
                <p:cNvSpPr/>
                <p:nvPr/>
              </p:nvSpPr>
              <p:spPr>
                <a:xfrm>
                  <a:off x="4835299" y="1796619"/>
                  <a:ext cx="5723" cy="3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3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2"/>
                      </a:lnTo>
                      <a:lnTo>
                        <a:pt x="0" y="5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2" name="Google Shape;1792;p35"/>
                <p:cNvSpPr/>
                <p:nvPr/>
              </p:nvSpPr>
              <p:spPr>
                <a:xfrm>
                  <a:off x="5405898" y="1995164"/>
                  <a:ext cx="5655" cy="9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432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32"/>
                      </a:lnTo>
                      <a:lnTo>
                        <a:pt x="0" y="14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3" name="Google Shape;1793;p35"/>
                <p:cNvSpPr/>
                <p:nvPr/>
              </p:nvSpPr>
              <p:spPr>
                <a:xfrm>
                  <a:off x="5194894" y="1993144"/>
                  <a:ext cx="5723" cy="3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05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505"/>
                      </a:lnTo>
                      <a:lnTo>
                        <a:pt x="1" y="5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4" name="Google Shape;1794;p35"/>
                <p:cNvSpPr/>
                <p:nvPr/>
              </p:nvSpPr>
              <p:spPr>
                <a:xfrm>
                  <a:off x="5277909" y="2019469"/>
                  <a:ext cx="5655" cy="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44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43"/>
                      </a:lnTo>
                      <a:lnTo>
                        <a:pt x="0" y="5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35"/>
                <p:cNvSpPr/>
                <p:nvPr/>
              </p:nvSpPr>
              <p:spPr>
                <a:xfrm>
                  <a:off x="5251180" y="2105175"/>
                  <a:ext cx="5723" cy="38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73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573"/>
                      </a:lnTo>
                      <a:lnTo>
                        <a:pt x="1" y="5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35"/>
                <p:cNvSpPr/>
                <p:nvPr/>
              </p:nvSpPr>
              <p:spPr>
                <a:xfrm>
                  <a:off x="5439359" y="2021825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775"/>
                      </a:lnTo>
                      <a:lnTo>
                        <a:pt x="1" y="7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35"/>
                <p:cNvSpPr/>
                <p:nvPr/>
              </p:nvSpPr>
              <p:spPr>
                <a:xfrm>
                  <a:off x="5217718" y="2276588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776"/>
                      </a:lnTo>
                      <a:lnTo>
                        <a:pt x="0" y="77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35"/>
                <p:cNvSpPr/>
                <p:nvPr/>
              </p:nvSpPr>
              <p:spPr>
                <a:xfrm>
                  <a:off x="5371763" y="2180244"/>
                  <a:ext cx="5723" cy="4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7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606"/>
                      </a:lnTo>
                      <a:lnTo>
                        <a:pt x="1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35"/>
                <p:cNvSpPr/>
                <p:nvPr/>
              </p:nvSpPr>
              <p:spPr>
                <a:xfrm>
                  <a:off x="5423134" y="2272751"/>
                  <a:ext cx="5723" cy="40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6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606"/>
                      </a:lnTo>
                      <a:lnTo>
                        <a:pt x="1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35"/>
                <p:cNvSpPr/>
                <p:nvPr/>
              </p:nvSpPr>
              <p:spPr>
                <a:xfrm>
                  <a:off x="5340792" y="2045592"/>
                  <a:ext cx="5655" cy="9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425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24"/>
                      </a:lnTo>
                      <a:lnTo>
                        <a:pt x="0" y="14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35"/>
                <p:cNvSpPr/>
                <p:nvPr/>
              </p:nvSpPr>
              <p:spPr>
                <a:xfrm>
                  <a:off x="5137801" y="2210676"/>
                  <a:ext cx="5723" cy="10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99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498"/>
                      </a:lnTo>
                      <a:lnTo>
                        <a:pt x="0" y="1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35"/>
                <p:cNvSpPr/>
                <p:nvPr/>
              </p:nvSpPr>
              <p:spPr>
                <a:xfrm>
                  <a:off x="5148236" y="2047881"/>
                  <a:ext cx="5723" cy="63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939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938"/>
                      </a:lnTo>
                      <a:lnTo>
                        <a:pt x="1" y="9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35"/>
                <p:cNvSpPr/>
                <p:nvPr/>
              </p:nvSpPr>
              <p:spPr>
                <a:xfrm>
                  <a:off x="5305984" y="2285071"/>
                  <a:ext cx="5723" cy="3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2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2"/>
                      </a:lnTo>
                      <a:lnTo>
                        <a:pt x="0" y="5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35"/>
                <p:cNvSpPr/>
                <p:nvPr/>
              </p:nvSpPr>
              <p:spPr>
                <a:xfrm>
                  <a:off x="4859402" y="2067405"/>
                  <a:ext cx="5655" cy="54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811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811"/>
                      </a:lnTo>
                      <a:lnTo>
                        <a:pt x="0" y="8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35"/>
                <p:cNvSpPr/>
                <p:nvPr/>
              </p:nvSpPr>
              <p:spPr>
                <a:xfrm>
                  <a:off x="4963760" y="2026740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2017"/>
                      </a:lnTo>
                      <a:lnTo>
                        <a:pt x="0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35"/>
                <p:cNvSpPr/>
                <p:nvPr/>
              </p:nvSpPr>
              <p:spPr>
                <a:xfrm>
                  <a:off x="4890844" y="2237808"/>
                  <a:ext cx="5723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052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1052"/>
                      </a:lnTo>
                      <a:lnTo>
                        <a:pt x="1" y="10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35"/>
                <p:cNvSpPr/>
                <p:nvPr/>
              </p:nvSpPr>
              <p:spPr>
                <a:xfrm>
                  <a:off x="4792883" y="2187044"/>
                  <a:ext cx="5655" cy="47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703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702"/>
                      </a:lnTo>
                      <a:lnTo>
                        <a:pt x="0" y="7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35"/>
                <p:cNvSpPr/>
                <p:nvPr/>
              </p:nvSpPr>
              <p:spPr>
                <a:xfrm>
                  <a:off x="4698962" y="2148870"/>
                  <a:ext cx="5723" cy="30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446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446"/>
                      </a:lnTo>
                      <a:lnTo>
                        <a:pt x="0" y="4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35"/>
                <p:cNvSpPr/>
                <p:nvPr/>
              </p:nvSpPr>
              <p:spPr>
                <a:xfrm>
                  <a:off x="5542101" y="1579020"/>
                  <a:ext cx="5723" cy="3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05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04"/>
                      </a:lnTo>
                      <a:lnTo>
                        <a:pt x="0" y="5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35"/>
                <p:cNvSpPr/>
                <p:nvPr/>
              </p:nvSpPr>
              <p:spPr>
                <a:xfrm>
                  <a:off x="5660799" y="1596054"/>
                  <a:ext cx="5723" cy="36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43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43"/>
                      </a:lnTo>
                      <a:lnTo>
                        <a:pt x="0" y="5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35"/>
                <p:cNvSpPr/>
                <p:nvPr/>
              </p:nvSpPr>
              <p:spPr>
                <a:xfrm>
                  <a:off x="5598521" y="1690984"/>
                  <a:ext cx="5655" cy="38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74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73"/>
                      </a:lnTo>
                      <a:lnTo>
                        <a:pt x="0" y="5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35"/>
                <p:cNvSpPr/>
                <p:nvPr/>
              </p:nvSpPr>
              <p:spPr>
                <a:xfrm>
                  <a:off x="5805822" y="1623321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775"/>
                      </a:lnTo>
                      <a:lnTo>
                        <a:pt x="0" y="7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35"/>
                <p:cNvSpPr/>
                <p:nvPr/>
              </p:nvSpPr>
              <p:spPr>
                <a:xfrm>
                  <a:off x="5762800" y="1808738"/>
                  <a:ext cx="5723" cy="40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5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605"/>
                      </a:lnTo>
                      <a:lnTo>
                        <a:pt x="0" y="6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35"/>
                <p:cNvSpPr/>
                <p:nvPr/>
              </p:nvSpPr>
              <p:spPr>
                <a:xfrm>
                  <a:off x="5736003" y="1604941"/>
                  <a:ext cx="5723" cy="96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26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1425"/>
                      </a:lnTo>
                      <a:lnTo>
                        <a:pt x="1" y="14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35"/>
                <p:cNvSpPr/>
                <p:nvPr/>
              </p:nvSpPr>
              <p:spPr>
                <a:xfrm>
                  <a:off x="5506485" y="1975370"/>
                  <a:ext cx="5723" cy="39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8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7"/>
                      </a:lnTo>
                      <a:lnTo>
                        <a:pt x="0" y="5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35"/>
                <p:cNvSpPr/>
                <p:nvPr/>
              </p:nvSpPr>
              <p:spPr>
                <a:xfrm>
                  <a:off x="6090684" y="1605075"/>
                  <a:ext cx="5723" cy="54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13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812"/>
                      </a:lnTo>
                      <a:lnTo>
                        <a:pt x="1" y="8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35"/>
                <p:cNvSpPr/>
                <p:nvPr/>
              </p:nvSpPr>
              <p:spPr>
                <a:xfrm>
                  <a:off x="6229714" y="1589927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2017"/>
                      </a:lnTo>
                      <a:lnTo>
                        <a:pt x="1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35"/>
                <p:cNvSpPr/>
                <p:nvPr/>
              </p:nvSpPr>
              <p:spPr>
                <a:xfrm>
                  <a:off x="6164138" y="1786789"/>
                  <a:ext cx="5723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052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1051"/>
                      </a:lnTo>
                      <a:lnTo>
                        <a:pt x="1" y="10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35"/>
                <p:cNvSpPr/>
                <p:nvPr/>
              </p:nvSpPr>
              <p:spPr>
                <a:xfrm>
                  <a:off x="5990770" y="1684857"/>
                  <a:ext cx="5723" cy="29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445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444"/>
                      </a:lnTo>
                      <a:lnTo>
                        <a:pt x="1" y="4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35"/>
                <p:cNvSpPr/>
                <p:nvPr/>
              </p:nvSpPr>
              <p:spPr>
                <a:xfrm>
                  <a:off x="5558394" y="1995164"/>
                  <a:ext cx="5723" cy="83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245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1245"/>
                      </a:lnTo>
                      <a:lnTo>
                        <a:pt x="1" y="12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35"/>
                <p:cNvSpPr/>
                <p:nvPr/>
              </p:nvSpPr>
              <p:spPr>
                <a:xfrm>
                  <a:off x="5489316" y="2245483"/>
                  <a:ext cx="5723" cy="45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80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679"/>
                      </a:lnTo>
                      <a:lnTo>
                        <a:pt x="1" y="6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35"/>
                <p:cNvSpPr/>
                <p:nvPr/>
              </p:nvSpPr>
              <p:spPr>
                <a:xfrm>
                  <a:off x="5514362" y="1723300"/>
                  <a:ext cx="5723" cy="10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99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498"/>
                      </a:lnTo>
                      <a:lnTo>
                        <a:pt x="0" y="1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35"/>
                <p:cNvSpPr/>
                <p:nvPr/>
              </p:nvSpPr>
              <p:spPr>
                <a:xfrm>
                  <a:off x="6043554" y="1769621"/>
                  <a:ext cx="5723" cy="63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936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936"/>
                      </a:lnTo>
                      <a:lnTo>
                        <a:pt x="1" y="9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35"/>
                <p:cNvSpPr/>
                <p:nvPr/>
              </p:nvSpPr>
              <p:spPr>
                <a:xfrm>
                  <a:off x="5671841" y="1796619"/>
                  <a:ext cx="5723" cy="3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3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2"/>
                      </a:lnTo>
                      <a:lnTo>
                        <a:pt x="0" y="5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35"/>
                <p:cNvSpPr/>
                <p:nvPr/>
              </p:nvSpPr>
              <p:spPr>
                <a:xfrm>
                  <a:off x="6242305" y="1995164"/>
                  <a:ext cx="5723" cy="9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32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32"/>
                      </a:lnTo>
                      <a:lnTo>
                        <a:pt x="0" y="14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35"/>
                <p:cNvSpPr/>
                <p:nvPr/>
              </p:nvSpPr>
              <p:spPr>
                <a:xfrm>
                  <a:off x="6031436" y="1993144"/>
                  <a:ext cx="5723" cy="3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05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505"/>
                      </a:lnTo>
                      <a:lnTo>
                        <a:pt x="1" y="5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35"/>
                <p:cNvSpPr/>
                <p:nvPr/>
              </p:nvSpPr>
              <p:spPr>
                <a:xfrm>
                  <a:off x="6114450" y="2019469"/>
                  <a:ext cx="5723" cy="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44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43"/>
                      </a:lnTo>
                      <a:lnTo>
                        <a:pt x="0" y="5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35"/>
                <p:cNvSpPr/>
                <p:nvPr/>
              </p:nvSpPr>
              <p:spPr>
                <a:xfrm>
                  <a:off x="6087788" y="2105175"/>
                  <a:ext cx="5655" cy="38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73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73"/>
                      </a:lnTo>
                      <a:lnTo>
                        <a:pt x="0" y="5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35"/>
                <p:cNvSpPr/>
                <p:nvPr/>
              </p:nvSpPr>
              <p:spPr>
                <a:xfrm>
                  <a:off x="6275901" y="2021825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775"/>
                      </a:lnTo>
                      <a:lnTo>
                        <a:pt x="1" y="7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35"/>
                <p:cNvSpPr/>
                <p:nvPr/>
              </p:nvSpPr>
              <p:spPr>
                <a:xfrm>
                  <a:off x="6054259" y="2276588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776"/>
                      </a:lnTo>
                      <a:lnTo>
                        <a:pt x="1" y="77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35"/>
                <p:cNvSpPr/>
                <p:nvPr/>
              </p:nvSpPr>
              <p:spPr>
                <a:xfrm>
                  <a:off x="6208372" y="2180244"/>
                  <a:ext cx="5655" cy="4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607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606"/>
                      </a:lnTo>
                      <a:lnTo>
                        <a:pt x="0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35"/>
                <p:cNvSpPr/>
                <p:nvPr/>
              </p:nvSpPr>
              <p:spPr>
                <a:xfrm>
                  <a:off x="6259675" y="2272751"/>
                  <a:ext cx="5723" cy="40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6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606"/>
                      </a:lnTo>
                      <a:lnTo>
                        <a:pt x="1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35"/>
                <p:cNvSpPr/>
                <p:nvPr/>
              </p:nvSpPr>
              <p:spPr>
                <a:xfrm>
                  <a:off x="6177334" y="2045592"/>
                  <a:ext cx="5655" cy="9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425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24"/>
                      </a:lnTo>
                      <a:lnTo>
                        <a:pt x="0" y="14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35"/>
                <p:cNvSpPr/>
                <p:nvPr/>
              </p:nvSpPr>
              <p:spPr>
                <a:xfrm>
                  <a:off x="5974342" y="2210676"/>
                  <a:ext cx="5723" cy="10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99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1498"/>
                      </a:lnTo>
                      <a:lnTo>
                        <a:pt x="1" y="1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35"/>
                <p:cNvSpPr/>
                <p:nvPr/>
              </p:nvSpPr>
              <p:spPr>
                <a:xfrm>
                  <a:off x="5984710" y="2047881"/>
                  <a:ext cx="5655" cy="63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939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938"/>
                      </a:lnTo>
                      <a:lnTo>
                        <a:pt x="0" y="9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35"/>
                <p:cNvSpPr/>
                <p:nvPr/>
              </p:nvSpPr>
              <p:spPr>
                <a:xfrm>
                  <a:off x="6142526" y="2285071"/>
                  <a:ext cx="5723" cy="3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2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2"/>
                      </a:lnTo>
                      <a:lnTo>
                        <a:pt x="0" y="5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35"/>
                <p:cNvSpPr/>
                <p:nvPr/>
              </p:nvSpPr>
              <p:spPr>
                <a:xfrm>
                  <a:off x="5695944" y="2067405"/>
                  <a:ext cx="5723" cy="54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11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811"/>
                      </a:lnTo>
                      <a:lnTo>
                        <a:pt x="0" y="8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35"/>
                <p:cNvSpPr/>
                <p:nvPr/>
              </p:nvSpPr>
              <p:spPr>
                <a:xfrm>
                  <a:off x="5800166" y="2026740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2017"/>
                      </a:lnTo>
                      <a:lnTo>
                        <a:pt x="1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35"/>
                <p:cNvSpPr/>
                <p:nvPr/>
              </p:nvSpPr>
              <p:spPr>
                <a:xfrm>
                  <a:off x="5727453" y="2237808"/>
                  <a:ext cx="5655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052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052"/>
                      </a:lnTo>
                      <a:lnTo>
                        <a:pt x="0" y="10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35"/>
                <p:cNvSpPr/>
                <p:nvPr/>
              </p:nvSpPr>
              <p:spPr>
                <a:xfrm>
                  <a:off x="5629290" y="2187044"/>
                  <a:ext cx="5723" cy="47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03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702"/>
                      </a:lnTo>
                      <a:lnTo>
                        <a:pt x="1" y="7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35"/>
                <p:cNvSpPr/>
                <p:nvPr/>
              </p:nvSpPr>
              <p:spPr>
                <a:xfrm>
                  <a:off x="5535368" y="2148870"/>
                  <a:ext cx="5723" cy="30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446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446"/>
                      </a:lnTo>
                      <a:lnTo>
                        <a:pt x="1" y="4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2" name="Google Shape;1842;p35"/>
                <p:cNvSpPr/>
                <p:nvPr/>
              </p:nvSpPr>
              <p:spPr>
                <a:xfrm flipH="1">
                  <a:off x="7976218" y="803825"/>
                  <a:ext cx="5723" cy="3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05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505"/>
                      </a:lnTo>
                      <a:lnTo>
                        <a:pt x="1" y="5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3" name="Google Shape;1843;p35"/>
                <p:cNvSpPr/>
                <p:nvPr/>
              </p:nvSpPr>
              <p:spPr>
                <a:xfrm flipH="1">
                  <a:off x="7857588" y="820724"/>
                  <a:ext cx="5723" cy="36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46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45"/>
                      </a:lnTo>
                      <a:lnTo>
                        <a:pt x="0" y="5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35"/>
                <p:cNvSpPr/>
                <p:nvPr/>
              </p:nvSpPr>
              <p:spPr>
                <a:xfrm flipH="1">
                  <a:off x="7919933" y="915789"/>
                  <a:ext cx="5655" cy="38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74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73"/>
                      </a:lnTo>
                      <a:lnTo>
                        <a:pt x="0" y="5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35"/>
                <p:cNvSpPr/>
                <p:nvPr/>
              </p:nvSpPr>
              <p:spPr>
                <a:xfrm flipH="1">
                  <a:off x="7712565" y="847991"/>
                  <a:ext cx="5723" cy="52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8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777"/>
                      </a:lnTo>
                      <a:lnTo>
                        <a:pt x="0" y="7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35"/>
                <p:cNvSpPr/>
                <p:nvPr/>
              </p:nvSpPr>
              <p:spPr>
                <a:xfrm flipH="1">
                  <a:off x="7755587" y="1033542"/>
                  <a:ext cx="5723" cy="40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5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605"/>
                      </a:lnTo>
                      <a:lnTo>
                        <a:pt x="0" y="6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35"/>
                <p:cNvSpPr/>
                <p:nvPr/>
              </p:nvSpPr>
              <p:spPr>
                <a:xfrm flipH="1">
                  <a:off x="7782383" y="829746"/>
                  <a:ext cx="5723" cy="96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26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425"/>
                      </a:lnTo>
                      <a:lnTo>
                        <a:pt x="0" y="14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35"/>
                <p:cNvSpPr/>
                <p:nvPr/>
              </p:nvSpPr>
              <p:spPr>
                <a:xfrm flipH="1">
                  <a:off x="8011902" y="1200175"/>
                  <a:ext cx="5723" cy="39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8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7"/>
                      </a:lnTo>
                      <a:lnTo>
                        <a:pt x="0" y="5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35"/>
                <p:cNvSpPr/>
                <p:nvPr/>
              </p:nvSpPr>
              <p:spPr>
                <a:xfrm flipH="1">
                  <a:off x="7427703" y="829880"/>
                  <a:ext cx="5723" cy="54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13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812"/>
                      </a:lnTo>
                      <a:lnTo>
                        <a:pt x="1" y="8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35"/>
                <p:cNvSpPr/>
                <p:nvPr/>
              </p:nvSpPr>
              <p:spPr>
                <a:xfrm flipH="1">
                  <a:off x="7288672" y="814732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2017"/>
                      </a:lnTo>
                      <a:lnTo>
                        <a:pt x="1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35"/>
                <p:cNvSpPr/>
                <p:nvPr/>
              </p:nvSpPr>
              <p:spPr>
                <a:xfrm flipH="1">
                  <a:off x="7354114" y="1011594"/>
                  <a:ext cx="5723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052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051"/>
                      </a:lnTo>
                      <a:lnTo>
                        <a:pt x="0" y="10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2" name="Google Shape;1852;p35"/>
                <p:cNvSpPr/>
                <p:nvPr/>
              </p:nvSpPr>
              <p:spPr>
                <a:xfrm flipH="1">
                  <a:off x="7527482" y="909595"/>
                  <a:ext cx="5723" cy="30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446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445"/>
                      </a:lnTo>
                      <a:lnTo>
                        <a:pt x="1" y="4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3" name="Google Shape;1853;p35"/>
                <p:cNvSpPr/>
                <p:nvPr/>
              </p:nvSpPr>
              <p:spPr>
                <a:xfrm flipH="1">
                  <a:off x="7959993" y="1219969"/>
                  <a:ext cx="5723" cy="83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244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1243"/>
                      </a:lnTo>
                      <a:lnTo>
                        <a:pt x="1" y="12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4" name="Google Shape;1854;p35"/>
                <p:cNvSpPr/>
                <p:nvPr/>
              </p:nvSpPr>
              <p:spPr>
                <a:xfrm flipH="1">
                  <a:off x="8029070" y="1470288"/>
                  <a:ext cx="5723" cy="45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80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679"/>
                      </a:lnTo>
                      <a:lnTo>
                        <a:pt x="0" y="6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5" name="Google Shape;1855;p35"/>
                <p:cNvSpPr/>
                <p:nvPr/>
              </p:nvSpPr>
              <p:spPr>
                <a:xfrm flipH="1">
                  <a:off x="8004025" y="948105"/>
                  <a:ext cx="5723" cy="10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99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498"/>
                      </a:lnTo>
                      <a:lnTo>
                        <a:pt x="0" y="1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6" name="Google Shape;1856;p35"/>
                <p:cNvSpPr/>
                <p:nvPr/>
              </p:nvSpPr>
              <p:spPr>
                <a:xfrm flipH="1">
                  <a:off x="7474832" y="994426"/>
                  <a:ext cx="5723" cy="63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937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936"/>
                      </a:lnTo>
                      <a:lnTo>
                        <a:pt x="1" y="9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7" name="Google Shape;1857;p35"/>
                <p:cNvSpPr/>
                <p:nvPr/>
              </p:nvSpPr>
              <p:spPr>
                <a:xfrm flipH="1">
                  <a:off x="7846546" y="1021356"/>
                  <a:ext cx="5723" cy="39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4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83"/>
                      </a:lnTo>
                      <a:lnTo>
                        <a:pt x="0" y="58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8" name="Google Shape;1858;p35"/>
                <p:cNvSpPr/>
                <p:nvPr/>
              </p:nvSpPr>
              <p:spPr>
                <a:xfrm flipH="1">
                  <a:off x="7276015" y="1219969"/>
                  <a:ext cx="5655" cy="9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432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32"/>
                      </a:lnTo>
                      <a:lnTo>
                        <a:pt x="0" y="14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9" name="Google Shape;1859;p35"/>
                <p:cNvSpPr/>
                <p:nvPr/>
              </p:nvSpPr>
              <p:spPr>
                <a:xfrm flipH="1">
                  <a:off x="7486951" y="1217815"/>
                  <a:ext cx="5723" cy="34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06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505"/>
                      </a:lnTo>
                      <a:lnTo>
                        <a:pt x="1" y="5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0" name="Google Shape;1860;p35"/>
                <p:cNvSpPr/>
                <p:nvPr/>
              </p:nvSpPr>
              <p:spPr>
                <a:xfrm flipH="1">
                  <a:off x="7404004" y="1244274"/>
                  <a:ext cx="5655" cy="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44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43"/>
                      </a:lnTo>
                      <a:lnTo>
                        <a:pt x="0" y="5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1" name="Google Shape;1861;p35"/>
                <p:cNvSpPr/>
                <p:nvPr/>
              </p:nvSpPr>
              <p:spPr>
                <a:xfrm flipH="1">
                  <a:off x="7430666" y="1329846"/>
                  <a:ext cx="5723" cy="38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75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575"/>
                      </a:lnTo>
                      <a:lnTo>
                        <a:pt x="1" y="5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2" name="Google Shape;1862;p35"/>
                <p:cNvSpPr/>
                <p:nvPr/>
              </p:nvSpPr>
              <p:spPr>
                <a:xfrm flipH="1">
                  <a:off x="7242486" y="1246496"/>
                  <a:ext cx="5723" cy="52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8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778"/>
                      </a:lnTo>
                      <a:lnTo>
                        <a:pt x="1" y="7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3" name="Google Shape;1863;p35"/>
                <p:cNvSpPr/>
                <p:nvPr/>
              </p:nvSpPr>
              <p:spPr>
                <a:xfrm flipH="1">
                  <a:off x="7464127" y="1501393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776"/>
                      </a:lnTo>
                      <a:lnTo>
                        <a:pt x="0" y="77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4" name="Google Shape;1864;p35"/>
                <p:cNvSpPr/>
                <p:nvPr/>
              </p:nvSpPr>
              <p:spPr>
                <a:xfrm flipH="1">
                  <a:off x="7310082" y="1405049"/>
                  <a:ext cx="5723" cy="4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7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606"/>
                      </a:lnTo>
                      <a:lnTo>
                        <a:pt x="1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5" name="Google Shape;1865;p35"/>
                <p:cNvSpPr/>
                <p:nvPr/>
              </p:nvSpPr>
              <p:spPr>
                <a:xfrm flipH="1">
                  <a:off x="7258712" y="1497555"/>
                  <a:ext cx="5723" cy="4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7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606"/>
                      </a:lnTo>
                      <a:lnTo>
                        <a:pt x="1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6" name="Google Shape;1866;p35"/>
                <p:cNvSpPr/>
                <p:nvPr/>
              </p:nvSpPr>
              <p:spPr>
                <a:xfrm flipH="1">
                  <a:off x="7341120" y="1270262"/>
                  <a:ext cx="5655" cy="9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427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26"/>
                      </a:lnTo>
                      <a:lnTo>
                        <a:pt x="0" y="14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7" name="Google Shape;1867;p35"/>
                <p:cNvSpPr/>
                <p:nvPr/>
              </p:nvSpPr>
              <p:spPr>
                <a:xfrm flipH="1">
                  <a:off x="7544045" y="1435480"/>
                  <a:ext cx="5723" cy="10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99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498"/>
                      </a:lnTo>
                      <a:lnTo>
                        <a:pt x="0" y="1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8" name="Google Shape;1868;p35"/>
                <p:cNvSpPr/>
                <p:nvPr/>
              </p:nvSpPr>
              <p:spPr>
                <a:xfrm flipH="1">
                  <a:off x="7533609" y="1272685"/>
                  <a:ext cx="5723" cy="63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937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937"/>
                      </a:lnTo>
                      <a:lnTo>
                        <a:pt x="1" y="93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" name="Google Shape;1869;p35"/>
                <p:cNvSpPr/>
                <p:nvPr/>
              </p:nvSpPr>
              <p:spPr>
                <a:xfrm flipH="1">
                  <a:off x="7375861" y="1509876"/>
                  <a:ext cx="5723" cy="3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2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2"/>
                      </a:lnTo>
                      <a:lnTo>
                        <a:pt x="0" y="5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" name="Google Shape;1870;p35"/>
                <p:cNvSpPr/>
                <p:nvPr/>
              </p:nvSpPr>
              <p:spPr>
                <a:xfrm flipH="1">
                  <a:off x="7822510" y="1292210"/>
                  <a:ext cx="5655" cy="54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811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811"/>
                      </a:lnTo>
                      <a:lnTo>
                        <a:pt x="0" y="8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" name="Google Shape;1871;p35"/>
                <p:cNvSpPr/>
                <p:nvPr/>
              </p:nvSpPr>
              <p:spPr>
                <a:xfrm flipH="1">
                  <a:off x="7718086" y="1251545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2017"/>
                      </a:lnTo>
                      <a:lnTo>
                        <a:pt x="0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" name="Google Shape;1872;p35"/>
                <p:cNvSpPr/>
                <p:nvPr/>
              </p:nvSpPr>
              <p:spPr>
                <a:xfrm flipH="1">
                  <a:off x="7791001" y="1462613"/>
                  <a:ext cx="5723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052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1052"/>
                      </a:lnTo>
                      <a:lnTo>
                        <a:pt x="1" y="10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" name="Google Shape;1873;p35"/>
                <p:cNvSpPr/>
                <p:nvPr/>
              </p:nvSpPr>
              <p:spPr>
                <a:xfrm flipH="1">
                  <a:off x="7889030" y="1411849"/>
                  <a:ext cx="5655" cy="47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701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701"/>
                      </a:lnTo>
                      <a:lnTo>
                        <a:pt x="0" y="7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4" name="Google Shape;1874;p35"/>
                <p:cNvSpPr/>
                <p:nvPr/>
              </p:nvSpPr>
              <p:spPr>
                <a:xfrm flipH="1">
                  <a:off x="7982884" y="1373675"/>
                  <a:ext cx="5723" cy="30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446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446"/>
                      </a:lnTo>
                      <a:lnTo>
                        <a:pt x="0" y="4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5" name="Google Shape;1875;p35"/>
                <p:cNvSpPr/>
                <p:nvPr/>
              </p:nvSpPr>
              <p:spPr>
                <a:xfrm flipH="1">
                  <a:off x="7139744" y="803825"/>
                  <a:ext cx="5723" cy="3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05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05"/>
                      </a:lnTo>
                      <a:lnTo>
                        <a:pt x="0" y="5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6" name="Google Shape;1876;p35"/>
                <p:cNvSpPr/>
                <p:nvPr/>
              </p:nvSpPr>
              <p:spPr>
                <a:xfrm flipH="1">
                  <a:off x="7021046" y="820724"/>
                  <a:ext cx="5723" cy="36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46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45"/>
                      </a:lnTo>
                      <a:lnTo>
                        <a:pt x="0" y="5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7" name="Google Shape;1877;p35"/>
                <p:cNvSpPr/>
                <p:nvPr/>
              </p:nvSpPr>
              <p:spPr>
                <a:xfrm flipH="1">
                  <a:off x="7083391" y="915789"/>
                  <a:ext cx="5655" cy="38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74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73"/>
                      </a:lnTo>
                      <a:lnTo>
                        <a:pt x="0" y="5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" name="Google Shape;1878;p35"/>
                <p:cNvSpPr/>
                <p:nvPr/>
              </p:nvSpPr>
              <p:spPr>
                <a:xfrm flipH="1">
                  <a:off x="6876023" y="847991"/>
                  <a:ext cx="5723" cy="52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8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777"/>
                      </a:lnTo>
                      <a:lnTo>
                        <a:pt x="0" y="7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1879;p35"/>
                <p:cNvSpPr/>
                <p:nvPr/>
              </p:nvSpPr>
              <p:spPr>
                <a:xfrm flipH="1">
                  <a:off x="6919046" y="1033542"/>
                  <a:ext cx="5723" cy="40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5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605"/>
                      </a:lnTo>
                      <a:lnTo>
                        <a:pt x="0" y="6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1880;p35"/>
                <p:cNvSpPr/>
                <p:nvPr/>
              </p:nvSpPr>
              <p:spPr>
                <a:xfrm flipH="1">
                  <a:off x="6945842" y="829746"/>
                  <a:ext cx="5723" cy="96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26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1425"/>
                      </a:lnTo>
                      <a:lnTo>
                        <a:pt x="1" y="14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1" name="Google Shape;1881;p35"/>
                <p:cNvSpPr/>
                <p:nvPr/>
              </p:nvSpPr>
              <p:spPr>
                <a:xfrm flipH="1">
                  <a:off x="7175361" y="1200175"/>
                  <a:ext cx="5723" cy="39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8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7"/>
                      </a:lnTo>
                      <a:lnTo>
                        <a:pt x="0" y="5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1882;p35"/>
                <p:cNvSpPr/>
                <p:nvPr/>
              </p:nvSpPr>
              <p:spPr>
                <a:xfrm flipH="1">
                  <a:off x="6591162" y="829880"/>
                  <a:ext cx="5723" cy="54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13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812"/>
                      </a:lnTo>
                      <a:lnTo>
                        <a:pt x="1" y="8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3" name="Google Shape;1883;p35"/>
                <p:cNvSpPr/>
                <p:nvPr/>
              </p:nvSpPr>
              <p:spPr>
                <a:xfrm flipH="1">
                  <a:off x="6452131" y="814732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2017"/>
                      </a:lnTo>
                      <a:lnTo>
                        <a:pt x="1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4" name="Google Shape;1884;p35"/>
                <p:cNvSpPr/>
                <p:nvPr/>
              </p:nvSpPr>
              <p:spPr>
                <a:xfrm flipH="1">
                  <a:off x="6517708" y="1011594"/>
                  <a:ext cx="5723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052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1051"/>
                      </a:lnTo>
                      <a:lnTo>
                        <a:pt x="1" y="10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35"/>
                <p:cNvSpPr/>
                <p:nvPr/>
              </p:nvSpPr>
              <p:spPr>
                <a:xfrm flipH="1">
                  <a:off x="6691075" y="909595"/>
                  <a:ext cx="5723" cy="30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446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445"/>
                      </a:lnTo>
                      <a:lnTo>
                        <a:pt x="1" y="4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1886;p35"/>
                <p:cNvSpPr/>
                <p:nvPr/>
              </p:nvSpPr>
              <p:spPr>
                <a:xfrm flipH="1">
                  <a:off x="7123451" y="1219969"/>
                  <a:ext cx="5723" cy="83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244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1243"/>
                      </a:lnTo>
                      <a:lnTo>
                        <a:pt x="1" y="12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35"/>
                <p:cNvSpPr/>
                <p:nvPr/>
              </p:nvSpPr>
              <p:spPr>
                <a:xfrm flipH="1">
                  <a:off x="7192529" y="1470288"/>
                  <a:ext cx="5723" cy="45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80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679"/>
                      </a:lnTo>
                      <a:lnTo>
                        <a:pt x="1" y="6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8" name="Google Shape;1888;p35"/>
                <p:cNvSpPr/>
                <p:nvPr/>
              </p:nvSpPr>
              <p:spPr>
                <a:xfrm flipH="1">
                  <a:off x="7167483" y="948105"/>
                  <a:ext cx="5723" cy="10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99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498"/>
                      </a:lnTo>
                      <a:lnTo>
                        <a:pt x="0" y="1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1889;p35"/>
                <p:cNvSpPr/>
                <p:nvPr/>
              </p:nvSpPr>
              <p:spPr>
                <a:xfrm flipH="1">
                  <a:off x="6638291" y="994426"/>
                  <a:ext cx="5723" cy="63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937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936"/>
                      </a:lnTo>
                      <a:lnTo>
                        <a:pt x="1" y="9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0" name="Google Shape;1890;p35"/>
                <p:cNvSpPr/>
                <p:nvPr/>
              </p:nvSpPr>
              <p:spPr>
                <a:xfrm flipH="1">
                  <a:off x="7010005" y="1021356"/>
                  <a:ext cx="5723" cy="39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4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83"/>
                      </a:lnTo>
                      <a:lnTo>
                        <a:pt x="0" y="58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1" name="Google Shape;1891;p35"/>
                <p:cNvSpPr/>
                <p:nvPr/>
              </p:nvSpPr>
              <p:spPr>
                <a:xfrm flipH="1">
                  <a:off x="6439541" y="1219969"/>
                  <a:ext cx="5723" cy="9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32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32"/>
                      </a:lnTo>
                      <a:lnTo>
                        <a:pt x="0" y="14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2" name="Google Shape;1892;p35"/>
                <p:cNvSpPr/>
                <p:nvPr/>
              </p:nvSpPr>
              <p:spPr>
                <a:xfrm flipH="1">
                  <a:off x="6650410" y="1217815"/>
                  <a:ext cx="5723" cy="34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06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505"/>
                      </a:lnTo>
                      <a:lnTo>
                        <a:pt x="1" y="5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1893;p35"/>
                <p:cNvSpPr/>
                <p:nvPr/>
              </p:nvSpPr>
              <p:spPr>
                <a:xfrm flipH="1">
                  <a:off x="6567395" y="1244274"/>
                  <a:ext cx="5723" cy="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44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43"/>
                      </a:lnTo>
                      <a:lnTo>
                        <a:pt x="0" y="5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4" name="Google Shape;1894;p35"/>
                <p:cNvSpPr/>
                <p:nvPr/>
              </p:nvSpPr>
              <p:spPr>
                <a:xfrm flipH="1">
                  <a:off x="6594124" y="1329846"/>
                  <a:ext cx="5655" cy="38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75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75"/>
                      </a:lnTo>
                      <a:lnTo>
                        <a:pt x="0" y="5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35"/>
                <p:cNvSpPr/>
                <p:nvPr/>
              </p:nvSpPr>
              <p:spPr>
                <a:xfrm flipH="1">
                  <a:off x="6405944" y="1246496"/>
                  <a:ext cx="5723" cy="52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8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778"/>
                      </a:lnTo>
                      <a:lnTo>
                        <a:pt x="1" y="7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35"/>
                <p:cNvSpPr/>
                <p:nvPr/>
              </p:nvSpPr>
              <p:spPr>
                <a:xfrm flipH="1">
                  <a:off x="6627586" y="1501393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776"/>
                      </a:lnTo>
                      <a:lnTo>
                        <a:pt x="1" y="77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35"/>
                <p:cNvSpPr/>
                <p:nvPr/>
              </p:nvSpPr>
              <p:spPr>
                <a:xfrm flipH="1">
                  <a:off x="6473541" y="1405049"/>
                  <a:ext cx="5655" cy="4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607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606"/>
                      </a:lnTo>
                      <a:lnTo>
                        <a:pt x="0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35"/>
                <p:cNvSpPr/>
                <p:nvPr/>
              </p:nvSpPr>
              <p:spPr>
                <a:xfrm flipH="1">
                  <a:off x="6422170" y="1497555"/>
                  <a:ext cx="5723" cy="4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7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606"/>
                      </a:lnTo>
                      <a:lnTo>
                        <a:pt x="1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35"/>
                <p:cNvSpPr/>
                <p:nvPr/>
              </p:nvSpPr>
              <p:spPr>
                <a:xfrm flipH="1">
                  <a:off x="6504579" y="1270262"/>
                  <a:ext cx="5655" cy="9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427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26"/>
                      </a:lnTo>
                      <a:lnTo>
                        <a:pt x="0" y="14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35"/>
                <p:cNvSpPr/>
                <p:nvPr/>
              </p:nvSpPr>
              <p:spPr>
                <a:xfrm flipH="1">
                  <a:off x="6707503" y="1435480"/>
                  <a:ext cx="5723" cy="10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99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1498"/>
                      </a:lnTo>
                      <a:lnTo>
                        <a:pt x="1" y="1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35"/>
                <p:cNvSpPr/>
                <p:nvPr/>
              </p:nvSpPr>
              <p:spPr>
                <a:xfrm flipH="1">
                  <a:off x="6697202" y="1272685"/>
                  <a:ext cx="5655" cy="63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937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937"/>
                      </a:lnTo>
                      <a:lnTo>
                        <a:pt x="0" y="93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35"/>
                <p:cNvSpPr/>
                <p:nvPr/>
              </p:nvSpPr>
              <p:spPr>
                <a:xfrm flipH="1">
                  <a:off x="6539320" y="1509876"/>
                  <a:ext cx="5723" cy="3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2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2"/>
                      </a:lnTo>
                      <a:lnTo>
                        <a:pt x="0" y="5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35"/>
                <p:cNvSpPr/>
                <p:nvPr/>
              </p:nvSpPr>
              <p:spPr>
                <a:xfrm flipH="1">
                  <a:off x="6985902" y="1292210"/>
                  <a:ext cx="5723" cy="54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11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811"/>
                      </a:lnTo>
                      <a:lnTo>
                        <a:pt x="0" y="8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904;p35"/>
                <p:cNvSpPr/>
                <p:nvPr/>
              </p:nvSpPr>
              <p:spPr>
                <a:xfrm flipH="1">
                  <a:off x="6881679" y="1251545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2017"/>
                      </a:lnTo>
                      <a:lnTo>
                        <a:pt x="1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35"/>
                <p:cNvSpPr/>
                <p:nvPr/>
              </p:nvSpPr>
              <p:spPr>
                <a:xfrm flipH="1">
                  <a:off x="6954460" y="1462613"/>
                  <a:ext cx="5655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052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052"/>
                      </a:lnTo>
                      <a:lnTo>
                        <a:pt x="0" y="10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35"/>
                <p:cNvSpPr/>
                <p:nvPr/>
              </p:nvSpPr>
              <p:spPr>
                <a:xfrm flipH="1">
                  <a:off x="7052556" y="1411849"/>
                  <a:ext cx="5723" cy="47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01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701"/>
                      </a:lnTo>
                      <a:lnTo>
                        <a:pt x="1" y="7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1907;p35"/>
                <p:cNvSpPr/>
                <p:nvPr/>
              </p:nvSpPr>
              <p:spPr>
                <a:xfrm flipH="1">
                  <a:off x="7146477" y="1373675"/>
                  <a:ext cx="5723" cy="30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446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446"/>
                      </a:lnTo>
                      <a:lnTo>
                        <a:pt x="1" y="4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35"/>
                <p:cNvSpPr/>
                <p:nvPr/>
              </p:nvSpPr>
              <p:spPr>
                <a:xfrm flipH="1">
                  <a:off x="7976218" y="1579020"/>
                  <a:ext cx="5723" cy="3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05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504"/>
                      </a:lnTo>
                      <a:lnTo>
                        <a:pt x="1" y="5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35"/>
                <p:cNvSpPr/>
                <p:nvPr/>
              </p:nvSpPr>
              <p:spPr>
                <a:xfrm flipH="1">
                  <a:off x="7857588" y="1596054"/>
                  <a:ext cx="5723" cy="36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43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43"/>
                      </a:lnTo>
                      <a:lnTo>
                        <a:pt x="0" y="5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910;p35"/>
                <p:cNvSpPr/>
                <p:nvPr/>
              </p:nvSpPr>
              <p:spPr>
                <a:xfrm flipH="1">
                  <a:off x="7919933" y="1690984"/>
                  <a:ext cx="5655" cy="38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74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73"/>
                      </a:lnTo>
                      <a:lnTo>
                        <a:pt x="0" y="5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35"/>
                <p:cNvSpPr/>
                <p:nvPr/>
              </p:nvSpPr>
              <p:spPr>
                <a:xfrm flipH="1">
                  <a:off x="7712565" y="1623321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775"/>
                      </a:lnTo>
                      <a:lnTo>
                        <a:pt x="0" y="7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35"/>
                <p:cNvSpPr/>
                <p:nvPr/>
              </p:nvSpPr>
              <p:spPr>
                <a:xfrm flipH="1">
                  <a:off x="7755587" y="1808738"/>
                  <a:ext cx="5723" cy="40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5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605"/>
                      </a:lnTo>
                      <a:lnTo>
                        <a:pt x="0" y="6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35"/>
                <p:cNvSpPr/>
                <p:nvPr/>
              </p:nvSpPr>
              <p:spPr>
                <a:xfrm flipH="1">
                  <a:off x="7782383" y="1604941"/>
                  <a:ext cx="5723" cy="96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26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425"/>
                      </a:lnTo>
                      <a:lnTo>
                        <a:pt x="0" y="14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35"/>
                <p:cNvSpPr/>
                <p:nvPr/>
              </p:nvSpPr>
              <p:spPr>
                <a:xfrm flipH="1">
                  <a:off x="8011902" y="1975370"/>
                  <a:ext cx="5723" cy="39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8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7"/>
                      </a:lnTo>
                      <a:lnTo>
                        <a:pt x="0" y="5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35"/>
                <p:cNvSpPr/>
                <p:nvPr/>
              </p:nvSpPr>
              <p:spPr>
                <a:xfrm flipH="1">
                  <a:off x="7427703" y="1605075"/>
                  <a:ext cx="5723" cy="54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13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812"/>
                      </a:lnTo>
                      <a:lnTo>
                        <a:pt x="1" y="8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35"/>
                <p:cNvSpPr/>
                <p:nvPr/>
              </p:nvSpPr>
              <p:spPr>
                <a:xfrm flipH="1">
                  <a:off x="7288672" y="1589927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2017"/>
                      </a:lnTo>
                      <a:lnTo>
                        <a:pt x="1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35"/>
                <p:cNvSpPr/>
                <p:nvPr/>
              </p:nvSpPr>
              <p:spPr>
                <a:xfrm flipH="1">
                  <a:off x="7354114" y="1786789"/>
                  <a:ext cx="5723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052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051"/>
                      </a:lnTo>
                      <a:lnTo>
                        <a:pt x="0" y="10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35"/>
                <p:cNvSpPr/>
                <p:nvPr/>
              </p:nvSpPr>
              <p:spPr>
                <a:xfrm flipH="1">
                  <a:off x="7527482" y="1684857"/>
                  <a:ext cx="5723" cy="29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445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444"/>
                      </a:lnTo>
                      <a:lnTo>
                        <a:pt x="1" y="4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35"/>
                <p:cNvSpPr/>
                <p:nvPr/>
              </p:nvSpPr>
              <p:spPr>
                <a:xfrm flipH="1">
                  <a:off x="7959993" y="1995164"/>
                  <a:ext cx="5723" cy="83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245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1245"/>
                      </a:lnTo>
                      <a:lnTo>
                        <a:pt x="1" y="12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35"/>
                <p:cNvSpPr/>
                <p:nvPr/>
              </p:nvSpPr>
              <p:spPr>
                <a:xfrm flipH="1">
                  <a:off x="8029070" y="2245483"/>
                  <a:ext cx="5723" cy="45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80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679"/>
                      </a:lnTo>
                      <a:lnTo>
                        <a:pt x="0" y="6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35"/>
                <p:cNvSpPr/>
                <p:nvPr/>
              </p:nvSpPr>
              <p:spPr>
                <a:xfrm flipH="1">
                  <a:off x="8004025" y="1723300"/>
                  <a:ext cx="5723" cy="10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99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498"/>
                      </a:lnTo>
                      <a:lnTo>
                        <a:pt x="0" y="1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35"/>
                <p:cNvSpPr/>
                <p:nvPr/>
              </p:nvSpPr>
              <p:spPr>
                <a:xfrm flipH="1">
                  <a:off x="7846546" y="1796619"/>
                  <a:ext cx="5723" cy="3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3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2"/>
                      </a:lnTo>
                      <a:lnTo>
                        <a:pt x="0" y="5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35"/>
                <p:cNvSpPr/>
                <p:nvPr/>
              </p:nvSpPr>
              <p:spPr>
                <a:xfrm flipH="1">
                  <a:off x="7276015" y="1995164"/>
                  <a:ext cx="5655" cy="9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432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32"/>
                      </a:lnTo>
                      <a:lnTo>
                        <a:pt x="0" y="14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35"/>
                <p:cNvSpPr/>
                <p:nvPr/>
              </p:nvSpPr>
              <p:spPr>
                <a:xfrm flipH="1">
                  <a:off x="7486951" y="1993144"/>
                  <a:ext cx="5723" cy="3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05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505"/>
                      </a:lnTo>
                      <a:lnTo>
                        <a:pt x="1" y="5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35"/>
                <p:cNvSpPr/>
                <p:nvPr/>
              </p:nvSpPr>
              <p:spPr>
                <a:xfrm flipH="1">
                  <a:off x="7404004" y="2019469"/>
                  <a:ext cx="5655" cy="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44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43"/>
                      </a:lnTo>
                      <a:lnTo>
                        <a:pt x="0" y="5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35"/>
                <p:cNvSpPr/>
                <p:nvPr/>
              </p:nvSpPr>
              <p:spPr>
                <a:xfrm flipH="1">
                  <a:off x="7430666" y="2105175"/>
                  <a:ext cx="5723" cy="38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73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573"/>
                      </a:lnTo>
                      <a:lnTo>
                        <a:pt x="1" y="5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35"/>
                <p:cNvSpPr/>
                <p:nvPr/>
              </p:nvSpPr>
              <p:spPr>
                <a:xfrm flipH="1">
                  <a:off x="7242486" y="2021825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775"/>
                      </a:lnTo>
                      <a:lnTo>
                        <a:pt x="1" y="7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8" name="Google Shape;1928;p35"/>
                <p:cNvSpPr/>
                <p:nvPr/>
              </p:nvSpPr>
              <p:spPr>
                <a:xfrm flipH="1">
                  <a:off x="7464127" y="2276588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776"/>
                      </a:lnTo>
                      <a:lnTo>
                        <a:pt x="0" y="77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9" name="Google Shape;1929;p35"/>
                <p:cNvSpPr/>
                <p:nvPr/>
              </p:nvSpPr>
              <p:spPr>
                <a:xfrm flipH="1">
                  <a:off x="7310082" y="2180244"/>
                  <a:ext cx="5723" cy="4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7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606"/>
                      </a:lnTo>
                      <a:lnTo>
                        <a:pt x="1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" name="Google Shape;1930;p35"/>
                <p:cNvSpPr/>
                <p:nvPr/>
              </p:nvSpPr>
              <p:spPr>
                <a:xfrm flipH="1">
                  <a:off x="7258712" y="2272751"/>
                  <a:ext cx="5723" cy="40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6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606"/>
                      </a:lnTo>
                      <a:lnTo>
                        <a:pt x="1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" name="Google Shape;1931;p35"/>
                <p:cNvSpPr/>
                <p:nvPr/>
              </p:nvSpPr>
              <p:spPr>
                <a:xfrm flipH="1">
                  <a:off x="7341120" y="2045592"/>
                  <a:ext cx="5655" cy="9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425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24"/>
                      </a:lnTo>
                      <a:lnTo>
                        <a:pt x="0" y="14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" name="Google Shape;1932;p35"/>
                <p:cNvSpPr/>
                <p:nvPr/>
              </p:nvSpPr>
              <p:spPr>
                <a:xfrm flipH="1">
                  <a:off x="7544045" y="2210676"/>
                  <a:ext cx="5723" cy="10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99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498"/>
                      </a:lnTo>
                      <a:lnTo>
                        <a:pt x="0" y="1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" name="Google Shape;1933;p35"/>
                <p:cNvSpPr/>
                <p:nvPr/>
              </p:nvSpPr>
              <p:spPr>
                <a:xfrm flipH="1">
                  <a:off x="7533609" y="2047881"/>
                  <a:ext cx="5723" cy="63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939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938"/>
                      </a:lnTo>
                      <a:lnTo>
                        <a:pt x="1" y="9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" name="Google Shape;1934;p35"/>
                <p:cNvSpPr/>
                <p:nvPr/>
              </p:nvSpPr>
              <p:spPr>
                <a:xfrm flipH="1">
                  <a:off x="7375861" y="2285071"/>
                  <a:ext cx="5723" cy="3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2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2"/>
                      </a:lnTo>
                      <a:lnTo>
                        <a:pt x="0" y="5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5" name="Google Shape;1935;p35"/>
                <p:cNvSpPr/>
                <p:nvPr/>
              </p:nvSpPr>
              <p:spPr>
                <a:xfrm flipH="1">
                  <a:off x="7822510" y="2067405"/>
                  <a:ext cx="5655" cy="54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811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811"/>
                      </a:lnTo>
                      <a:lnTo>
                        <a:pt x="0" y="8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6" name="Google Shape;1936;p35"/>
                <p:cNvSpPr/>
                <p:nvPr/>
              </p:nvSpPr>
              <p:spPr>
                <a:xfrm flipH="1">
                  <a:off x="7718086" y="2026740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2017"/>
                      </a:lnTo>
                      <a:lnTo>
                        <a:pt x="0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7" name="Google Shape;1937;p35"/>
                <p:cNvSpPr/>
                <p:nvPr/>
              </p:nvSpPr>
              <p:spPr>
                <a:xfrm flipH="1">
                  <a:off x="7791001" y="2237808"/>
                  <a:ext cx="5723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052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1052"/>
                      </a:lnTo>
                      <a:lnTo>
                        <a:pt x="1" y="10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8" name="Google Shape;1938;p35"/>
                <p:cNvSpPr/>
                <p:nvPr/>
              </p:nvSpPr>
              <p:spPr>
                <a:xfrm flipH="1">
                  <a:off x="7889030" y="2187044"/>
                  <a:ext cx="5655" cy="47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703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702"/>
                      </a:lnTo>
                      <a:lnTo>
                        <a:pt x="0" y="7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9" name="Google Shape;1939;p35"/>
                <p:cNvSpPr/>
                <p:nvPr/>
              </p:nvSpPr>
              <p:spPr>
                <a:xfrm flipH="1">
                  <a:off x="7982884" y="2148870"/>
                  <a:ext cx="5723" cy="30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446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446"/>
                      </a:lnTo>
                      <a:lnTo>
                        <a:pt x="0" y="4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0" name="Google Shape;1940;p35"/>
                <p:cNvSpPr/>
                <p:nvPr/>
              </p:nvSpPr>
              <p:spPr>
                <a:xfrm flipH="1">
                  <a:off x="7139744" y="1579020"/>
                  <a:ext cx="5723" cy="3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05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04"/>
                      </a:lnTo>
                      <a:lnTo>
                        <a:pt x="0" y="5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1" name="Google Shape;1941;p35"/>
                <p:cNvSpPr/>
                <p:nvPr/>
              </p:nvSpPr>
              <p:spPr>
                <a:xfrm flipH="1">
                  <a:off x="7021046" y="1596054"/>
                  <a:ext cx="5723" cy="36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43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43"/>
                      </a:lnTo>
                      <a:lnTo>
                        <a:pt x="0" y="5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2" name="Google Shape;1942;p35"/>
                <p:cNvSpPr/>
                <p:nvPr/>
              </p:nvSpPr>
              <p:spPr>
                <a:xfrm flipH="1">
                  <a:off x="7083391" y="1690984"/>
                  <a:ext cx="5655" cy="38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74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73"/>
                      </a:lnTo>
                      <a:lnTo>
                        <a:pt x="0" y="5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3" name="Google Shape;1943;p35"/>
                <p:cNvSpPr/>
                <p:nvPr/>
              </p:nvSpPr>
              <p:spPr>
                <a:xfrm flipH="1">
                  <a:off x="6876023" y="1623321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775"/>
                      </a:lnTo>
                      <a:lnTo>
                        <a:pt x="0" y="7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4" name="Google Shape;1944;p35"/>
                <p:cNvSpPr/>
                <p:nvPr/>
              </p:nvSpPr>
              <p:spPr>
                <a:xfrm flipH="1">
                  <a:off x="6919046" y="1808738"/>
                  <a:ext cx="5723" cy="40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5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605"/>
                      </a:lnTo>
                      <a:lnTo>
                        <a:pt x="0" y="6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5" name="Google Shape;1945;p35"/>
                <p:cNvSpPr/>
                <p:nvPr/>
              </p:nvSpPr>
              <p:spPr>
                <a:xfrm flipH="1">
                  <a:off x="6945842" y="1604941"/>
                  <a:ext cx="5723" cy="96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26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1425"/>
                      </a:lnTo>
                      <a:lnTo>
                        <a:pt x="1" y="14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6" name="Google Shape;1946;p35"/>
                <p:cNvSpPr/>
                <p:nvPr/>
              </p:nvSpPr>
              <p:spPr>
                <a:xfrm flipH="1">
                  <a:off x="7175361" y="1975370"/>
                  <a:ext cx="5723" cy="39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8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7"/>
                      </a:lnTo>
                      <a:lnTo>
                        <a:pt x="0" y="5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7" name="Google Shape;1947;p35"/>
                <p:cNvSpPr/>
                <p:nvPr/>
              </p:nvSpPr>
              <p:spPr>
                <a:xfrm flipH="1">
                  <a:off x="6591162" y="1605075"/>
                  <a:ext cx="5723" cy="54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13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812"/>
                      </a:lnTo>
                      <a:lnTo>
                        <a:pt x="1" y="8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8" name="Google Shape;1948;p35"/>
                <p:cNvSpPr/>
                <p:nvPr/>
              </p:nvSpPr>
              <p:spPr>
                <a:xfrm flipH="1">
                  <a:off x="6452131" y="1589927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2017"/>
                      </a:lnTo>
                      <a:lnTo>
                        <a:pt x="1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35"/>
                <p:cNvSpPr/>
                <p:nvPr/>
              </p:nvSpPr>
              <p:spPr>
                <a:xfrm flipH="1">
                  <a:off x="6517708" y="1786789"/>
                  <a:ext cx="5723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052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1051"/>
                      </a:lnTo>
                      <a:lnTo>
                        <a:pt x="1" y="10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1950;p35"/>
                <p:cNvSpPr/>
                <p:nvPr/>
              </p:nvSpPr>
              <p:spPr>
                <a:xfrm flipH="1">
                  <a:off x="6691075" y="1684857"/>
                  <a:ext cx="5723" cy="29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445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444"/>
                      </a:lnTo>
                      <a:lnTo>
                        <a:pt x="1" y="4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1951;p35"/>
                <p:cNvSpPr/>
                <p:nvPr/>
              </p:nvSpPr>
              <p:spPr>
                <a:xfrm flipH="1">
                  <a:off x="7123451" y="1995164"/>
                  <a:ext cx="5723" cy="83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245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1245"/>
                      </a:lnTo>
                      <a:lnTo>
                        <a:pt x="1" y="12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2" name="Google Shape;1952;p35"/>
                <p:cNvSpPr/>
                <p:nvPr/>
              </p:nvSpPr>
              <p:spPr>
                <a:xfrm flipH="1">
                  <a:off x="7192529" y="2245483"/>
                  <a:ext cx="5723" cy="45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80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679"/>
                      </a:lnTo>
                      <a:lnTo>
                        <a:pt x="1" y="6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3" name="Google Shape;1953;p35"/>
                <p:cNvSpPr/>
                <p:nvPr/>
              </p:nvSpPr>
              <p:spPr>
                <a:xfrm flipH="1">
                  <a:off x="7167483" y="1723300"/>
                  <a:ext cx="5723" cy="10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99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498"/>
                      </a:lnTo>
                      <a:lnTo>
                        <a:pt x="0" y="1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1954;p35"/>
                <p:cNvSpPr/>
                <p:nvPr/>
              </p:nvSpPr>
              <p:spPr>
                <a:xfrm flipH="1">
                  <a:off x="6638291" y="1769621"/>
                  <a:ext cx="5723" cy="63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936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936"/>
                      </a:lnTo>
                      <a:lnTo>
                        <a:pt x="1" y="9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955;p35"/>
                <p:cNvSpPr/>
                <p:nvPr/>
              </p:nvSpPr>
              <p:spPr>
                <a:xfrm flipH="1">
                  <a:off x="7010005" y="1796619"/>
                  <a:ext cx="5723" cy="3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3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2"/>
                      </a:lnTo>
                      <a:lnTo>
                        <a:pt x="0" y="5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35"/>
                <p:cNvSpPr/>
                <p:nvPr/>
              </p:nvSpPr>
              <p:spPr>
                <a:xfrm flipH="1">
                  <a:off x="6439541" y="1995164"/>
                  <a:ext cx="5723" cy="9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32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32"/>
                      </a:lnTo>
                      <a:lnTo>
                        <a:pt x="0" y="14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7" name="Google Shape;1957;p35"/>
                <p:cNvSpPr/>
                <p:nvPr/>
              </p:nvSpPr>
              <p:spPr>
                <a:xfrm flipH="1">
                  <a:off x="6650410" y="1993144"/>
                  <a:ext cx="5723" cy="3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05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505"/>
                      </a:lnTo>
                      <a:lnTo>
                        <a:pt x="1" y="5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35"/>
                <p:cNvSpPr/>
                <p:nvPr/>
              </p:nvSpPr>
              <p:spPr>
                <a:xfrm flipH="1">
                  <a:off x="6567395" y="2019469"/>
                  <a:ext cx="5723" cy="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44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43"/>
                      </a:lnTo>
                      <a:lnTo>
                        <a:pt x="0" y="5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35"/>
                <p:cNvSpPr/>
                <p:nvPr/>
              </p:nvSpPr>
              <p:spPr>
                <a:xfrm flipH="1">
                  <a:off x="6594124" y="2105175"/>
                  <a:ext cx="5655" cy="38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73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73"/>
                      </a:lnTo>
                      <a:lnTo>
                        <a:pt x="0" y="5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0" name="Google Shape;1960;p35"/>
                <p:cNvSpPr/>
                <p:nvPr/>
              </p:nvSpPr>
              <p:spPr>
                <a:xfrm flipH="1">
                  <a:off x="6405944" y="2021825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775"/>
                      </a:lnTo>
                      <a:lnTo>
                        <a:pt x="1" y="7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1961;p35"/>
                <p:cNvSpPr/>
                <p:nvPr/>
              </p:nvSpPr>
              <p:spPr>
                <a:xfrm flipH="1">
                  <a:off x="6627586" y="2276588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776"/>
                      </a:lnTo>
                      <a:lnTo>
                        <a:pt x="1" y="77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35"/>
                <p:cNvSpPr/>
                <p:nvPr/>
              </p:nvSpPr>
              <p:spPr>
                <a:xfrm flipH="1">
                  <a:off x="6473541" y="2180244"/>
                  <a:ext cx="5655" cy="4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607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606"/>
                      </a:lnTo>
                      <a:lnTo>
                        <a:pt x="0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3" name="Google Shape;1963;p35"/>
                <p:cNvSpPr/>
                <p:nvPr/>
              </p:nvSpPr>
              <p:spPr>
                <a:xfrm flipH="1">
                  <a:off x="6422170" y="2272751"/>
                  <a:ext cx="5723" cy="40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6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606"/>
                      </a:lnTo>
                      <a:lnTo>
                        <a:pt x="1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35"/>
                <p:cNvSpPr/>
                <p:nvPr/>
              </p:nvSpPr>
              <p:spPr>
                <a:xfrm flipH="1">
                  <a:off x="6504579" y="2045592"/>
                  <a:ext cx="5655" cy="9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425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24"/>
                      </a:lnTo>
                      <a:lnTo>
                        <a:pt x="0" y="14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35"/>
                <p:cNvSpPr/>
                <p:nvPr/>
              </p:nvSpPr>
              <p:spPr>
                <a:xfrm flipH="1">
                  <a:off x="6707503" y="2210676"/>
                  <a:ext cx="5723" cy="10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99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1498"/>
                      </a:lnTo>
                      <a:lnTo>
                        <a:pt x="1" y="1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6" name="Google Shape;1966;p35"/>
                <p:cNvSpPr/>
                <p:nvPr/>
              </p:nvSpPr>
              <p:spPr>
                <a:xfrm flipH="1">
                  <a:off x="6697202" y="2047881"/>
                  <a:ext cx="5655" cy="63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939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938"/>
                      </a:lnTo>
                      <a:lnTo>
                        <a:pt x="0" y="9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1967;p35"/>
                <p:cNvSpPr/>
                <p:nvPr/>
              </p:nvSpPr>
              <p:spPr>
                <a:xfrm flipH="1">
                  <a:off x="6539320" y="2285071"/>
                  <a:ext cx="5723" cy="3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2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2"/>
                      </a:lnTo>
                      <a:lnTo>
                        <a:pt x="0" y="5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35"/>
                <p:cNvSpPr/>
                <p:nvPr/>
              </p:nvSpPr>
              <p:spPr>
                <a:xfrm flipH="1">
                  <a:off x="6985902" y="2067405"/>
                  <a:ext cx="5723" cy="54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11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811"/>
                      </a:lnTo>
                      <a:lnTo>
                        <a:pt x="0" y="8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9" name="Google Shape;1969;p35"/>
                <p:cNvSpPr/>
                <p:nvPr/>
              </p:nvSpPr>
              <p:spPr>
                <a:xfrm flipH="1">
                  <a:off x="6881679" y="2026740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2017"/>
                      </a:lnTo>
                      <a:lnTo>
                        <a:pt x="1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0" name="Google Shape;1970;p35"/>
                <p:cNvSpPr/>
                <p:nvPr/>
              </p:nvSpPr>
              <p:spPr>
                <a:xfrm flipH="1">
                  <a:off x="6954460" y="2237808"/>
                  <a:ext cx="5655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052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052"/>
                      </a:lnTo>
                      <a:lnTo>
                        <a:pt x="0" y="10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971;p35"/>
                <p:cNvSpPr/>
                <p:nvPr/>
              </p:nvSpPr>
              <p:spPr>
                <a:xfrm flipH="1">
                  <a:off x="7052556" y="2187044"/>
                  <a:ext cx="5723" cy="47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03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702"/>
                      </a:lnTo>
                      <a:lnTo>
                        <a:pt x="1" y="7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" name="Google Shape;1972;p35"/>
                <p:cNvSpPr/>
                <p:nvPr/>
              </p:nvSpPr>
              <p:spPr>
                <a:xfrm flipH="1">
                  <a:off x="7146477" y="2148870"/>
                  <a:ext cx="5723" cy="30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446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446"/>
                      </a:lnTo>
                      <a:lnTo>
                        <a:pt x="1" y="4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" name="Google Shape;1973;p35"/>
                <p:cNvSpPr/>
                <p:nvPr/>
              </p:nvSpPr>
              <p:spPr>
                <a:xfrm flipH="1">
                  <a:off x="8268149" y="829880"/>
                  <a:ext cx="5723" cy="54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13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812"/>
                      </a:lnTo>
                      <a:lnTo>
                        <a:pt x="1" y="8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" name="Google Shape;1974;p35"/>
                <p:cNvSpPr/>
                <p:nvPr/>
              </p:nvSpPr>
              <p:spPr>
                <a:xfrm flipH="1">
                  <a:off x="8129118" y="814732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2017"/>
                      </a:lnTo>
                      <a:lnTo>
                        <a:pt x="1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" name="Google Shape;1975;p35"/>
                <p:cNvSpPr/>
                <p:nvPr/>
              </p:nvSpPr>
              <p:spPr>
                <a:xfrm flipH="1">
                  <a:off x="8194695" y="1011594"/>
                  <a:ext cx="5723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052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1051"/>
                      </a:lnTo>
                      <a:lnTo>
                        <a:pt x="1" y="10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35"/>
                <p:cNvSpPr/>
                <p:nvPr/>
              </p:nvSpPr>
              <p:spPr>
                <a:xfrm flipH="1">
                  <a:off x="8116528" y="1219969"/>
                  <a:ext cx="5723" cy="9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32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32"/>
                      </a:lnTo>
                      <a:lnTo>
                        <a:pt x="0" y="14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35"/>
                <p:cNvSpPr/>
                <p:nvPr/>
              </p:nvSpPr>
              <p:spPr>
                <a:xfrm flipH="1">
                  <a:off x="8244383" y="1244274"/>
                  <a:ext cx="5723" cy="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44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43"/>
                      </a:lnTo>
                      <a:lnTo>
                        <a:pt x="0" y="5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8" name="Google Shape;1978;p35"/>
                <p:cNvSpPr/>
                <p:nvPr/>
              </p:nvSpPr>
              <p:spPr>
                <a:xfrm flipH="1">
                  <a:off x="8271112" y="1329846"/>
                  <a:ext cx="5655" cy="38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75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75"/>
                      </a:lnTo>
                      <a:lnTo>
                        <a:pt x="0" y="5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35"/>
                <p:cNvSpPr/>
                <p:nvPr/>
              </p:nvSpPr>
              <p:spPr>
                <a:xfrm flipH="1">
                  <a:off x="8082932" y="1246496"/>
                  <a:ext cx="5723" cy="52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8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778"/>
                      </a:lnTo>
                      <a:lnTo>
                        <a:pt x="1" y="7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35"/>
                <p:cNvSpPr/>
                <p:nvPr/>
              </p:nvSpPr>
              <p:spPr>
                <a:xfrm flipH="1">
                  <a:off x="8150529" y="1405049"/>
                  <a:ext cx="5655" cy="4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607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606"/>
                      </a:lnTo>
                      <a:lnTo>
                        <a:pt x="0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35"/>
                <p:cNvSpPr/>
                <p:nvPr/>
              </p:nvSpPr>
              <p:spPr>
                <a:xfrm flipH="1">
                  <a:off x="8099158" y="1497555"/>
                  <a:ext cx="5723" cy="4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7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606"/>
                      </a:lnTo>
                      <a:lnTo>
                        <a:pt x="1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2" name="Google Shape;1982;p35"/>
                <p:cNvSpPr/>
                <p:nvPr/>
              </p:nvSpPr>
              <p:spPr>
                <a:xfrm flipH="1">
                  <a:off x="8181566" y="1270262"/>
                  <a:ext cx="5655" cy="9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427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26"/>
                      </a:lnTo>
                      <a:lnTo>
                        <a:pt x="0" y="14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35"/>
                <p:cNvSpPr/>
                <p:nvPr/>
              </p:nvSpPr>
              <p:spPr>
                <a:xfrm flipH="1">
                  <a:off x="8216307" y="1509876"/>
                  <a:ext cx="5723" cy="3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2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2"/>
                      </a:lnTo>
                      <a:lnTo>
                        <a:pt x="0" y="5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35"/>
                <p:cNvSpPr/>
                <p:nvPr/>
              </p:nvSpPr>
              <p:spPr>
                <a:xfrm flipH="1">
                  <a:off x="8268149" y="1605075"/>
                  <a:ext cx="5723" cy="54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13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812"/>
                      </a:lnTo>
                      <a:lnTo>
                        <a:pt x="1" y="8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35"/>
                <p:cNvSpPr/>
                <p:nvPr/>
              </p:nvSpPr>
              <p:spPr>
                <a:xfrm flipH="1">
                  <a:off x="8129118" y="1589927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2017"/>
                      </a:lnTo>
                      <a:lnTo>
                        <a:pt x="1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986;p35"/>
                <p:cNvSpPr/>
                <p:nvPr/>
              </p:nvSpPr>
              <p:spPr>
                <a:xfrm flipH="1">
                  <a:off x="8194695" y="1786789"/>
                  <a:ext cx="5723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052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1051"/>
                      </a:lnTo>
                      <a:lnTo>
                        <a:pt x="1" y="10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35"/>
                <p:cNvSpPr/>
                <p:nvPr/>
              </p:nvSpPr>
              <p:spPr>
                <a:xfrm flipH="1">
                  <a:off x="8116528" y="1995164"/>
                  <a:ext cx="5723" cy="9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32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32"/>
                      </a:lnTo>
                      <a:lnTo>
                        <a:pt x="0" y="14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35"/>
                <p:cNvSpPr/>
                <p:nvPr/>
              </p:nvSpPr>
              <p:spPr>
                <a:xfrm flipH="1">
                  <a:off x="8244383" y="2019469"/>
                  <a:ext cx="5723" cy="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44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43"/>
                      </a:lnTo>
                      <a:lnTo>
                        <a:pt x="0" y="5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35"/>
                <p:cNvSpPr/>
                <p:nvPr/>
              </p:nvSpPr>
              <p:spPr>
                <a:xfrm flipH="1">
                  <a:off x="8271112" y="2105175"/>
                  <a:ext cx="5655" cy="38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73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73"/>
                      </a:lnTo>
                      <a:lnTo>
                        <a:pt x="0" y="5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1990;p35"/>
                <p:cNvSpPr/>
                <p:nvPr/>
              </p:nvSpPr>
              <p:spPr>
                <a:xfrm flipH="1">
                  <a:off x="8082932" y="2021825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775"/>
                      </a:lnTo>
                      <a:lnTo>
                        <a:pt x="1" y="7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1" name="Google Shape;1991;p35"/>
                <p:cNvSpPr/>
                <p:nvPr/>
              </p:nvSpPr>
              <p:spPr>
                <a:xfrm flipH="1">
                  <a:off x="8150529" y="2180244"/>
                  <a:ext cx="5655" cy="4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607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606"/>
                      </a:lnTo>
                      <a:lnTo>
                        <a:pt x="0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35"/>
                <p:cNvSpPr/>
                <p:nvPr/>
              </p:nvSpPr>
              <p:spPr>
                <a:xfrm flipH="1">
                  <a:off x="8099158" y="2272751"/>
                  <a:ext cx="5723" cy="40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6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606"/>
                      </a:lnTo>
                      <a:lnTo>
                        <a:pt x="1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35"/>
                <p:cNvSpPr/>
                <p:nvPr/>
              </p:nvSpPr>
              <p:spPr>
                <a:xfrm flipH="1">
                  <a:off x="8181566" y="2045592"/>
                  <a:ext cx="5655" cy="9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425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24"/>
                      </a:lnTo>
                      <a:lnTo>
                        <a:pt x="0" y="14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35"/>
                <p:cNvSpPr/>
                <p:nvPr/>
              </p:nvSpPr>
              <p:spPr>
                <a:xfrm flipH="1">
                  <a:off x="8216307" y="2285071"/>
                  <a:ext cx="5723" cy="3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2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2"/>
                      </a:lnTo>
                      <a:lnTo>
                        <a:pt x="0" y="5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995" name="Google Shape;1995;p35"/>
              <p:cNvCxnSpPr/>
              <p:nvPr/>
            </p:nvCxnSpPr>
            <p:spPr>
              <a:xfrm>
                <a:off x="5555650" y="786725"/>
                <a:ext cx="0" cy="15222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6" name="Google Shape;1996;p35"/>
              <p:cNvCxnSpPr/>
              <p:nvPr/>
            </p:nvCxnSpPr>
            <p:spPr>
              <a:xfrm>
                <a:off x="6485050" y="786725"/>
                <a:ext cx="0" cy="15222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7" name="Google Shape;1997;p35"/>
              <p:cNvCxnSpPr/>
              <p:nvPr/>
            </p:nvCxnSpPr>
            <p:spPr>
              <a:xfrm>
                <a:off x="7414450" y="786725"/>
                <a:ext cx="0" cy="15222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8" name="Google Shape;1998;p35"/>
              <p:cNvCxnSpPr/>
              <p:nvPr/>
            </p:nvCxnSpPr>
            <p:spPr>
              <a:xfrm>
                <a:off x="4675350" y="1547825"/>
                <a:ext cx="36279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99" name="Google Shape;1999;p35"/>
            <p:cNvSpPr/>
            <p:nvPr/>
          </p:nvSpPr>
          <p:spPr>
            <a:xfrm flipH="1">
              <a:off x="5638604" y="250335"/>
              <a:ext cx="717746" cy="614702"/>
            </a:xfrm>
            <a:custGeom>
              <a:avLst/>
              <a:gdLst/>
              <a:ahLst/>
              <a:cxnLst/>
              <a:rect l="l" t="t" r="r" b="b"/>
              <a:pathLst>
                <a:path w="19434" h="25095" extrusionOk="0">
                  <a:moveTo>
                    <a:pt x="19434" y="25094"/>
                  </a:moveTo>
                  <a:lnTo>
                    <a:pt x="0" y="25094"/>
                  </a:lnTo>
                  <a:lnTo>
                    <a:pt x="0" y="0"/>
                  </a:lnTo>
                  <a:lnTo>
                    <a:pt x="510" y="0"/>
                  </a:lnTo>
                  <a:lnTo>
                    <a:pt x="510" y="24633"/>
                  </a:lnTo>
                  <a:lnTo>
                    <a:pt x="19434" y="246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5"/>
            <p:cNvSpPr/>
            <p:nvPr/>
          </p:nvSpPr>
          <p:spPr>
            <a:xfrm flipH="1">
              <a:off x="5638604" y="921040"/>
              <a:ext cx="717746" cy="614702"/>
            </a:xfrm>
            <a:custGeom>
              <a:avLst/>
              <a:gdLst/>
              <a:ahLst/>
              <a:cxnLst/>
              <a:rect l="l" t="t" r="r" b="b"/>
              <a:pathLst>
                <a:path w="19434" h="25095" extrusionOk="0">
                  <a:moveTo>
                    <a:pt x="19434" y="25094"/>
                  </a:moveTo>
                  <a:lnTo>
                    <a:pt x="0" y="25094"/>
                  </a:lnTo>
                  <a:lnTo>
                    <a:pt x="0" y="0"/>
                  </a:lnTo>
                  <a:lnTo>
                    <a:pt x="510" y="0"/>
                  </a:lnTo>
                  <a:lnTo>
                    <a:pt x="510" y="24633"/>
                  </a:lnTo>
                  <a:lnTo>
                    <a:pt x="19434" y="246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5"/>
            <p:cNvSpPr/>
            <p:nvPr/>
          </p:nvSpPr>
          <p:spPr>
            <a:xfrm flipH="1">
              <a:off x="4853492" y="250335"/>
              <a:ext cx="717746" cy="614702"/>
            </a:xfrm>
            <a:custGeom>
              <a:avLst/>
              <a:gdLst/>
              <a:ahLst/>
              <a:cxnLst/>
              <a:rect l="l" t="t" r="r" b="b"/>
              <a:pathLst>
                <a:path w="19434" h="25095" extrusionOk="0">
                  <a:moveTo>
                    <a:pt x="19434" y="25094"/>
                  </a:moveTo>
                  <a:lnTo>
                    <a:pt x="0" y="25094"/>
                  </a:lnTo>
                  <a:lnTo>
                    <a:pt x="0" y="0"/>
                  </a:lnTo>
                  <a:lnTo>
                    <a:pt x="510" y="0"/>
                  </a:lnTo>
                  <a:lnTo>
                    <a:pt x="510" y="24633"/>
                  </a:lnTo>
                  <a:lnTo>
                    <a:pt x="19434" y="246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5"/>
            <p:cNvSpPr/>
            <p:nvPr/>
          </p:nvSpPr>
          <p:spPr>
            <a:xfrm flipH="1">
              <a:off x="4853492" y="921040"/>
              <a:ext cx="717746" cy="614702"/>
            </a:xfrm>
            <a:custGeom>
              <a:avLst/>
              <a:gdLst/>
              <a:ahLst/>
              <a:cxnLst/>
              <a:rect l="l" t="t" r="r" b="b"/>
              <a:pathLst>
                <a:path w="19434" h="25095" extrusionOk="0">
                  <a:moveTo>
                    <a:pt x="19434" y="25094"/>
                  </a:moveTo>
                  <a:lnTo>
                    <a:pt x="0" y="25094"/>
                  </a:lnTo>
                  <a:lnTo>
                    <a:pt x="0" y="0"/>
                  </a:lnTo>
                  <a:lnTo>
                    <a:pt x="510" y="0"/>
                  </a:lnTo>
                  <a:lnTo>
                    <a:pt x="510" y="24633"/>
                  </a:lnTo>
                  <a:lnTo>
                    <a:pt x="19434" y="246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5"/>
            <p:cNvSpPr/>
            <p:nvPr/>
          </p:nvSpPr>
          <p:spPr>
            <a:xfrm flipH="1">
              <a:off x="6423717" y="250335"/>
              <a:ext cx="717746" cy="614702"/>
            </a:xfrm>
            <a:custGeom>
              <a:avLst/>
              <a:gdLst/>
              <a:ahLst/>
              <a:cxnLst/>
              <a:rect l="l" t="t" r="r" b="b"/>
              <a:pathLst>
                <a:path w="19434" h="25095" extrusionOk="0">
                  <a:moveTo>
                    <a:pt x="19434" y="25094"/>
                  </a:moveTo>
                  <a:lnTo>
                    <a:pt x="0" y="25094"/>
                  </a:lnTo>
                  <a:lnTo>
                    <a:pt x="0" y="0"/>
                  </a:lnTo>
                  <a:lnTo>
                    <a:pt x="510" y="0"/>
                  </a:lnTo>
                  <a:lnTo>
                    <a:pt x="510" y="24633"/>
                  </a:lnTo>
                  <a:lnTo>
                    <a:pt x="19434" y="246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5"/>
            <p:cNvSpPr/>
            <p:nvPr/>
          </p:nvSpPr>
          <p:spPr>
            <a:xfrm flipH="1">
              <a:off x="6423717" y="921040"/>
              <a:ext cx="717746" cy="614702"/>
            </a:xfrm>
            <a:custGeom>
              <a:avLst/>
              <a:gdLst/>
              <a:ahLst/>
              <a:cxnLst/>
              <a:rect l="l" t="t" r="r" b="b"/>
              <a:pathLst>
                <a:path w="19434" h="25095" extrusionOk="0">
                  <a:moveTo>
                    <a:pt x="19434" y="25094"/>
                  </a:moveTo>
                  <a:lnTo>
                    <a:pt x="0" y="25094"/>
                  </a:lnTo>
                  <a:lnTo>
                    <a:pt x="0" y="0"/>
                  </a:lnTo>
                  <a:lnTo>
                    <a:pt x="510" y="0"/>
                  </a:lnTo>
                  <a:lnTo>
                    <a:pt x="510" y="24633"/>
                  </a:lnTo>
                  <a:lnTo>
                    <a:pt x="19434" y="246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5"/>
            <p:cNvSpPr/>
            <p:nvPr/>
          </p:nvSpPr>
          <p:spPr>
            <a:xfrm flipH="1">
              <a:off x="7208829" y="250335"/>
              <a:ext cx="717746" cy="614702"/>
            </a:xfrm>
            <a:custGeom>
              <a:avLst/>
              <a:gdLst/>
              <a:ahLst/>
              <a:cxnLst/>
              <a:rect l="l" t="t" r="r" b="b"/>
              <a:pathLst>
                <a:path w="19434" h="25095" extrusionOk="0">
                  <a:moveTo>
                    <a:pt x="19434" y="25094"/>
                  </a:moveTo>
                  <a:lnTo>
                    <a:pt x="0" y="25094"/>
                  </a:lnTo>
                  <a:lnTo>
                    <a:pt x="0" y="0"/>
                  </a:lnTo>
                  <a:lnTo>
                    <a:pt x="510" y="0"/>
                  </a:lnTo>
                  <a:lnTo>
                    <a:pt x="510" y="24633"/>
                  </a:lnTo>
                  <a:lnTo>
                    <a:pt x="19434" y="246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 flipH="1">
              <a:off x="7208829" y="921040"/>
              <a:ext cx="717746" cy="614702"/>
            </a:xfrm>
            <a:custGeom>
              <a:avLst/>
              <a:gdLst/>
              <a:ahLst/>
              <a:cxnLst/>
              <a:rect l="l" t="t" r="r" b="b"/>
              <a:pathLst>
                <a:path w="19434" h="25095" extrusionOk="0">
                  <a:moveTo>
                    <a:pt x="19434" y="25094"/>
                  </a:moveTo>
                  <a:lnTo>
                    <a:pt x="0" y="25094"/>
                  </a:lnTo>
                  <a:lnTo>
                    <a:pt x="0" y="0"/>
                  </a:lnTo>
                  <a:lnTo>
                    <a:pt x="510" y="0"/>
                  </a:lnTo>
                  <a:lnTo>
                    <a:pt x="510" y="24633"/>
                  </a:lnTo>
                  <a:lnTo>
                    <a:pt x="19434" y="246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7" name="Google Shape;2007;p35"/>
          <p:cNvGrpSpPr/>
          <p:nvPr/>
        </p:nvGrpSpPr>
        <p:grpSpPr>
          <a:xfrm>
            <a:off x="6782224" y="-949165"/>
            <a:ext cx="2234291" cy="2655299"/>
            <a:chOff x="6774999" y="-891365"/>
            <a:chExt cx="2234291" cy="2655299"/>
          </a:xfrm>
        </p:grpSpPr>
        <p:sp>
          <p:nvSpPr>
            <p:cNvPr id="2008" name="Google Shape;2008;p35"/>
            <p:cNvSpPr/>
            <p:nvPr/>
          </p:nvSpPr>
          <p:spPr>
            <a:xfrm rot="-10352502" flipH="1">
              <a:off x="6885872" y="-799104"/>
              <a:ext cx="1539423" cy="1808638"/>
            </a:xfrm>
            <a:custGeom>
              <a:avLst/>
              <a:gdLst/>
              <a:ahLst/>
              <a:cxnLst/>
              <a:rect l="l" t="t" r="r" b="b"/>
              <a:pathLst>
                <a:path w="19316" h="22694" extrusionOk="0">
                  <a:moveTo>
                    <a:pt x="19052" y="12520"/>
                  </a:moveTo>
                  <a:cubicBezTo>
                    <a:pt x="18769" y="10064"/>
                    <a:pt x="18168" y="7552"/>
                    <a:pt x="16627" y="5616"/>
                  </a:cubicBezTo>
                  <a:cubicBezTo>
                    <a:pt x="14522" y="2975"/>
                    <a:pt x="11066" y="1853"/>
                    <a:pt x="7812" y="863"/>
                  </a:cubicBezTo>
                  <a:cubicBezTo>
                    <a:pt x="8816" y="3024"/>
                    <a:pt x="10849" y="4495"/>
                    <a:pt x="12747" y="5951"/>
                  </a:cubicBezTo>
                  <a:cubicBezTo>
                    <a:pt x="14644" y="7407"/>
                    <a:pt x="16580" y="9081"/>
                    <a:pt x="17219" y="11376"/>
                  </a:cubicBezTo>
                  <a:cubicBezTo>
                    <a:pt x="15667" y="9933"/>
                    <a:pt x="13368" y="9687"/>
                    <a:pt x="11383" y="8917"/>
                  </a:cubicBezTo>
                  <a:cubicBezTo>
                    <a:pt x="7084" y="7252"/>
                    <a:pt x="4336" y="3167"/>
                    <a:pt x="760" y="288"/>
                  </a:cubicBezTo>
                  <a:cubicBezTo>
                    <a:pt x="578" y="142"/>
                    <a:pt x="306" y="0"/>
                    <a:pt x="133" y="159"/>
                  </a:cubicBezTo>
                  <a:cubicBezTo>
                    <a:pt x="0" y="281"/>
                    <a:pt x="37" y="494"/>
                    <a:pt x="84" y="667"/>
                  </a:cubicBezTo>
                  <a:cubicBezTo>
                    <a:pt x="571" y="2406"/>
                    <a:pt x="1130" y="4122"/>
                    <a:pt x="1763" y="5817"/>
                  </a:cubicBezTo>
                  <a:cubicBezTo>
                    <a:pt x="2212" y="7016"/>
                    <a:pt x="2720" y="8238"/>
                    <a:pt x="3635" y="9142"/>
                  </a:cubicBezTo>
                  <a:cubicBezTo>
                    <a:pt x="5145" y="10636"/>
                    <a:pt x="7454" y="10975"/>
                    <a:pt x="9598" y="11040"/>
                  </a:cubicBezTo>
                  <a:cubicBezTo>
                    <a:pt x="11741" y="11102"/>
                    <a:pt x="13974" y="10989"/>
                    <a:pt x="15929" y="11844"/>
                  </a:cubicBezTo>
                  <a:cubicBezTo>
                    <a:pt x="12822" y="12712"/>
                    <a:pt x="9235" y="11666"/>
                    <a:pt x="6452" y="13298"/>
                  </a:cubicBezTo>
                  <a:cubicBezTo>
                    <a:pt x="4965" y="14171"/>
                    <a:pt x="3977" y="15679"/>
                    <a:pt x="3181" y="17198"/>
                  </a:cubicBezTo>
                  <a:cubicBezTo>
                    <a:pt x="2263" y="18951"/>
                    <a:pt x="1524" y="20792"/>
                    <a:pt x="980" y="22693"/>
                  </a:cubicBezTo>
                  <a:lnTo>
                    <a:pt x="6679" y="17168"/>
                  </a:lnTo>
                  <a:cubicBezTo>
                    <a:pt x="7988" y="15899"/>
                    <a:pt x="9350" y="14597"/>
                    <a:pt x="11060" y="13963"/>
                  </a:cubicBezTo>
                  <a:cubicBezTo>
                    <a:pt x="12331" y="13494"/>
                    <a:pt x="13710" y="13426"/>
                    <a:pt x="15061" y="13363"/>
                  </a:cubicBezTo>
                  <a:cubicBezTo>
                    <a:pt x="15723" y="13332"/>
                    <a:pt x="16402" y="13302"/>
                    <a:pt x="17032" y="13501"/>
                  </a:cubicBezTo>
                  <a:cubicBezTo>
                    <a:pt x="17662" y="13698"/>
                    <a:pt x="18244" y="14173"/>
                    <a:pt x="18373" y="14815"/>
                  </a:cubicBezTo>
                  <a:lnTo>
                    <a:pt x="19315" y="14103"/>
                  </a:lnTo>
                  <a:lnTo>
                    <a:pt x="18877" y="13730"/>
                  </a:ln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5"/>
            <p:cNvSpPr/>
            <p:nvPr/>
          </p:nvSpPr>
          <p:spPr>
            <a:xfrm rot="-10352502" flipH="1">
              <a:off x="7000000" y="-229034"/>
              <a:ext cx="1895428" cy="1877895"/>
            </a:xfrm>
            <a:custGeom>
              <a:avLst/>
              <a:gdLst/>
              <a:ahLst/>
              <a:cxnLst/>
              <a:rect l="l" t="t" r="r" b="b"/>
              <a:pathLst>
                <a:path w="23783" h="23563" extrusionOk="0">
                  <a:moveTo>
                    <a:pt x="17525" y="22580"/>
                  </a:moveTo>
                  <a:cubicBezTo>
                    <a:pt x="19555" y="21166"/>
                    <a:pt x="21480" y="19445"/>
                    <a:pt x="22454" y="17170"/>
                  </a:cubicBezTo>
                  <a:cubicBezTo>
                    <a:pt x="23782" y="14065"/>
                    <a:pt x="23131" y="10490"/>
                    <a:pt x="22459" y="7156"/>
                  </a:cubicBezTo>
                  <a:cubicBezTo>
                    <a:pt x="21031" y="9064"/>
                    <a:pt x="20702" y="11553"/>
                    <a:pt x="20319" y="13913"/>
                  </a:cubicBezTo>
                  <a:cubicBezTo>
                    <a:pt x="19939" y="16275"/>
                    <a:pt x="19382" y="18773"/>
                    <a:pt x="17662" y="20424"/>
                  </a:cubicBezTo>
                  <a:cubicBezTo>
                    <a:pt x="18198" y="18373"/>
                    <a:pt x="17324" y="16231"/>
                    <a:pt x="17060" y="14117"/>
                  </a:cubicBezTo>
                  <a:cubicBezTo>
                    <a:pt x="16489" y="9544"/>
                    <a:pt x="18783" y="5187"/>
                    <a:pt x="19623" y="673"/>
                  </a:cubicBezTo>
                  <a:cubicBezTo>
                    <a:pt x="19665" y="444"/>
                    <a:pt x="19661" y="137"/>
                    <a:pt x="19439" y="60"/>
                  </a:cubicBezTo>
                  <a:cubicBezTo>
                    <a:pt x="19268" y="1"/>
                    <a:pt x="19097" y="133"/>
                    <a:pt x="18968" y="259"/>
                  </a:cubicBezTo>
                  <a:cubicBezTo>
                    <a:pt x="17668" y="1511"/>
                    <a:pt x="16423" y="2818"/>
                    <a:pt x="15233" y="4178"/>
                  </a:cubicBezTo>
                  <a:cubicBezTo>
                    <a:pt x="14388" y="5142"/>
                    <a:pt x="13552" y="6170"/>
                    <a:pt x="13190" y="7402"/>
                  </a:cubicBezTo>
                  <a:cubicBezTo>
                    <a:pt x="12590" y="9441"/>
                    <a:pt x="13387" y="11633"/>
                    <a:pt x="14348" y="13552"/>
                  </a:cubicBezTo>
                  <a:cubicBezTo>
                    <a:pt x="15308" y="15470"/>
                    <a:pt x="16465" y="17380"/>
                    <a:pt x="16640" y="19508"/>
                  </a:cubicBezTo>
                  <a:cubicBezTo>
                    <a:pt x="14402" y="17184"/>
                    <a:pt x="13623" y="13529"/>
                    <a:pt x="10867" y="11855"/>
                  </a:cubicBezTo>
                  <a:cubicBezTo>
                    <a:pt x="9394" y="10958"/>
                    <a:pt x="7597" y="10804"/>
                    <a:pt x="5881" y="10823"/>
                  </a:cubicBezTo>
                  <a:cubicBezTo>
                    <a:pt x="3904" y="10846"/>
                    <a:pt x="1933" y="11070"/>
                    <a:pt x="1" y="11490"/>
                  </a:cubicBezTo>
                  <a:lnTo>
                    <a:pt x="7568" y="13891"/>
                  </a:lnTo>
                  <a:cubicBezTo>
                    <a:pt x="9305" y="14442"/>
                    <a:pt x="11096" y="15023"/>
                    <a:pt x="12466" y="16230"/>
                  </a:cubicBezTo>
                  <a:cubicBezTo>
                    <a:pt x="13484" y="17125"/>
                    <a:pt x="14196" y="18307"/>
                    <a:pt x="14892" y="19466"/>
                  </a:cubicBezTo>
                  <a:cubicBezTo>
                    <a:pt x="15233" y="20035"/>
                    <a:pt x="15580" y="20618"/>
                    <a:pt x="15706" y="21267"/>
                  </a:cubicBezTo>
                  <a:cubicBezTo>
                    <a:pt x="15830" y="21915"/>
                    <a:pt x="15686" y="22653"/>
                    <a:pt x="15182" y="23071"/>
                  </a:cubicBezTo>
                  <a:lnTo>
                    <a:pt x="16257" y="23563"/>
                  </a:lnTo>
                  <a:cubicBezTo>
                    <a:pt x="16297" y="23374"/>
                    <a:pt x="16338" y="23188"/>
                    <a:pt x="16378" y="2299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7" name="Google Shape;4727;p55"/>
          <p:cNvGrpSpPr/>
          <p:nvPr/>
        </p:nvGrpSpPr>
        <p:grpSpPr>
          <a:xfrm>
            <a:off x="4563764" y="652286"/>
            <a:ext cx="3878496" cy="2201089"/>
            <a:chOff x="4563764" y="673736"/>
            <a:chExt cx="3878496" cy="2201089"/>
          </a:xfrm>
        </p:grpSpPr>
        <p:sp>
          <p:nvSpPr>
            <p:cNvPr id="4728" name="Google Shape;4728;p55"/>
            <p:cNvSpPr/>
            <p:nvPr/>
          </p:nvSpPr>
          <p:spPr>
            <a:xfrm>
              <a:off x="4569525" y="1253025"/>
              <a:ext cx="3856500" cy="16218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29" name="Google Shape;4729;p55"/>
            <p:cNvGrpSpPr/>
            <p:nvPr/>
          </p:nvGrpSpPr>
          <p:grpSpPr>
            <a:xfrm>
              <a:off x="4563764" y="673736"/>
              <a:ext cx="3878496" cy="2195752"/>
              <a:chOff x="4853282" y="-203172"/>
              <a:chExt cx="3073293" cy="1739899"/>
            </a:xfrm>
          </p:grpSpPr>
          <p:sp>
            <p:nvSpPr>
              <p:cNvPr id="4730" name="Google Shape;4730;p55"/>
              <p:cNvSpPr/>
              <p:nvPr/>
            </p:nvSpPr>
            <p:spPr>
              <a:xfrm flipH="1">
                <a:off x="5638604" y="250335"/>
                <a:ext cx="717746" cy="614702"/>
              </a:xfrm>
              <a:custGeom>
                <a:avLst/>
                <a:gdLst/>
                <a:ahLst/>
                <a:cxnLst/>
                <a:rect l="l" t="t" r="r" b="b"/>
                <a:pathLst>
                  <a:path w="19434" h="25095" extrusionOk="0">
                    <a:moveTo>
                      <a:pt x="19434" y="25094"/>
                    </a:moveTo>
                    <a:lnTo>
                      <a:pt x="0" y="25094"/>
                    </a:lnTo>
                    <a:lnTo>
                      <a:pt x="0" y="0"/>
                    </a:lnTo>
                    <a:lnTo>
                      <a:pt x="510" y="0"/>
                    </a:lnTo>
                    <a:lnTo>
                      <a:pt x="510" y="24633"/>
                    </a:lnTo>
                    <a:lnTo>
                      <a:pt x="19434" y="2463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1" name="Google Shape;4731;p55"/>
              <p:cNvSpPr/>
              <p:nvPr/>
            </p:nvSpPr>
            <p:spPr>
              <a:xfrm flipH="1">
                <a:off x="5638604" y="921040"/>
                <a:ext cx="717746" cy="614702"/>
              </a:xfrm>
              <a:custGeom>
                <a:avLst/>
                <a:gdLst/>
                <a:ahLst/>
                <a:cxnLst/>
                <a:rect l="l" t="t" r="r" b="b"/>
                <a:pathLst>
                  <a:path w="19434" h="25095" extrusionOk="0">
                    <a:moveTo>
                      <a:pt x="19434" y="25094"/>
                    </a:moveTo>
                    <a:lnTo>
                      <a:pt x="0" y="25094"/>
                    </a:lnTo>
                    <a:lnTo>
                      <a:pt x="0" y="0"/>
                    </a:lnTo>
                    <a:lnTo>
                      <a:pt x="510" y="0"/>
                    </a:lnTo>
                    <a:lnTo>
                      <a:pt x="510" y="24633"/>
                    </a:lnTo>
                    <a:lnTo>
                      <a:pt x="19434" y="2463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2" name="Google Shape;4732;p55"/>
              <p:cNvSpPr/>
              <p:nvPr/>
            </p:nvSpPr>
            <p:spPr>
              <a:xfrm flipH="1">
                <a:off x="4853492" y="250335"/>
                <a:ext cx="717746" cy="614702"/>
              </a:xfrm>
              <a:custGeom>
                <a:avLst/>
                <a:gdLst/>
                <a:ahLst/>
                <a:cxnLst/>
                <a:rect l="l" t="t" r="r" b="b"/>
                <a:pathLst>
                  <a:path w="19434" h="25095" extrusionOk="0">
                    <a:moveTo>
                      <a:pt x="19434" y="25094"/>
                    </a:moveTo>
                    <a:lnTo>
                      <a:pt x="0" y="25094"/>
                    </a:lnTo>
                    <a:lnTo>
                      <a:pt x="0" y="0"/>
                    </a:lnTo>
                    <a:lnTo>
                      <a:pt x="510" y="0"/>
                    </a:lnTo>
                    <a:lnTo>
                      <a:pt x="510" y="24633"/>
                    </a:lnTo>
                    <a:lnTo>
                      <a:pt x="19434" y="2463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3" name="Google Shape;4733;p55"/>
              <p:cNvSpPr/>
              <p:nvPr/>
            </p:nvSpPr>
            <p:spPr>
              <a:xfrm flipH="1">
                <a:off x="4853492" y="921040"/>
                <a:ext cx="717746" cy="614702"/>
              </a:xfrm>
              <a:custGeom>
                <a:avLst/>
                <a:gdLst/>
                <a:ahLst/>
                <a:cxnLst/>
                <a:rect l="l" t="t" r="r" b="b"/>
                <a:pathLst>
                  <a:path w="19434" h="25095" extrusionOk="0">
                    <a:moveTo>
                      <a:pt x="19434" y="25094"/>
                    </a:moveTo>
                    <a:lnTo>
                      <a:pt x="0" y="25094"/>
                    </a:lnTo>
                    <a:lnTo>
                      <a:pt x="0" y="0"/>
                    </a:lnTo>
                    <a:lnTo>
                      <a:pt x="510" y="0"/>
                    </a:lnTo>
                    <a:lnTo>
                      <a:pt x="510" y="24633"/>
                    </a:lnTo>
                    <a:lnTo>
                      <a:pt x="19434" y="2463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4" name="Google Shape;4734;p55"/>
              <p:cNvSpPr/>
              <p:nvPr/>
            </p:nvSpPr>
            <p:spPr>
              <a:xfrm flipH="1">
                <a:off x="6423717" y="250335"/>
                <a:ext cx="717746" cy="614702"/>
              </a:xfrm>
              <a:custGeom>
                <a:avLst/>
                <a:gdLst/>
                <a:ahLst/>
                <a:cxnLst/>
                <a:rect l="l" t="t" r="r" b="b"/>
                <a:pathLst>
                  <a:path w="19434" h="25095" extrusionOk="0">
                    <a:moveTo>
                      <a:pt x="19434" y="25094"/>
                    </a:moveTo>
                    <a:lnTo>
                      <a:pt x="0" y="25094"/>
                    </a:lnTo>
                    <a:lnTo>
                      <a:pt x="0" y="0"/>
                    </a:lnTo>
                    <a:lnTo>
                      <a:pt x="510" y="0"/>
                    </a:lnTo>
                    <a:lnTo>
                      <a:pt x="510" y="24633"/>
                    </a:lnTo>
                    <a:lnTo>
                      <a:pt x="19434" y="2463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5" name="Google Shape;4735;p55"/>
              <p:cNvSpPr/>
              <p:nvPr/>
            </p:nvSpPr>
            <p:spPr>
              <a:xfrm flipH="1">
                <a:off x="6423717" y="921040"/>
                <a:ext cx="717746" cy="614702"/>
              </a:xfrm>
              <a:custGeom>
                <a:avLst/>
                <a:gdLst/>
                <a:ahLst/>
                <a:cxnLst/>
                <a:rect l="l" t="t" r="r" b="b"/>
                <a:pathLst>
                  <a:path w="19434" h="25095" extrusionOk="0">
                    <a:moveTo>
                      <a:pt x="19434" y="25094"/>
                    </a:moveTo>
                    <a:lnTo>
                      <a:pt x="0" y="25094"/>
                    </a:lnTo>
                    <a:lnTo>
                      <a:pt x="0" y="0"/>
                    </a:lnTo>
                    <a:lnTo>
                      <a:pt x="510" y="0"/>
                    </a:lnTo>
                    <a:lnTo>
                      <a:pt x="510" y="24633"/>
                    </a:lnTo>
                    <a:lnTo>
                      <a:pt x="19434" y="2463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6" name="Google Shape;4736;p55"/>
              <p:cNvSpPr/>
              <p:nvPr/>
            </p:nvSpPr>
            <p:spPr>
              <a:xfrm flipH="1">
                <a:off x="7208829" y="250335"/>
                <a:ext cx="717746" cy="614702"/>
              </a:xfrm>
              <a:custGeom>
                <a:avLst/>
                <a:gdLst/>
                <a:ahLst/>
                <a:cxnLst/>
                <a:rect l="l" t="t" r="r" b="b"/>
                <a:pathLst>
                  <a:path w="19434" h="25095" extrusionOk="0">
                    <a:moveTo>
                      <a:pt x="19434" y="25094"/>
                    </a:moveTo>
                    <a:lnTo>
                      <a:pt x="0" y="25094"/>
                    </a:lnTo>
                    <a:lnTo>
                      <a:pt x="0" y="0"/>
                    </a:lnTo>
                    <a:lnTo>
                      <a:pt x="510" y="0"/>
                    </a:lnTo>
                    <a:lnTo>
                      <a:pt x="510" y="24633"/>
                    </a:lnTo>
                    <a:lnTo>
                      <a:pt x="19434" y="2463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7" name="Google Shape;4737;p55"/>
              <p:cNvSpPr/>
              <p:nvPr/>
            </p:nvSpPr>
            <p:spPr>
              <a:xfrm flipH="1">
                <a:off x="7208829" y="921040"/>
                <a:ext cx="717746" cy="614702"/>
              </a:xfrm>
              <a:custGeom>
                <a:avLst/>
                <a:gdLst/>
                <a:ahLst/>
                <a:cxnLst/>
                <a:rect l="l" t="t" r="r" b="b"/>
                <a:pathLst>
                  <a:path w="19434" h="25095" extrusionOk="0">
                    <a:moveTo>
                      <a:pt x="19434" y="25094"/>
                    </a:moveTo>
                    <a:lnTo>
                      <a:pt x="0" y="25094"/>
                    </a:lnTo>
                    <a:lnTo>
                      <a:pt x="0" y="0"/>
                    </a:lnTo>
                    <a:lnTo>
                      <a:pt x="510" y="0"/>
                    </a:lnTo>
                    <a:lnTo>
                      <a:pt x="510" y="24633"/>
                    </a:lnTo>
                    <a:lnTo>
                      <a:pt x="19434" y="2463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8" name="Google Shape;4738;p55"/>
              <p:cNvGrpSpPr/>
              <p:nvPr/>
            </p:nvGrpSpPr>
            <p:grpSpPr>
              <a:xfrm>
                <a:off x="4853282" y="-203172"/>
                <a:ext cx="3067592" cy="1739899"/>
                <a:chOff x="4669953" y="248175"/>
                <a:chExt cx="3633297" cy="2060759"/>
              </a:xfrm>
            </p:grpSpPr>
            <p:sp>
              <p:nvSpPr>
                <p:cNvPr id="4739" name="Google Shape;4739;p55"/>
                <p:cNvSpPr/>
                <p:nvPr/>
              </p:nvSpPr>
              <p:spPr>
                <a:xfrm>
                  <a:off x="5946450" y="248175"/>
                  <a:ext cx="1077300" cy="1077300"/>
                </a:xfrm>
                <a:prstGeom prst="pie">
                  <a:avLst>
                    <a:gd name="adj1" fmla="val 0"/>
                    <a:gd name="adj2" fmla="val 10760213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740" name="Google Shape;4740;p55"/>
                <p:cNvGrpSpPr/>
                <p:nvPr/>
              </p:nvGrpSpPr>
              <p:grpSpPr>
                <a:xfrm>
                  <a:off x="4669953" y="803904"/>
                  <a:ext cx="3606824" cy="1505030"/>
                  <a:chOff x="4669943" y="803825"/>
                  <a:chExt cx="3606824" cy="1525007"/>
                </a:xfrm>
              </p:grpSpPr>
              <p:sp>
                <p:nvSpPr>
                  <p:cNvPr id="4741" name="Google Shape;4741;p55"/>
                  <p:cNvSpPr/>
                  <p:nvPr/>
                </p:nvSpPr>
                <p:spPr>
                  <a:xfrm>
                    <a:off x="4705627" y="803825"/>
                    <a:ext cx="5723" cy="33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05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505"/>
                        </a:lnTo>
                        <a:lnTo>
                          <a:pt x="1" y="5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2" name="Google Shape;4742;p55"/>
                  <p:cNvSpPr/>
                  <p:nvPr/>
                </p:nvSpPr>
                <p:spPr>
                  <a:xfrm>
                    <a:off x="4824258" y="820724"/>
                    <a:ext cx="5723" cy="36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46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45"/>
                        </a:lnTo>
                        <a:lnTo>
                          <a:pt x="0" y="54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3" name="Google Shape;4743;p55"/>
                  <p:cNvSpPr/>
                  <p:nvPr/>
                </p:nvSpPr>
                <p:spPr>
                  <a:xfrm>
                    <a:off x="4761980" y="915789"/>
                    <a:ext cx="5655" cy="38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74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73"/>
                        </a:lnTo>
                        <a:lnTo>
                          <a:pt x="0" y="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4" name="Google Shape;4744;p55"/>
                  <p:cNvSpPr/>
                  <p:nvPr/>
                </p:nvSpPr>
                <p:spPr>
                  <a:xfrm>
                    <a:off x="4969280" y="847991"/>
                    <a:ext cx="5723" cy="523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8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777"/>
                        </a:lnTo>
                        <a:lnTo>
                          <a:pt x="0" y="77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5" name="Google Shape;4745;p55"/>
                  <p:cNvSpPr/>
                  <p:nvPr/>
                </p:nvSpPr>
                <p:spPr>
                  <a:xfrm>
                    <a:off x="4926258" y="1033542"/>
                    <a:ext cx="5723" cy="40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5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605"/>
                        </a:lnTo>
                        <a:lnTo>
                          <a:pt x="0" y="6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6" name="Google Shape;4746;p55"/>
                  <p:cNvSpPr/>
                  <p:nvPr/>
                </p:nvSpPr>
                <p:spPr>
                  <a:xfrm>
                    <a:off x="4899462" y="829746"/>
                    <a:ext cx="5723" cy="96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26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425"/>
                        </a:lnTo>
                        <a:lnTo>
                          <a:pt x="0" y="142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7" name="Google Shape;4747;p55"/>
                  <p:cNvSpPr/>
                  <p:nvPr/>
                </p:nvSpPr>
                <p:spPr>
                  <a:xfrm>
                    <a:off x="4669943" y="1200175"/>
                    <a:ext cx="5723" cy="395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8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7"/>
                        </a:lnTo>
                        <a:lnTo>
                          <a:pt x="0" y="5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8" name="Google Shape;4748;p55"/>
                  <p:cNvSpPr/>
                  <p:nvPr/>
                </p:nvSpPr>
                <p:spPr>
                  <a:xfrm>
                    <a:off x="5254142" y="829880"/>
                    <a:ext cx="5723" cy="5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813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812"/>
                        </a:lnTo>
                        <a:lnTo>
                          <a:pt x="1" y="81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9" name="Google Shape;4749;p55"/>
                  <p:cNvSpPr/>
                  <p:nvPr/>
                </p:nvSpPr>
                <p:spPr>
                  <a:xfrm>
                    <a:off x="5393173" y="814732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2017"/>
                        </a:lnTo>
                        <a:lnTo>
                          <a:pt x="1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0" name="Google Shape;4750;p55"/>
                  <p:cNvSpPr/>
                  <p:nvPr/>
                </p:nvSpPr>
                <p:spPr>
                  <a:xfrm>
                    <a:off x="5327731" y="1011594"/>
                    <a:ext cx="5723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052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051"/>
                        </a:lnTo>
                        <a:lnTo>
                          <a:pt x="0" y="105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1" name="Google Shape;4751;p55"/>
                  <p:cNvSpPr/>
                  <p:nvPr/>
                </p:nvSpPr>
                <p:spPr>
                  <a:xfrm>
                    <a:off x="5154363" y="909595"/>
                    <a:ext cx="5723" cy="30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446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445"/>
                        </a:lnTo>
                        <a:lnTo>
                          <a:pt x="1" y="44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2" name="Google Shape;4752;p55"/>
                  <p:cNvSpPr/>
                  <p:nvPr/>
                </p:nvSpPr>
                <p:spPr>
                  <a:xfrm>
                    <a:off x="4721853" y="1219969"/>
                    <a:ext cx="5723" cy="83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244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1243"/>
                        </a:lnTo>
                        <a:lnTo>
                          <a:pt x="1" y="12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3" name="Google Shape;4753;p55"/>
                  <p:cNvSpPr/>
                  <p:nvPr/>
                </p:nvSpPr>
                <p:spPr>
                  <a:xfrm>
                    <a:off x="4677821" y="948105"/>
                    <a:ext cx="5723" cy="100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99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498"/>
                        </a:lnTo>
                        <a:lnTo>
                          <a:pt x="0" y="14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4" name="Google Shape;4754;p55"/>
                  <p:cNvSpPr/>
                  <p:nvPr/>
                </p:nvSpPr>
                <p:spPr>
                  <a:xfrm>
                    <a:off x="5207013" y="994426"/>
                    <a:ext cx="5723" cy="630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937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936"/>
                        </a:lnTo>
                        <a:lnTo>
                          <a:pt x="1" y="9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5" name="Google Shape;4755;p55"/>
                  <p:cNvSpPr/>
                  <p:nvPr/>
                </p:nvSpPr>
                <p:spPr>
                  <a:xfrm>
                    <a:off x="4835299" y="1021356"/>
                    <a:ext cx="5723" cy="393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4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83"/>
                        </a:lnTo>
                        <a:lnTo>
                          <a:pt x="0" y="58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6" name="Google Shape;4756;p55"/>
                  <p:cNvSpPr/>
                  <p:nvPr/>
                </p:nvSpPr>
                <p:spPr>
                  <a:xfrm>
                    <a:off x="5405898" y="1219969"/>
                    <a:ext cx="5655" cy="964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432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32"/>
                        </a:lnTo>
                        <a:lnTo>
                          <a:pt x="0" y="143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7" name="Google Shape;4757;p55"/>
                  <p:cNvSpPr/>
                  <p:nvPr/>
                </p:nvSpPr>
                <p:spPr>
                  <a:xfrm>
                    <a:off x="5194894" y="1217815"/>
                    <a:ext cx="5723" cy="34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06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505"/>
                        </a:lnTo>
                        <a:lnTo>
                          <a:pt x="1" y="5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8" name="Google Shape;4758;p55"/>
                  <p:cNvSpPr/>
                  <p:nvPr/>
                </p:nvSpPr>
                <p:spPr>
                  <a:xfrm>
                    <a:off x="5277909" y="1244274"/>
                    <a:ext cx="5655" cy="3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44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43"/>
                        </a:lnTo>
                        <a:lnTo>
                          <a:pt x="0" y="5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9" name="Google Shape;4759;p55"/>
                  <p:cNvSpPr/>
                  <p:nvPr/>
                </p:nvSpPr>
                <p:spPr>
                  <a:xfrm>
                    <a:off x="5251180" y="1329846"/>
                    <a:ext cx="5723" cy="387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75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575"/>
                        </a:lnTo>
                        <a:lnTo>
                          <a:pt x="1" y="5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0" name="Google Shape;4760;p55"/>
                  <p:cNvSpPr/>
                  <p:nvPr/>
                </p:nvSpPr>
                <p:spPr>
                  <a:xfrm>
                    <a:off x="5439359" y="1246496"/>
                    <a:ext cx="5723" cy="523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8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778"/>
                        </a:lnTo>
                        <a:lnTo>
                          <a:pt x="1" y="77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1" name="Google Shape;4761;p55"/>
                  <p:cNvSpPr/>
                  <p:nvPr/>
                </p:nvSpPr>
                <p:spPr>
                  <a:xfrm>
                    <a:off x="5217718" y="1501393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776"/>
                        </a:lnTo>
                        <a:lnTo>
                          <a:pt x="0" y="77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2" name="Google Shape;4762;p55"/>
                  <p:cNvSpPr/>
                  <p:nvPr/>
                </p:nvSpPr>
                <p:spPr>
                  <a:xfrm>
                    <a:off x="5371763" y="1405049"/>
                    <a:ext cx="5723" cy="4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7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606"/>
                        </a:lnTo>
                        <a:lnTo>
                          <a:pt x="1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3" name="Google Shape;4763;p55"/>
                  <p:cNvSpPr/>
                  <p:nvPr/>
                </p:nvSpPr>
                <p:spPr>
                  <a:xfrm>
                    <a:off x="5423134" y="1497555"/>
                    <a:ext cx="5723" cy="4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7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606"/>
                        </a:lnTo>
                        <a:lnTo>
                          <a:pt x="1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4" name="Google Shape;4764;p55"/>
                  <p:cNvSpPr/>
                  <p:nvPr/>
                </p:nvSpPr>
                <p:spPr>
                  <a:xfrm>
                    <a:off x="5340792" y="1270262"/>
                    <a:ext cx="5655" cy="96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427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26"/>
                        </a:lnTo>
                        <a:lnTo>
                          <a:pt x="0" y="14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5" name="Google Shape;4765;p55"/>
                  <p:cNvSpPr/>
                  <p:nvPr/>
                </p:nvSpPr>
                <p:spPr>
                  <a:xfrm>
                    <a:off x="5137801" y="1435480"/>
                    <a:ext cx="5723" cy="100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99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498"/>
                        </a:lnTo>
                        <a:lnTo>
                          <a:pt x="0" y="14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6" name="Google Shape;4766;p55"/>
                  <p:cNvSpPr/>
                  <p:nvPr/>
                </p:nvSpPr>
                <p:spPr>
                  <a:xfrm>
                    <a:off x="5148236" y="1272685"/>
                    <a:ext cx="5723" cy="630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937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937"/>
                        </a:lnTo>
                        <a:lnTo>
                          <a:pt x="1" y="93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7" name="Google Shape;4767;p55"/>
                  <p:cNvSpPr/>
                  <p:nvPr/>
                </p:nvSpPr>
                <p:spPr>
                  <a:xfrm>
                    <a:off x="5305984" y="1509876"/>
                    <a:ext cx="5723" cy="3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2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2"/>
                        </a:lnTo>
                        <a:lnTo>
                          <a:pt x="0" y="5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8" name="Google Shape;4768;p55"/>
                  <p:cNvSpPr/>
                  <p:nvPr/>
                </p:nvSpPr>
                <p:spPr>
                  <a:xfrm>
                    <a:off x="4859402" y="1292210"/>
                    <a:ext cx="5655" cy="546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811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811"/>
                        </a:lnTo>
                        <a:lnTo>
                          <a:pt x="0" y="8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9" name="Google Shape;4769;p55"/>
                  <p:cNvSpPr/>
                  <p:nvPr/>
                </p:nvSpPr>
                <p:spPr>
                  <a:xfrm>
                    <a:off x="4963760" y="1251545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2017"/>
                        </a:lnTo>
                        <a:lnTo>
                          <a:pt x="0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0" name="Google Shape;4770;p55"/>
                  <p:cNvSpPr/>
                  <p:nvPr/>
                </p:nvSpPr>
                <p:spPr>
                  <a:xfrm>
                    <a:off x="4890844" y="1462613"/>
                    <a:ext cx="5723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052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1052"/>
                        </a:lnTo>
                        <a:lnTo>
                          <a:pt x="1" y="105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1" name="Google Shape;4771;p55"/>
                  <p:cNvSpPr/>
                  <p:nvPr/>
                </p:nvSpPr>
                <p:spPr>
                  <a:xfrm>
                    <a:off x="4792883" y="1411849"/>
                    <a:ext cx="5655" cy="471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701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701"/>
                        </a:lnTo>
                        <a:lnTo>
                          <a:pt x="0" y="7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2" name="Google Shape;4772;p55"/>
                  <p:cNvSpPr/>
                  <p:nvPr/>
                </p:nvSpPr>
                <p:spPr>
                  <a:xfrm>
                    <a:off x="4698962" y="1373675"/>
                    <a:ext cx="5723" cy="30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446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446"/>
                        </a:lnTo>
                        <a:lnTo>
                          <a:pt x="0" y="44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3" name="Google Shape;4773;p55"/>
                  <p:cNvSpPr/>
                  <p:nvPr/>
                </p:nvSpPr>
                <p:spPr>
                  <a:xfrm>
                    <a:off x="5542101" y="803825"/>
                    <a:ext cx="5723" cy="33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05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05"/>
                        </a:lnTo>
                        <a:lnTo>
                          <a:pt x="0" y="5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4" name="Google Shape;4774;p55"/>
                  <p:cNvSpPr/>
                  <p:nvPr/>
                </p:nvSpPr>
                <p:spPr>
                  <a:xfrm>
                    <a:off x="5660799" y="820724"/>
                    <a:ext cx="5723" cy="36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46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45"/>
                        </a:lnTo>
                        <a:lnTo>
                          <a:pt x="0" y="54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5" name="Google Shape;4775;p55"/>
                  <p:cNvSpPr/>
                  <p:nvPr/>
                </p:nvSpPr>
                <p:spPr>
                  <a:xfrm>
                    <a:off x="5598521" y="915789"/>
                    <a:ext cx="5655" cy="38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74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73"/>
                        </a:lnTo>
                        <a:lnTo>
                          <a:pt x="0" y="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6" name="Google Shape;4776;p55"/>
                  <p:cNvSpPr/>
                  <p:nvPr/>
                </p:nvSpPr>
                <p:spPr>
                  <a:xfrm>
                    <a:off x="5805822" y="847991"/>
                    <a:ext cx="5723" cy="523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8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777"/>
                        </a:lnTo>
                        <a:lnTo>
                          <a:pt x="0" y="77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7" name="Google Shape;4777;p55"/>
                  <p:cNvSpPr/>
                  <p:nvPr/>
                </p:nvSpPr>
                <p:spPr>
                  <a:xfrm>
                    <a:off x="5762800" y="1033542"/>
                    <a:ext cx="5723" cy="40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5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605"/>
                        </a:lnTo>
                        <a:lnTo>
                          <a:pt x="0" y="6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8" name="Google Shape;4778;p55"/>
                  <p:cNvSpPr/>
                  <p:nvPr/>
                </p:nvSpPr>
                <p:spPr>
                  <a:xfrm>
                    <a:off x="5736003" y="829746"/>
                    <a:ext cx="5723" cy="96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26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1425"/>
                        </a:lnTo>
                        <a:lnTo>
                          <a:pt x="1" y="142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9" name="Google Shape;4779;p55"/>
                  <p:cNvSpPr/>
                  <p:nvPr/>
                </p:nvSpPr>
                <p:spPr>
                  <a:xfrm>
                    <a:off x="5506485" y="1200175"/>
                    <a:ext cx="5723" cy="395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8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7"/>
                        </a:lnTo>
                        <a:lnTo>
                          <a:pt x="0" y="5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0" name="Google Shape;4780;p55"/>
                  <p:cNvSpPr/>
                  <p:nvPr/>
                </p:nvSpPr>
                <p:spPr>
                  <a:xfrm>
                    <a:off x="6090684" y="829880"/>
                    <a:ext cx="5723" cy="5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813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812"/>
                        </a:lnTo>
                        <a:lnTo>
                          <a:pt x="1" y="81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1" name="Google Shape;4781;p55"/>
                  <p:cNvSpPr/>
                  <p:nvPr/>
                </p:nvSpPr>
                <p:spPr>
                  <a:xfrm>
                    <a:off x="6229714" y="814732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2017"/>
                        </a:lnTo>
                        <a:lnTo>
                          <a:pt x="1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2" name="Google Shape;4782;p55"/>
                  <p:cNvSpPr/>
                  <p:nvPr/>
                </p:nvSpPr>
                <p:spPr>
                  <a:xfrm>
                    <a:off x="6164138" y="1011594"/>
                    <a:ext cx="5723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052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1051"/>
                        </a:lnTo>
                        <a:lnTo>
                          <a:pt x="1" y="105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3" name="Google Shape;4783;p55"/>
                  <p:cNvSpPr/>
                  <p:nvPr/>
                </p:nvSpPr>
                <p:spPr>
                  <a:xfrm>
                    <a:off x="5990770" y="909595"/>
                    <a:ext cx="5723" cy="30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446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445"/>
                        </a:lnTo>
                        <a:lnTo>
                          <a:pt x="1" y="44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4" name="Google Shape;4784;p55"/>
                  <p:cNvSpPr/>
                  <p:nvPr/>
                </p:nvSpPr>
                <p:spPr>
                  <a:xfrm>
                    <a:off x="5558394" y="1219969"/>
                    <a:ext cx="5723" cy="83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244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1243"/>
                        </a:lnTo>
                        <a:lnTo>
                          <a:pt x="1" y="12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5" name="Google Shape;4785;p55"/>
                  <p:cNvSpPr/>
                  <p:nvPr/>
                </p:nvSpPr>
                <p:spPr>
                  <a:xfrm>
                    <a:off x="5489316" y="1470288"/>
                    <a:ext cx="5723" cy="45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80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679"/>
                        </a:lnTo>
                        <a:lnTo>
                          <a:pt x="1" y="67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6" name="Google Shape;4786;p55"/>
                  <p:cNvSpPr/>
                  <p:nvPr/>
                </p:nvSpPr>
                <p:spPr>
                  <a:xfrm>
                    <a:off x="5514362" y="948105"/>
                    <a:ext cx="5723" cy="100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99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498"/>
                        </a:lnTo>
                        <a:lnTo>
                          <a:pt x="0" y="14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7" name="Google Shape;4787;p55"/>
                  <p:cNvSpPr/>
                  <p:nvPr/>
                </p:nvSpPr>
                <p:spPr>
                  <a:xfrm>
                    <a:off x="6043554" y="994426"/>
                    <a:ext cx="5723" cy="630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937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936"/>
                        </a:lnTo>
                        <a:lnTo>
                          <a:pt x="1" y="9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8" name="Google Shape;4788;p55"/>
                  <p:cNvSpPr/>
                  <p:nvPr/>
                </p:nvSpPr>
                <p:spPr>
                  <a:xfrm>
                    <a:off x="5671841" y="1021356"/>
                    <a:ext cx="5723" cy="393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4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83"/>
                        </a:lnTo>
                        <a:lnTo>
                          <a:pt x="0" y="58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9" name="Google Shape;4789;p55"/>
                  <p:cNvSpPr/>
                  <p:nvPr/>
                </p:nvSpPr>
                <p:spPr>
                  <a:xfrm>
                    <a:off x="6242305" y="1219969"/>
                    <a:ext cx="5723" cy="964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32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32"/>
                        </a:lnTo>
                        <a:lnTo>
                          <a:pt x="0" y="143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0" name="Google Shape;4790;p55"/>
                  <p:cNvSpPr/>
                  <p:nvPr/>
                </p:nvSpPr>
                <p:spPr>
                  <a:xfrm>
                    <a:off x="6031436" y="1217815"/>
                    <a:ext cx="5723" cy="34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06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505"/>
                        </a:lnTo>
                        <a:lnTo>
                          <a:pt x="1" y="5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1" name="Google Shape;4791;p55"/>
                  <p:cNvSpPr/>
                  <p:nvPr/>
                </p:nvSpPr>
                <p:spPr>
                  <a:xfrm>
                    <a:off x="6114450" y="1244274"/>
                    <a:ext cx="5723" cy="3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44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43"/>
                        </a:lnTo>
                        <a:lnTo>
                          <a:pt x="0" y="5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2" name="Google Shape;4792;p55"/>
                  <p:cNvSpPr/>
                  <p:nvPr/>
                </p:nvSpPr>
                <p:spPr>
                  <a:xfrm>
                    <a:off x="6087788" y="1329846"/>
                    <a:ext cx="5655" cy="387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75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75"/>
                        </a:lnTo>
                        <a:lnTo>
                          <a:pt x="0" y="5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3" name="Google Shape;4793;p55"/>
                  <p:cNvSpPr/>
                  <p:nvPr/>
                </p:nvSpPr>
                <p:spPr>
                  <a:xfrm>
                    <a:off x="6275901" y="1246496"/>
                    <a:ext cx="5723" cy="523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8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778"/>
                        </a:lnTo>
                        <a:lnTo>
                          <a:pt x="1" y="77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4" name="Google Shape;4794;p55"/>
                  <p:cNvSpPr/>
                  <p:nvPr/>
                </p:nvSpPr>
                <p:spPr>
                  <a:xfrm>
                    <a:off x="6054259" y="1501393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776"/>
                        </a:lnTo>
                        <a:lnTo>
                          <a:pt x="1" y="77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5" name="Google Shape;4795;p55"/>
                  <p:cNvSpPr/>
                  <p:nvPr/>
                </p:nvSpPr>
                <p:spPr>
                  <a:xfrm>
                    <a:off x="6208372" y="1405049"/>
                    <a:ext cx="5655" cy="4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607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606"/>
                        </a:lnTo>
                        <a:lnTo>
                          <a:pt x="0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6" name="Google Shape;4796;p55"/>
                  <p:cNvSpPr/>
                  <p:nvPr/>
                </p:nvSpPr>
                <p:spPr>
                  <a:xfrm>
                    <a:off x="6259675" y="1497555"/>
                    <a:ext cx="5723" cy="4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7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606"/>
                        </a:lnTo>
                        <a:lnTo>
                          <a:pt x="1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7" name="Google Shape;4797;p55"/>
                  <p:cNvSpPr/>
                  <p:nvPr/>
                </p:nvSpPr>
                <p:spPr>
                  <a:xfrm>
                    <a:off x="6177334" y="1270262"/>
                    <a:ext cx="5655" cy="96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427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26"/>
                        </a:lnTo>
                        <a:lnTo>
                          <a:pt x="0" y="14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8" name="Google Shape;4798;p55"/>
                  <p:cNvSpPr/>
                  <p:nvPr/>
                </p:nvSpPr>
                <p:spPr>
                  <a:xfrm>
                    <a:off x="5974342" y="1435480"/>
                    <a:ext cx="5723" cy="100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99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1498"/>
                        </a:lnTo>
                        <a:lnTo>
                          <a:pt x="1" y="14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9" name="Google Shape;4799;p55"/>
                  <p:cNvSpPr/>
                  <p:nvPr/>
                </p:nvSpPr>
                <p:spPr>
                  <a:xfrm>
                    <a:off x="5984710" y="1272685"/>
                    <a:ext cx="5655" cy="630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937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937"/>
                        </a:lnTo>
                        <a:lnTo>
                          <a:pt x="0" y="93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0" name="Google Shape;4800;p55"/>
                  <p:cNvSpPr/>
                  <p:nvPr/>
                </p:nvSpPr>
                <p:spPr>
                  <a:xfrm>
                    <a:off x="6142526" y="1509876"/>
                    <a:ext cx="5723" cy="3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2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2"/>
                        </a:lnTo>
                        <a:lnTo>
                          <a:pt x="0" y="5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1" name="Google Shape;4801;p55"/>
                  <p:cNvSpPr/>
                  <p:nvPr/>
                </p:nvSpPr>
                <p:spPr>
                  <a:xfrm>
                    <a:off x="5695944" y="1292210"/>
                    <a:ext cx="5723" cy="546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811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811"/>
                        </a:lnTo>
                        <a:lnTo>
                          <a:pt x="0" y="8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2" name="Google Shape;4802;p55"/>
                  <p:cNvSpPr/>
                  <p:nvPr/>
                </p:nvSpPr>
                <p:spPr>
                  <a:xfrm>
                    <a:off x="5800166" y="1251545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2017"/>
                        </a:lnTo>
                        <a:lnTo>
                          <a:pt x="1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3" name="Google Shape;4803;p55"/>
                  <p:cNvSpPr/>
                  <p:nvPr/>
                </p:nvSpPr>
                <p:spPr>
                  <a:xfrm>
                    <a:off x="5727453" y="1462613"/>
                    <a:ext cx="5655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052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052"/>
                        </a:lnTo>
                        <a:lnTo>
                          <a:pt x="0" y="105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4" name="Google Shape;4804;p55"/>
                  <p:cNvSpPr/>
                  <p:nvPr/>
                </p:nvSpPr>
                <p:spPr>
                  <a:xfrm>
                    <a:off x="5629290" y="1411849"/>
                    <a:ext cx="5723" cy="471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01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701"/>
                        </a:lnTo>
                        <a:lnTo>
                          <a:pt x="1" y="7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5" name="Google Shape;4805;p55"/>
                  <p:cNvSpPr/>
                  <p:nvPr/>
                </p:nvSpPr>
                <p:spPr>
                  <a:xfrm>
                    <a:off x="5535368" y="1373675"/>
                    <a:ext cx="5723" cy="30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446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446"/>
                        </a:lnTo>
                        <a:lnTo>
                          <a:pt x="1" y="44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6" name="Google Shape;4806;p55"/>
                  <p:cNvSpPr/>
                  <p:nvPr/>
                </p:nvSpPr>
                <p:spPr>
                  <a:xfrm>
                    <a:off x="4705627" y="1579020"/>
                    <a:ext cx="5723" cy="33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05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504"/>
                        </a:lnTo>
                        <a:lnTo>
                          <a:pt x="1" y="5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7" name="Google Shape;4807;p55"/>
                  <p:cNvSpPr/>
                  <p:nvPr/>
                </p:nvSpPr>
                <p:spPr>
                  <a:xfrm>
                    <a:off x="4824258" y="1596054"/>
                    <a:ext cx="5723" cy="365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43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43"/>
                        </a:lnTo>
                        <a:lnTo>
                          <a:pt x="0" y="5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8" name="Google Shape;4808;p55"/>
                  <p:cNvSpPr/>
                  <p:nvPr/>
                </p:nvSpPr>
                <p:spPr>
                  <a:xfrm>
                    <a:off x="4761980" y="1690984"/>
                    <a:ext cx="5655" cy="38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74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73"/>
                        </a:lnTo>
                        <a:lnTo>
                          <a:pt x="0" y="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9" name="Google Shape;4809;p55"/>
                  <p:cNvSpPr/>
                  <p:nvPr/>
                </p:nvSpPr>
                <p:spPr>
                  <a:xfrm>
                    <a:off x="4969280" y="1623321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775"/>
                        </a:lnTo>
                        <a:lnTo>
                          <a:pt x="0" y="7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0" name="Google Shape;4810;p55"/>
                  <p:cNvSpPr/>
                  <p:nvPr/>
                </p:nvSpPr>
                <p:spPr>
                  <a:xfrm>
                    <a:off x="4926258" y="1808738"/>
                    <a:ext cx="5723" cy="40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5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605"/>
                        </a:lnTo>
                        <a:lnTo>
                          <a:pt x="0" y="6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1" name="Google Shape;4811;p55"/>
                  <p:cNvSpPr/>
                  <p:nvPr/>
                </p:nvSpPr>
                <p:spPr>
                  <a:xfrm>
                    <a:off x="4899462" y="1604941"/>
                    <a:ext cx="5723" cy="96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26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425"/>
                        </a:lnTo>
                        <a:lnTo>
                          <a:pt x="0" y="142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2" name="Google Shape;4812;p55"/>
                  <p:cNvSpPr/>
                  <p:nvPr/>
                </p:nvSpPr>
                <p:spPr>
                  <a:xfrm>
                    <a:off x="5254142" y="1605075"/>
                    <a:ext cx="5723" cy="5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813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812"/>
                        </a:lnTo>
                        <a:lnTo>
                          <a:pt x="1" y="81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3" name="Google Shape;4813;p55"/>
                  <p:cNvSpPr/>
                  <p:nvPr/>
                </p:nvSpPr>
                <p:spPr>
                  <a:xfrm>
                    <a:off x="5393173" y="1589927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2017"/>
                        </a:lnTo>
                        <a:lnTo>
                          <a:pt x="1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4" name="Google Shape;4814;p55"/>
                  <p:cNvSpPr/>
                  <p:nvPr/>
                </p:nvSpPr>
                <p:spPr>
                  <a:xfrm>
                    <a:off x="5327731" y="1786789"/>
                    <a:ext cx="5723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052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051"/>
                        </a:lnTo>
                        <a:lnTo>
                          <a:pt x="0" y="105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5" name="Google Shape;4815;p55"/>
                  <p:cNvSpPr/>
                  <p:nvPr/>
                </p:nvSpPr>
                <p:spPr>
                  <a:xfrm>
                    <a:off x="5154363" y="1684857"/>
                    <a:ext cx="5723" cy="299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445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444"/>
                        </a:lnTo>
                        <a:lnTo>
                          <a:pt x="1" y="4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6" name="Google Shape;4816;p55"/>
                  <p:cNvSpPr/>
                  <p:nvPr/>
                </p:nvSpPr>
                <p:spPr>
                  <a:xfrm>
                    <a:off x="4721853" y="1995164"/>
                    <a:ext cx="5723" cy="83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245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1245"/>
                        </a:lnTo>
                        <a:lnTo>
                          <a:pt x="1" y="124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7" name="Google Shape;4817;p55"/>
                  <p:cNvSpPr/>
                  <p:nvPr/>
                </p:nvSpPr>
                <p:spPr>
                  <a:xfrm>
                    <a:off x="4677821" y="1723300"/>
                    <a:ext cx="5723" cy="100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99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498"/>
                        </a:lnTo>
                        <a:lnTo>
                          <a:pt x="0" y="14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8" name="Google Shape;4818;p55"/>
                  <p:cNvSpPr/>
                  <p:nvPr/>
                </p:nvSpPr>
                <p:spPr>
                  <a:xfrm>
                    <a:off x="4835299" y="1796619"/>
                    <a:ext cx="5723" cy="3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3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2"/>
                        </a:lnTo>
                        <a:lnTo>
                          <a:pt x="0" y="5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9" name="Google Shape;4819;p55"/>
                  <p:cNvSpPr/>
                  <p:nvPr/>
                </p:nvSpPr>
                <p:spPr>
                  <a:xfrm>
                    <a:off x="5405898" y="1995164"/>
                    <a:ext cx="5655" cy="964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432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32"/>
                        </a:lnTo>
                        <a:lnTo>
                          <a:pt x="0" y="143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0" name="Google Shape;4820;p55"/>
                  <p:cNvSpPr/>
                  <p:nvPr/>
                </p:nvSpPr>
                <p:spPr>
                  <a:xfrm>
                    <a:off x="5194894" y="1993144"/>
                    <a:ext cx="5723" cy="33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05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505"/>
                        </a:lnTo>
                        <a:lnTo>
                          <a:pt x="1" y="5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1" name="Google Shape;4821;p55"/>
                  <p:cNvSpPr/>
                  <p:nvPr/>
                </p:nvSpPr>
                <p:spPr>
                  <a:xfrm>
                    <a:off x="5277909" y="2019469"/>
                    <a:ext cx="5655" cy="3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44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43"/>
                        </a:lnTo>
                        <a:lnTo>
                          <a:pt x="0" y="5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2" name="Google Shape;4822;p55"/>
                  <p:cNvSpPr/>
                  <p:nvPr/>
                </p:nvSpPr>
                <p:spPr>
                  <a:xfrm>
                    <a:off x="5251180" y="2105175"/>
                    <a:ext cx="5723" cy="385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73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573"/>
                        </a:lnTo>
                        <a:lnTo>
                          <a:pt x="1" y="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3" name="Google Shape;4823;p55"/>
                  <p:cNvSpPr/>
                  <p:nvPr/>
                </p:nvSpPr>
                <p:spPr>
                  <a:xfrm>
                    <a:off x="5439359" y="2021825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775"/>
                        </a:lnTo>
                        <a:lnTo>
                          <a:pt x="1" y="7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4" name="Google Shape;4824;p55"/>
                  <p:cNvSpPr/>
                  <p:nvPr/>
                </p:nvSpPr>
                <p:spPr>
                  <a:xfrm>
                    <a:off x="5217718" y="2276588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776"/>
                        </a:lnTo>
                        <a:lnTo>
                          <a:pt x="0" y="77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5" name="Google Shape;4825;p55"/>
                  <p:cNvSpPr/>
                  <p:nvPr/>
                </p:nvSpPr>
                <p:spPr>
                  <a:xfrm>
                    <a:off x="5371763" y="2180244"/>
                    <a:ext cx="5723" cy="4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7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606"/>
                        </a:lnTo>
                        <a:lnTo>
                          <a:pt x="1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6" name="Google Shape;4826;p55"/>
                  <p:cNvSpPr/>
                  <p:nvPr/>
                </p:nvSpPr>
                <p:spPr>
                  <a:xfrm>
                    <a:off x="5423134" y="2272751"/>
                    <a:ext cx="5723" cy="40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6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606"/>
                        </a:lnTo>
                        <a:lnTo>
                          <a:pt x="1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7" name="Google Shape;4827;p55"/>
                  <p:cNvSpPr/>
                  <p:nvPr/>
                </p:nvSpPr>
                <p:spPr>
                  <a:xfrm>
                    <a:off x="5340792" y="2045592"/>
                    <a:ext cx="5655" cy="959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425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24"/>
                        </a:lnTo>
                        <a:lnTo>
                          <a:pt x="0" y="142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8" name="Google Shape;4828;p55"/>
                  <p:cNvSpPr/>
                  <p:nvPr/>
                </p:nvSpPr>
                <p:spPr>
                  <a:xfrm>
                    <a:off x="5137801" y="2210676"/>
                    <a:ext cx="5723" cy="100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99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498"/>
                        </a:lnTo>
                        <a:lnTo>
                          <a:pt x="0" y="14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9" name="Google Shape;4829;p55"/>
                  <p:cNvSpPr/>
                  <p:nvPr/>
                </p:nvSpPr>
                <p:spPr>
                  <a:xfrm>
                    <a:off x="5148236" y="2047881"/>
                    <a:ext cx="5723" cy="63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939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938"/>
                        </a:lnTo>
                        <a:lnTo>
                          <a:pt x="1" y="9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0" name="Google Shape;4830;p55"/>
                  <p:cNvSpPr/>
                  <p:nvPr/>
                </p:nvSpPr>
                <p:spPr>
                  <a:xfrm>
                    <a:off x="5305984" y="2285071"/>
                    <a:ext cx="5723" cy="3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2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2"/>
                        </a:lnTo>
                        <a:lnTo>
                          <a:pt x="0" y="5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1" name="Google Shape;4831;p55"/>
                  <p:cNvSpPr/>
                  <p:nvPr/>
                </p:nvSpPr>
                <p:spPr>
                  <a:xfrm>
                    <a:off x="4859402" y="2067405"/>
                    <a:ext cx="5655" cy="546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811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811"/>
                        </a:lnTo>
                        <a:lnTo>
                          <a:pt x="0" y="8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2" name="Google Shape;4832;p55"/>
                  <p:cNvSpPr/>
                  <p:nvPr/>
                </p:nvSpPr>
                <p:spPr>
                  <a:xfrm>
                    <a:off x="4963760" y="2026740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2017"/>
                        </a:lnTo>
                        <a:lnTo>
                          <a:pt x="0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3" name="Google Shape;4833;p55"/>
                  <p:cNvSpPr/>
                  <p:nvPr/>
                </p:nvSpPr>
                <p:spPr>
                  <a:xfrm>
                    <a:off x="4890844" y="2237808"/>
                    <a:ext cx="5723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052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1052"/>
                        </a:lnTo>
                        <a:lnTo>
                          <a:pt x="1" y="105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4" name="Google Shape;4834;p55"/>
                  <p:cNvSpPr/>
                  <p:nvPr/>
                </p:nvSpPr>
                <p:spPr>
                  <a:xfrm>
                    <a:off x="4792883" y="2187044"/>
                    <a:ext cx="5655" cy="473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703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702"/>
                        </a:lnTo>
                        <a:lnTo>
                          <a:pt x="0" y="7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5" name="Google Shape;4835;p55"/>
                  <p:cNvSpPr/>
                  <p:nvPr/>
                </p:nvSpPr>
                <p:spPr>
                  <a:xfrm>
                    <a:off x="4698962" y="2148870"/>
                    <a:ext cx="5723" cy="30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446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446"/>
                        </a:lnTo>
                        <a:lnTo>
                          <a:pt x="0" y="44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6" name="Google Shape;4836;p55"/>
                  <p:cNvSpPr/>
                  <p:nvPr/>
                </p:nvSpPr>
                <p:spPr>
                  <a:xfrm>
                    <a:off x="5542101" y="1579020"/>
                    <a:ext cx="5723" cy="33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05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04"/>
                        </a:lnTo>
                        <a:lnTo>
                          <a:pt x="0" y="5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7" name="Google Shape;4837;p55"/>
                  <p:cNvSpPr/>
                  <p:nvPr/>
                </p:nvSpPr>
                <p:spPr>
                  <a:xfrm>
                    <a:off x="5660799" y="1596054"/>
                    <a:ext cx="5723" cy="365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43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43"/>
                        </a:lnTo>
                        <a:lnTo>
                          <a:pt x="0" y="5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8" name="Google Shape;4838;p55"/>
                  <p:cNvSpPr/>
                  <p:nvPr/>
                </p:nvSpPr>
                <p:spPr>
                  <a:xfrm>
                    <a:off x="5598521" y="1690984"/>
                    <a:ext cx="5655" cy="38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74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73"/>
                        </a:lnTo>
                        <a:lnTo>
                          <a:pt x="0" y="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9" name="Google Shape;4839;p55"/>
                  <p:cNvSpPr/>
                  <p:nvPr/>
                </p:nvSpPr>
                <p:spPr>
                  <a:xfrm>
                    <a:off x="5805822" y="1623321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775"/>
                        </a:lnTo>
                        <a:lnTo>
                          <a:pt x="0" y="7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0" name="Google Shape;4840;p55"/>
                  <p:cNvSpPr/>
                  <p:nvPr/>
                </p:nvSpPr>
                <p:spPr>
                  <a:xfrm>
                    <a:off x="5762800" y="1808738"/>
                    <a:ext cx="5723" cy="40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5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605"/>
                        </a:lnTo>
                        <a:lnTo>
                          <a:pt x="0" y="6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1" name="Google Shape;4841;p55"/>
                  <p:cNvSpPr/>
                  <p:nvPr/>
                </p:nvSpPr>
                <p:spPr>
                  <a:xfrm>
                    <a:off x="5736003" y="1604941"/>
                    <a:ext cx="5723" cy="96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26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1425"/>
                        </a:lnTo>
                        <a:lnTo>
                          <a:pt x="1" y="142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2" name="Google Shape;4842;p55"/>
                  <p:cNvSpPr/>
                  <p:nvPr/>
                </p:nvSpPr>
                <p:spPr>
                  <a:xfrm>
                    <a:off x="5506485" y="1975370"/>
                    <a:ext cx="5723" cy="395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8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7"/>
                        </a:lnTo>
                        <a:lnTo>
                          <a:pt x="0" y="5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3" name="Google Shape;4843;p55"/>
                  <p:cNvSpPr/>
                  <p:nvPr/>
                </p:nvSpPr>
                <p:spPr>
                  <a:xfrm>
                    <a:off x="6090684" y="1605075"/>
                    <a:ext cx="5723" cy="5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813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812"/>
                        </a:lnTo>
                        <a:lnTo>
                          <a:pt x="1" y="81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4" name="Google Shape;4844;p55"/>
                  <p:cNvSpPr/>
                  <p:nvPr/>
                </p:nvSpPr>
                <p:spPr>
                  <a:xfrm>
                    <a:off x="6229714" y="1589927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2017"/>
                        </a:lnTo>
                        <a:lnTo>
                          <a:pt x="1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5" name="Google Shape;4845;p55"/>
                  <p:cNvSpPr/>
                  <p:nvPr/>
                </p:nvSpPr>
                <p:spPr>
                  <a:xfrm>
                    <a:off x="6164138" y="1786789"/>
                    <a:ext cx="5723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052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1051"/>
                        </a:lnTo>
                        <a:lnTo>
                          <a:pt x="1" y="105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6" name="Google Shape;4846;p55"/>
                  <p:cNvSpPr/>
                  <p:nvPr/>
                </p:nvSpPr>
                <p:spPr>
                  <a:xfrm>
                    <a:off x="5990770" y="1684857"/>
                    <a:ext cx="5723" cy="299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445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444"/>
                        </a:lnTo>
                        <a:lnTo>
                          <a:pt x="1" y="4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7" name="Google Shape;4847;p55"/>
                  <p:cNvSpPr/>
                  <p:nvPr/>
                </p:nvSpPr>
                <p:spPr>
                  <a:xfrm>
                    <a:off x="5558394" y="1995164"/>
                    <a:ext cx="5723" cy="83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245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1245"/>
                        </a:lnTo>
                        <a:lnTo>
                          <a:pt x="1" y="124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8" name="Google Shape;4848;p55"/>
                  <p:cNvSpPr/>
                  <p:nvPr/>
                </p:nvSpPr>
                <p:spPr>
                  <a:xfrm>
                    <a:off x="5489316" y="2245483"/>
                    <a:ext cx="5723" cy="45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80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679"/>
                        </a:lnTo>
                        <a:lnTo>
                          <a:pt x="1" y="67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9" name="Google Shape;4849;p55"/>
                  <p:cNvSpPr/>
                  <p:nvPr/>
                </p:nvSpPr>
                <p:spPr>
                  <a:xfrm>
                    <a:off x="5514362" y="1723300"/>
                    <a:ext cx="5723" cy="100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99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498"/>
                        </a:lnTo>
                        <a:lnTo>
                          <a:pt x="0" y="14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0" name="Google Shape;4850;p55"/>
                  <p:cNvSpPr/>
                  <p:nvPr/>
                </p:nvSpPr>
                <p:spPr>
                  <a:xfrm>
                    <a:off x="6043554" y="1769621"/>
                    <a:ext cx="5723" cy="63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936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936"/>
                        </a:lnTo>
                        <a:lnTo>
                          <a:pt x="1" y="9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1" name="Google Shape;4851;p55"/>
                  <p:cNvSpPr/>
                  <p:nvPr/>
                </p:nvSpPr>
                <p:spPr>
                  <a:xfrm>
                    <a:off x="5671841" y="1796619"/>
                    <a:ext cx="5723" cy="3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3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2"/>
                        </a:lnTo>
                        <a:lnTo>
                          <a:pt x="0" y="5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2" name="Google Shape;4852;p55"/>
                  <p:cNvSpPr/>
                  <p:nvPr/>
                </p:nvSpPr>
                <p:spPr>
                  <a:xfrm>
                    <a:off x="6242305" y="1995164"/>
                    <a:ext cx="5723" cy="964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32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32"/>
                        </a:lnTo>
                        <a:lnTo>
                          <a:pt x="0" y="143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3" name="Google Shape;4853;p55"/>
                  <p:cNvSpPr/>
                  <p:nvPr/>
                </p:nvSpPr>
                <p:spPr>
                  <a:xfrm>
                    <a:off x="6031436" y="1993144"/>
                    <a:ext cx="5723" cy="33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05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505"/>
                        </a:lnTo>
                        <a:lnTo>
                          <a:pt x="1" y="5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4" name="Google Shape;4854;p55"/>
                  <p:cNvSpPr/>
                  <p:nvPr/>
                </p:nvSpPr>
                <p:spPr>
                  <a:xfrm>
                    <a:off x="6114450" y="2019469"/>
                    <a:ext cx="5723" cy="3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44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43"/>
                        </a:lnTo>
                        <a:lnTo>
                          <a:pt x="0" y="5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5" name="Google Shape;4855;p55"/>
                  <p:cNvSpPr/>
                  <p:nvPr/>
                </p:nvSpPr>
                <p:spPr>
                  <a:xfrm>
                    <a:off x="6087788" y="2105175"/>
                    <a:ext cx="5655" cy="385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73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73"/>
                        </a:lnTo>
                        <a:lnTo>
                          <a:pt x="0" y="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6" name="Google Shape;4856;p55"/>
                  <p:cNvSpPr/>
                  <p:nvPr/>
                </p:nvSpPr>
                <p:spPr>
                  <a:xfrm>
                    <a:off x="6275901" y="2021825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775"/>
                        </a:lnTo>
                        <a:lnTo>
                          <a:pt x="1" y="7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7" name="Google Shape;4857;p55"/>
                  <p:cNvSpPr/>
                  <p:nvPr/>
                </p:nvSpPr>
                <p:spPr>
                  <a:xfrm>
                    <a:off x="6054259" y="2276588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776"/>
                        </a:lnTo>
                        <a:lnTo>
                          <a:pt x="1" y="77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8" name="Google Shape;4858;p55"/>
                  <p:cNvSpPr/>
                  <p:nvPr/>
                </p:nvSpPr>
                <p:spPr>
                  <a:xfrm>
                    <a:off x="6208372" y="2180244"/>
                    <a:ext cx="5655" cy="4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607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606"/>
                        </a:lnTo>
                        <a:lnTo>
                          <a:pt x="0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9" name="Google Shape;4859;p55"/>
                  <p:cNvSpPr/>
                  <p:nvPr/>
                </p:nvSpPr>
                <p:spPr>
                  <a:xfrm>
                    <a:off x="6259675" y="2272751"/>
                    <a:ext cx="5723" cy="40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6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606"/>
                        </a:lnTo>
                        <a:lnTo>
                          <a:pt x="1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0" name="Google Shape;4860;p55"/>
                  <p:cNvSpPr/>
                  <p:nvPr/>
                </p:nvSpPr>
                <p:spPr>
                  <a:xfrm>
                    <a:off x="6177334" y="2045592"/>
                    <a:ext cx="5655" cy="959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425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24"/>
                        </a:lnTo>
                        <a:lnTo>
                          <a:pt x="0" y="142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1" name="Google Shape;4861;p55"/>
                  <p:cNvSpPr/>
                  <p:nvPr/>
                </p:nvSpPr>
                <p:spPr>
                  <a:xfrm>
                    <a:off x="5974342" y="2210676"/>
                    <a:ext cx="5723" cy="100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99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1498"/>
                        </a:lnTo>
                        <a:lnTo>
                          <a:pt x="1" y="14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2" name="Google Shape;4862;p55"/>
                  <p:cNvSpPr/>
                  <p:nvPr/>
                </p:nvSpPr>
                <p:spPr>
                  <a:xfrm>
                    <a:off x="5984710" y="2047881"/>
                    <a:ext cx="5655" cy="63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939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938"/>
                        </a:lnTo>
                        <a:lnTo>
                          <a:pt x="0" y="9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3" name="Google Shape;4863;p55"/>
                  <p:cNvSpPr/>
                  <p:nvPr/>
                </p:nvSpPr>
                <p:spPr>
                  <a:xfrm>
                    <a:off x="6142526" y="2285071"/>
                    <a:ext cx="5723" cy="3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2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2"/>
                        </a:lnTo>
                        <a:lnTo>
                          <a:pt x="0" y="5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4" name="Google Shape;4864;p55"/>
                  <p:cNvSpPr/>
                  <p:nvPr/>
                </p:nvSpPr>
                <p:spPr>
                  <a:xfrm>
                    <a:off x="5695944" y="2067405"/>
                    <a:ext cx="5723" cy="546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811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811"/>
                        </a:lnTo>
                        <a:lnTo>
                          <a:pt x="0" y="8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5" name="Google Shape;4865;p55"/>
                  <p:cNvSpPr/>
                  <p:nvPr/>
                </p:nvSpPr>
                <p:spPr>
                  <a:xfrm>
                    <a:off x="5800166" y="2026740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2017"/>
                        </a:lnTo>
                        <a:lnTo>
                          <a:pt x="1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6" name="Google Shape;4866;p55"/>
                  <p:cNvSpPr/>
                  <p:nvPr/>
                </p:nvSpPr>
                <p:spPr>
                  <a:xfrm>
                    <a:off x="5727453" y="2237808"/>
                    <a:ext cx="5655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052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052"/>
                        </a:lnTo>
                        <a:lnTo>
                          <a:pt x="0" y="105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7" name="Google Shape;4867;p55"/>
                  <p:cNvSpPr/>
                  <p:nvPr/>
                </p:nvSpPr>
                <p:spPr>
                  <a:xfrm>
                    <a:off x="5629290" y="2187044"/>
                    <a:ext cx="5723" cy="473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03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702"/>
                        </a:lnTo>
                        <a:lnTo>
                          <a:pt x="1" y="7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8" name="Google Shape;4868;p55"/>
                  <p:cNvSpPr/>
                  <p:nvPr/>
                </p:nvSpPr>
                <p:spPr>
                  <a:xfrm>
                    <a:off x="5535368" y="2148870"/>
                    <a:ext cx="5723" cy="30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446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446"/>
                        </a:lnTo>
                        <a:lnTo>
                          <a:pt x="1" y="44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9" name="Google Shape;4869;p55"/>
                  <p:cNvSpPr/>
                  <p:nvPr/>
                </p:nvSpPr>
                <p:spPr>
                  <a:xfrm flipH="1">
                    <a:off x="7976218" y="803825"/>
                    <a:ext cx="5723" cy="33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05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505"/>
                        </a:lnTo>
                        <a:lnTo>
                          <a:pt x="1" y="5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0" name="Google Shape;4870;p55"/>
                  <p:cNvSpPr/>
                  <p:nvPr/>
                </p:nvSpPr>
                <p:spPr>
                  <a:xfrm flipH="1">
                    <a:off x="7857588" y="820724"/>
                    <a:ext cx="5723" cy="36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46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45"/>
                        </a:lnTo>
                        <a:lnTo>
                          <a:pt x="0" y="54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1" name="Google Shape;4871;p55"/>
                  <p:cNvSpPr/>
                  <p:nvPr/>
                </p:nvSpPr>
                <p:spPr>
                  <a:xfrm flipH="1">
                    <a:off x="7919933" y="915789"/>
                    <a:ext cx="5655" cy="38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74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73"/>
                        </a:lnTo>
                        <a:lnTo>
                          <a:pt x="0" y="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2" name="Google Shape;4872;p55"/>
                  <p:cNvSpPr/>
                  <p:nvPr/>
                </p:nvSpPr>
                <p:spPr>
                  <a:xfrm flipH="1">
                    <a:off x="7712565" y="847991"/>
                    <a:ext cx="5723" cy="523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8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777"/>
                        </a:lnTo>
                        <a:lnTo>
                          <a:pt x="0" y="77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3" name="Google Shape;4873;p55"/>
                  <p:cNvSpPr/>
                  <p:nvPr/>
                </p:nvSpPr>
                <p:spPr>
                  <a:xfrm flipH="1">
                    <a:off x="7755587" y="1033542"/>
                    <a:ext cx="5723" cy="40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5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605"/>
                        </a:lnTo>
                        <a:lnTo>
                          <a:pt x="0" y="6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4" name="Google Shape;4874;p55"/>
                  <p:cNvSpPr/>
                  <p:nvPr/>
                </p:nvSpPr>
                <p:spPr>
                  <a:xfrm flipH="1">
                    <a:off x="7782383" y="829746"/>
                    <a:ext cx="5723" cy="96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26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425"/>
                        </a:lnTo>
                        <a:lnTo>
                          <a:pt x="0" y="142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5" name="Google Shape;4875;p55"/>
                  <p:cNvSpPr/>
                  <p:nvPr/>
                </p:nvSpPr>
                <p:spPr>
                  <a:xfrm flipH="1">
                    <a:off x="8011902" y="1200175"/>
                    <a:ext cx="5723" cy="395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8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7"/>
                        </a:lnTo>
                        <a:lnTo>
                          <a:pt x="0" y="5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6" name="Google Shape;4876;p55"/>
                  <p:cNvSpPr/>
                  <p:nvPr/>
                </p:nvSpPr>
                <p:spPr>
                  <a:xfrm flipH="1">
                    <a:off x="7427703" y="829880"/>
                    <a:ext cx="5723" cy="5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813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812"/>
                        </a:lnTo>
                        <a:lnTo>
                          <a:pt x="1" y="81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7" name="Google Shape;4877;p55"/>
                  <p:cNvSpPr/>
                  <p:nvPr/>
                </p:nvSpPr>
                <p:spPr>
                  <a:xfrm flipH="1">
                    <a:off x="7288672" y="814732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2017"/>
                        </a:lnTo>
                        <a:lnTo>
                          <a:pt x="1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8" name="Google Shape;4878;p55"/>
                  <p:cNvSpPr/>
                  <p:nvPr/>
                </p:nvSpPr>
                <p:spPr>
                  <a:xfrm flipH="1">
                    <a:off x="7354114" y="1011594"/>
                    <a:ext cx="5723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052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051"/>
                        </a:lnTo>
                        <a:lnTo>
                          <a:pt x="0" y="105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9" name="Google Shape;4879;p55"/>
                  <p:cNvSpPr/>
                  <p:nvPr/>
                </p:nvSpPr>
                <p:spPr>
                  <a:xfrm flipH="1">
                    <a:off x="7527482" y="909595"/>
                    <a:ext cx="5723" cy="30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446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445"/>
                        </a:lnTo>
                        <a:lnTo>
                          <a:pt x="1" y="44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0" name="Google Shape;4880;p55"/>
                  <p:cNvSpPr/>
                  <p:nvPr/>
                </p:nvSpPr>
                <p:spPr>
                  <a:xfrm flipH="1">
                    <a:off x="7959993" y="1219969"/>
                    <a:ext cx="5723" cy="83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244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1243"/>
                        </a:lnTo>
                        <a:lnTo>
                          <a:pt x="1" y="12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1" name="Google Shape;4881;p55"/>
                  <p:cNvSpPr/>
                  <p:nvPr/>
                </p:nvSpPr>
                <p:spPr>
                  <a:xfrm flipH="1">
                    <a:off x="8029070" y="1470288"/>
                    <a:ext cx="5723" cy="45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80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679"/>
                        </a:lnTo>
                        <a:lnTo>
                          <a:pt x="0" y="67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2" name="Google Shape;4882;p55"/>
                  <p:cNvSpPr/>
                  <p:nvPr/>
                </p:nvSpPr>
                <p:spPr>
                  <a:xfrm flipH="1">
                    <a:off x="8004025" y="948105"/>
                    <a:ext cx="5723" cy="100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99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498"/>
                        </a:lnTo>
                        <a:lnTo>
                          <a:pt x="0" y="14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3" name="Google Shape;4883;p55"/>
                  <p:cNvSpPr/>
                  <p:nvPr/>
                </p:nvSpPr>
                <p:spPr>
                  <a:xfrm flipH="1">
                    <a:off x="7474832" y="994426"/>
                    <a:ext cx="5723" cy="630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937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936"/>
                        </a:lnTo>
                        <a:lnTo>
                          <a:pt x="1" y="9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4" name="Google Shape;4884;p55"/>
                  <p:cNvSpPr/>
                  <p:nvPr/>
                </p:nvSpPr>
                <p:spPr>
                  <a:xfrm flipH="1">
                    <a:off x="7846546" y="1021356"/>
                    <a:ext cx="5723" cy="393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4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83"/>
                        </a:lnTo>
                        <a:lnTo>
                          <a:pt x="0" y="58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5" name="Google Shape;4885;p55"/>
                  <p:cNvSpPr/>
                  <p:nvPr/>
                </p:nvSpPr>
                <p:spPr>
                  <a:xfrm flipH="1">
                    <a:off x="7276015" y="1219969"/>
                    <a:ext cx="5655" cy="964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432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32"/>
                        </a:lnTo>
                        <a:lnTo>
                          <a:pt x="0" y="143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6" name="Google Shape;4886;p55"/>
                  <p:cNvSpPr/>
                  <p:nvPr/>
                </p:nvSpPr>
                <p:spPr>
                  <a:xfrm flipH="1">
                    <a:off x="7486951" y="1217815"/>
                    <a:ext cx="5723" cy="34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06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505"/>
                        </a:lnTo>
                        <a:lnTo>
                          <a:pt x="1" y="5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7" name="Google Shape;4887;p55"/>
                  <p:cNvSpPr/>
                  <p:nvPr/>
                </p:nvSpPr>
                <p:spPr>
                  <a:xfrm flipH="1">
                    <a:off x="7404004" y="1244274"/>
                    <a:ext cx="5655" cy="3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44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43"/>
                        </a:lnTo>
                        <a:lnTo>
                          <a:pt x="0" y="5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8" name="Google Shape;4888;p55"/>
                  <p:cNvSpPr/>
                  <p:nvPr/>
                </p:nvSpPr>
                <p:spPr>
                  <a:xfrm flipH="1">
                    <a:off x="7430666" y="1329846"/>
                    <a:ext cx="5723" cy="387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75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575"/>
                        </a:lnTo>
                        <a:lnTo>
                          <a:pt x="1" y="5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9" name="Google Shape;4889;p55"/>
                  <p:cNvSpPr/>
                  <p:nvPr/>
                </p:nvSpPr>
                <p:spPr>
                  <a:xfrm flipH="1">
                    <a:off x="7242486" y="1246496"/>
                    <a:ext cx="5723" cy="523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8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778"/>
                        </a:lnTo>
                        <a:lnTo>
                          <a:pt x="1" y="77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0" name="Google Shape;4890;p55"/>
                  <p:cNvSpPr/>
                  <p:nvPr/>
                </p:nvSpPr>
                <p:spPr>
                  <a:xfrm flipH="1">
                    <a:off x="7464127" y="1501393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776"/>
                        </a:lnTo>
                        <a:lnTo>
                          <a:pt x="0" y="77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1" name="Google Shape;4891;p55"/>
                  <p:cNvSpPr/>
                  <p:nvPr/>
                </p:nvSpPr>
                <p:spPr>
                  <a:xfrm flipH="1">
                    <a:off x="7310082" y="1405049"/>
                    <a:ext cx="5723" cy="4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7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606"/>
                        </a:lnTo>
                        <a:lnTo>
                          <a:pt x="1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2" name="Google Shape;4892;p55"/>
                  <p:cNvSpPr/>
                  <p:nvPr/>
                </p:nvSpPr>
                <p:spPr>
                  <a:xfrm flipH="1">
                    <a:off x="7258712" y="1497555"/>
                    <a:ext cx="5723" cy="4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7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606"/>
                        </a:lnTo>
                        <a:lnTo>
                          <a:pt x="1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3" name="Google Shape;4893;p55"/>
                  <p:cNvSpPr/>
                  <p:nvPr/>
                </p:nvSpPr>
                <p:spPr>
                  <a:xfrm flipH="1">
                    <a:off x="7341120" y="1270262"/>
                    <a:ext cx="5655" cy="96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427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26"/>
                        </a:lnTo>
                        <a:lnTo>
                          <a:pt x="0" y="14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4" name="Google Shape;4894;p55"/>
                  <p:cNvSpPr/>
                  <p:nvPr/>
                </p:nvSpPr>
                <p:spPr>
                  <a:xfrm flipH="1">
                    <a:off x="7544045" y="1435480"/>
                    <a:ext cx="5723" cy="100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99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498"/>
                        </a:lnTo>
                        <a:lnTo>
                          <a:pt x="0" y="14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5" name="Google Shape;4895;p55"/>
                  <p:cNvSpPr/>
                  <p:nvPr/>
                </p:nvSpPr>
                <p:spPr>
                  <a:xfrm flipH="1">
                    <a:off x="7533609" y="1272685"/>
                    <a:ext cx="5723" cy="630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937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937"/>
                        </a:lnTo>
                        <a:lnTo>
                          <a:pt x="1" y="93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6" name="Google Shape;4896;p55"/>
                  <p:cNvSpPr/>
                  <p:nvPr/>
                </p:nvSpPr>
                <p:spPr>
                  <a:xfrm flipH="1">
                    <a:off x="7375861" y="1509876"/>
                    <a:ext cx="5723" cy="3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2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2"/>
                        </a:lnTo>
                        <a:lnTo>
                          <a:pt x="0" y="5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7" name="Google Shape;4897;p55"/>
                  <p:cNvSpPr/>
                  <p:nvPr/>
                </p:nvSpPr>
                <p:spPr>
                  <a:xfrm flipH="1">
                    <a:off x="7822510" y="1292210"/>
                    <a:ext cx="5655" cy="546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811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811"/>
                        </a:lnTo>
                        <a:lnTo>
                          <a:pt x="0" y="8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8" name="Google Shape;4898;p55"/>
                  <p:cNvSpPr/>
                  <p:nvPr/>
                </p:nvSpPr>
                <p:spPr>
                  <a:xfrm flipH="1">
                    <a:off x="7718086" y="1251545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2017"/>
                        </a:lnTo>
                        <a:lnTo>
                          <a:pt x="0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9" name="Google Shape;4899;p55"/>
                  <p:cNvSpPr/>
                  <p:nvPr/>
                </p:nvSpPr>
                <p:spPr>
                  <a:xfrm flipH="1">
                    <a:off x="7791001" y="1462613"/>
                    <a:ext cx="5723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052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1052"/>
                        </a:lnTo>
                        <a:lnTo>
                          <a:pt x="1" y="105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0" name="Google Shape;4900;p55"/>
                  <p:cNvSpPr/>
                  <p:nvPr/>
                </p:nvSpPr>
                <p:spPr>
                  <a:xfrm flipH="1">
                    <a:off x="7889030" y="1411849"/>
                    <a:ext cx="5655" cy="471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701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701"/>
                        </a:lnTo>
                        <a:lnTo>
                          <a:pt x="0" y="7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1" name="Google Shape;4901;p55"/>
                  <p:cNvSpPr/>
                  <p:nvPr/>
                </p:nvSpPr>
                <p:spPr>
                  <a:xfrm flipH="1">
                    <a:off x="7982884" y="1373675"/>
                    <a:ext cx="5723" cy="30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446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446"/>
                        </a:lnTo>
                        <a:lnTo>
                          <a:pt x="0" y="44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2" name="Google Shape;4902;p55"/>
                  <p:cNvSpPr/>
                  <p:nvPr/>
                </p:nvSpPr>
                <p:spPr>
                  <a:xfrm flipH="1">
                    <a:off x="7139744" y="803825"/>
                    <a:ext cx="5723" cy="33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05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05"/>
                        </a:lnTo>
                        <a:lnTo>
                          <a:pt x="0" y="5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3" name="Google Shape;4903;p55"/>
                  <p:cNvSpPr/>
                  <p:nvPr/>
                </p:nvSpPr>
                <p:spPr>
                  <a:xfrm flipH="1">
                    <a:off x="7021046" y="820724"/>
                    <a:ext cx="5723" cy="36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46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45"/>
                        </a:lnTo>
                        <a:lnTo>
                          <a:pt x="0" y="54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4" name="Google Shape;4904;p55"/>
                  <p:cNvSpPr/>
                  <p:nvPr/>
                </p:nvSpPr>
                <p:spPr>
                  <a:xfrm flipH="1">
                    <a:off x="7083391" y="915789"/>
                    <a:ext cx="5655" cy="38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74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73"/>
                        </a:lnTo>
                        <a:lnTo>
                          <a:pt x="0" y="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5" name="Google Shape;4905;p55"/>
                  <p:cNvSpPr/>
                  <p:nvPr/>
                </p:nvSpPr>
                <p:spPr>
                  <a:xfrm flipH="1">
                    <a:off x="6876023" y="847991"/>
                    <a:ext cx="5723" cy="523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8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777"/>
                        </a:lnTo>
                        <a:lnTo>
                          <a:pt x="0" y="77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6" name="Google Shape;4906;p55"/>
                  <p:cNvSpPr/>
                  <p:nvPr/>
                </p:nvSpPr>
                <p:spPr>
                  <a:xfrm flipH="1">
                    <a:off x="6919046" y="1033542"/>
                    <a:ext cx="5723" cy="40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5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605"/>
                        </a:lnTo>
                        <a:lnTo>
                          <a:pt x="0" y="6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7" name="Google Shape;4907;p55"/>
                  <p:cNvSpPr/>
                  <p:nvPr/>
                </p:nvSpPr>
                <p:spPr>
                  <a:xfrm flipH="1">
                    <a:off x="6945842" y="829746"/>
                    <a:ext cx="5723" cy="96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26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1425"/>
                        </a:lnTo>
                        <a:lnTo>
                          <a:pt x="1" y="142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8" name="Google Shape;4908;p55"/>
                  <p:cNvSpPr/>
                  <p:nvPr/>
                </p:nvSpPr>
                <p:spPr>
                  <a:xfrm flipH="1">
                    <a:off x="7175361" y="1200175"/>
                    <a:ext cx="5723" cy="395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8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7"/>
                        </a:lnTo>
                        <a:lnTo>
                          <a:pt x="0" y="5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9" name="Google Shape;4909;p55"/>
                  <p:cNvSpPr/>
                  <p:nvPr/>
                </p:nvSpPr>
                <p:spPr>
                  <a:xfrm flipH="1">
                    <a:off x="6591162" y="829880"/>
                    <a:ext cx="5723" cy="5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813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812"/>
                        </a:lnTo>
                        <a:lnTo>
                          <a:pt x="1" y="81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0" name="Google Shape;4910;p55"/>
                  <p:cNvSpPr/>
                  <p:nvPr/>
                </p:nvSpPr>
                <p:spPr>
                  <a:xfrm flipH="1">
                    <a:off x="6452131" y="814732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2017"/>
                        </a:lnTo>
                        <a:lnTo>
                          <a:pt x="1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1" name="Google Shape;4911;p55"/>
                  <p:cNvSpPr/>
                  <p:nvPr/>
                </p:nvSpPr>
                <p:spPr>
                  <a:xfrm flipH="1">
                    <a:off x="6517708" y="1011594"/>
                    <a:ext cx="5723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052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1051"/>
                        </a:lnTo>
                        <a:lnTo>
                          <a:pt x="1" y="105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2" name="Google Shape;4912;p55"/>
                  <p:cNvSpPr/>
                  <p:nvPr/>
                </p:nvSpPr>
                <p:spPr>
                  <a:xfrm flipH="1">
                    <a:off x="6691075" y="909595"/>
                    <a:ext cx="5723" cy="30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446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445"/>
                        </a:lnTo>
                        <a:lnTo>
                          <a:pt x="1" y="44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3" name="Google Shape;4913;p55"/>
                  <p:cNvSpPr/>
                  <p:nvPr/>
                </p:nvSpPr>
                <p:spPr>
                  <a:xfrm flipH="1">
                    <a:off x="7123451" y="1219969"/>
                    <a:ext cx="5723" cy="83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244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1243"/>
                        </a:lnTo>
                        <a:lnTo>
                          <a:pt x="1" y="12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4" name="Google Shape;4914;p55"/>
                  <p:cNvSpPr/>
                  <p:nvPr/>
                </p:nvSpPr>
                <p:spPr>
                  <a:xfrm flipH="1">
                    <a:off x="7192529" y="1470288"/>
                    <a:ext cx="5723" cy="45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80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679"/>
                        </a:lnTo>
                        <a:lnTo>
                          <a:pt x="1" y="67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5" name="Google Shape;4915;p55"/>
                  <p:cNvSpPr/>
                  <p:nvPr/>
                </p:nvSpPr>
                <p:spPr>
                  <a:xfrm flipH="1">
                    <a:off x="7167483" y="948105"/>
                    <a:ext cx="5723" cy="100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99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498"/>
                        </a:lnTo>
                        <a:lnTo>
                          <a:pt x="0" y="14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6" name="Google Shape;4916;p55"/>
                  <p:cNvSpPr/>
                  <p:nvPr/>
                </p:nvSpPr>
                <p:spPr>
                  <a:xfrm flipH="1">
                    <a:off x="6638291" y="994426"/>
                    <a:ext cx="5723" cy="630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937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936"/>
                        </a:lnTo>
                        <a:lnTo>
                          <a:pt x="1" y="9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7" name="Google Shape;4917;p55"/>
                  <p:cNvSpPr/>
                  <p:nvPr/>
                </p:nvSpPr>
                <p:spPr>
                  <a:xfrm flipH="1">
                    <a:off x="7010005" y="1021356"/>
                    <a:ext cx="5723" cy="393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4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83"/>
                        </a:lnTo>
                        <a:lnTo>
                          <a:pt x="0" y="58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8" name="Google Shape;4918;p55"/>
                  <p:cNvSpPr/>
                  <p:nvPr/>
                </p:nvSpPr>
                <p:spPr>
                  <a:xfrm flipH="1">
                    <a:off x="6439541" y="1219969"/>
                    <a:ext cx="5723" cy="964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32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32"/>
                        </a:lnTo>
                        <a:lnTo>
                          <a:pt x="0" y="143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9" name="Google Shape;4919;p55"/>
                  <p:cNvSpPr/>
                  <p:nvPr/>
                </p:nvSpPr>
                <p:spPr>
                  <a:xfrm flipH="1">
                    <a:off x="6650410" y="1217815"/>
                    <a:ext cx="5723" cy="34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06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505"/>
                        </a:lnTo>
                        <a:lnTo>
                          <a:pt x="1" y="5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0" name="Google Shape;4920;p55"/>
                  <p:cNvSpPr/>
                  <p:nvPr/>
                </p:nvSpPr>
                <p:spPr>
                  <a:xfrm flipH="1">
                    <a:off x="6567395" y="1244274"/>
                    <a:ext cx="5723" cy="3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44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43"/>
                        </a:lnTo>
                        <a:lnTo>
                          <a:pt x="0" y="5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1" name="Google Shape;4921;p55"/>
                  <p:cNvSpPr/>
                  <p:nvPr/>
                </p:nvSpPr>
                <p:spPr>
                  <a:xfrm flipH="1">
                    <a:off x="6594124" y="1329846"/>
                    <a:ext cx="5655" cy="387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75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75"/>
                        </a:lnTo>
                        <a:lnTo>
                          <a:pt x="0" y="5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2" name="Google Shape;4922;p55"/>
                  <p:cNvSpPr/>
                  <p:nvPr/>
                </p:nvSpPr>
                <p:spPr>
                  <a:xfrm flipH="1">
                    <a:off x="6405944" y="1246496"/>
                    <a:ext cx="5723" cy="523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8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778"/>
                        </a:lnTo>
                        <a:lnTo>
                          <a:pt x="1" y="77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3" name="Google Shape;4923;p55"/>
                  <p:cNvSpPr/>
                  <p:nvPr/>
                </p:nvSpPr>
                <p:spPr>
                  <a:xfrm flipH="1">
                    <a:off x="6627586" y="1501393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776"/>
                        </a:lnTo>
                        <a:lnTo>
                          <a:pt x="1" y="77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4" name="Google Shape;4924;p55"/>
                  <p:cNvSpPr/>
                  <p:nvPr/>
                </p:nvSpPr>
                <p:spPr>
                  <a:xfrm flipH="1">
                    <a:off x="6473541" y="1405049"/>
                    <a:ext cx="5655" cy="4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607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606"/>
                        </a:lnTo>
                        <a:lnTo>
                          <a:pt x="0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5" name="Google Shape;4925;p55"/>
                  <p:cNvSpPr/>
                  <p:nvPr/>
                </p:nvSpPr>
                <p:spPr>
                  <a:xfrm flipH="1">
                    <a:off x="6422170" y="1497555"/>
                    <a:ext cx="5723" cy="4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7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606"/>
                        </a:lnTo>
                        <a:lnTo>
                          <a:pt x="1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6" name="Google Shape;4926;p55"/>
                  <p:cNvSpPr/>
                  <p:nvPr/>
                </p:nvSpPr>
                <p:spPr>
                  <a:xfrm flipH="1">
                    <a:off x="6504579" y="1270262"/>
                    <a:ext cx="5655" cy="96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427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26"/>
                        </a:lnTo>
                        <a:lnTo>
                          <a:pt x="0" y="14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7" name="Google Shape;4927;p55"/>
                  <p:cNvSpPr/>
                  <p:nvPr/>
                </p:nvSpPr>
                <p:spPr>
                  <a:xfrm flipH="1">
                    <a:off x="6707503" y="1435480"/>
                    <a:ext cx="5723" cy="100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99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1498"/>
                        </a:lnTo>
                        <a:lnTo>
                          <a:pt x="1" y="14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8" name="Google Shape;4928;p55"/>
                  <p:cNvSpPr/>
                  <p:nvPr/>
                </p:nvSpPr>
                <p:spPr>
                  <a:xfrm flipH="1">
                    <a:off x="6697202" y="1272685"/>
                    <a:ext cx="5655" cy="630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937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937"/>
                        </a:lnTo>
                        <a:lnTo>
                          <a:pt x="0" y="93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9" name="Google Shape;4929;p55"/>
                  <p:cNvSpPr/>
                  <p:nvPr/>
                </p:nvSpPr>
                <p:spPr>
                  <a:xfrm flipH="1">
                    <a:off x="6539320" y="1509876"/>
                    <a:ext cx="5723" cy="3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2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2"/>
                        </a:lnTo>
                        <a:lnTo>
                          <a:pt x="0" y="5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0" name="Google Shape;4930;p55"/>
                  <p:cNvSpPr/>
                  <p:nvPr/>
                </p:nvSpPr>
                <p:spPr>
                  <a:xfrm flipH="1">
                    <a:off x="6985902" y="1292210"/>
                    <a:ext cx="5723" cy="546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811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811"/>
                        </a:lnTo>
                        <a:lnTo>
                          <a:pt x="0" y="8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1" name="Google Shape;4931;p55"/>
                  <p:cNvSpPr/>
                  <p:nvPr/>
                </p:nvSpPr>
                <p:spPr>
                  <a:xfrm flipH="1">
                    <a:off x="6881679" y="1251545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2017"/>
                        </a:lnTo>
                        <a:lnTo>
                          <a:pt x="1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2" name="Google Shape;4932;p55"/>
                  <p:cNvSpPr/>
                  <p:nvPr/>
                </p:nvSpPr>
                <p:spPr>
                  <a:xfrm flipH="1">
                    <a:off x="6954460" y="1462613"/>
                    <a:ext cx="5655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052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052"/>
                        </a:lnTo>
                        <a:lnTo>
                          <a:pt x="0" y="105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3" name="Google Shape;4933;p55"/>
                  <p:cNvSpPr/>
                  <p:nvPr/>
                </p:nvSpPr>
                <p:spPr>
                  <a:xfrm flipH="1">
                    <a:off x="7052556" y="1411849"/>
                    <a:ext cx="5723" cy="471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01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701"/>
                        </a:lnTo>
                        <a:lnTo>
                          <a:pt x="1" y="7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4" name="Google Shape;4934;p55"/>
                  <p:cNvSpPr/>
                  <p:nvPr/>
                </p:nvSpPr>
                <p:spPr>
                  <a:xfrm flipH="1">
                    <a:off x="7146477" y="1373675"/>
                    <a:ext cx="5723" cy="30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446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446"/>
                        </a:lnTo>
                        <a:lnTo>
                          <a:pt x="1" y="44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5" name="Google Shape;4935;p55"/>
                  <p:cNvSpPr/>
                  <p:nvPr/>
                </p:nvSpPr>
                <p:spPr>
                  <a:xfrm flipH="1">
                    <a:off x="7976218" y="1579020"/>
                    <a:ext cx="5723" cy="33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05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504"/>
                        </a:lnTo>
                        <a:lnTo>
                          <a:pt x="1" y="5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6" name="Google Shape;4936;p55"/>
                  <p:cNvSpPr/>
                  <p:nvPr/>
                </p:nvSpPr>
                <p:spPr>
                  <a:xfrm flipH="1">
                    <a:off x="7857588" y="1596054"/>
                    <a:ext cx="5723" cy="365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43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43"/>
                        </a:lnTo>
                        <a:lnTo>
                          <a:pt x="0" y="5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7" name="Google Shape;4937;p55"/>
                  <p:cNvSpPr/>
                  <p:nvPr/>
                </p:nvSpPr>
                <p:spPr>
                  <a:xfrm flipH="1">
                    <a:off x="7919933" y="1690984"/>
                    <a:ext cx="5655" cy="38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74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73"/>
                        </a:lnTo>
                        <a:lnTo>
                          <a:pt x="0" y="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8" name="Google Shape;4938;p55"/>
                  <p:cNvSpPr/>
                  <p:nvPr/>
                </p:nvSpPr>
                <p:spPr>
                  <a:xfrm flipH="1">
                    <a:off x="7712565" y="1623321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775"/>
                        </a:lnTo>
                        <a:lnTo>
                          <a:pt x="0" y="7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9" name="Google Shape;4939;p55"/>
                  <p:cNvSpPr/>
                  <p:nvPr/>
                </p:nvSpPr>
                <p:spPr>
                  <a:xfrm flipH="1">
                    <a:off x="7755587" y="1808738"/>
                    <a:ext cx="5723" cy="40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5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605"/>
                        </a:lnTo>
                        <a:lnTo>
                          <a:pt x="0" y="6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0" name="Google Shape;4940;p55"/>
                  <p:cNvSpPr/>
                  <p:nvPr/>
                </p:nvSpPr>
                <p:spPr>
                  <a:xfrm flipH="1">
                    <a:off x="7782383" y="1604941"/>
                    <a:ext cx="5723" cy="96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26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425"/>
                        </a:lnTo>
                        <a:lnTo>
                          <a:pt x="0" y="142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1" name="Google Shape;4941;p55"/>
                  <p:cNvSpPr/>
                  <p:nvPr/>
                </p:nvSpPr>
                <p:spPr>
                  <a:xfrm flipH="1">
                    <a:off x="8011902" y="1975370"/>
                    <a:ext cx="5723" cy="395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8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7"/>
                        </a:lnTo>
                        <a:lnTo>
                          <a:pt x="0" y="5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2" name="Google Shape;4942;p55"/>
                  <p:cNvSpPr/>
                  <p:nvPr/>
                </p:nvSpPr>
                <p:spPr>
                  <a:xfrm flipH="1">
                    <a:off x="7427703" y="1605075"/>
                    <a:ext cx="5723" cy="5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813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812"/>
                        </a:lnTo>
                        <a:lnTo>
                          <a:pt x="1" y="81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3" name="Google Shape;4943;p55"/>
                  <p:cNvSpPr/>
                  <p:nvPr/>
                </p:nvSpPr>
                <p:spPr>
                  <a:xfrm flipH="1">
                    <a:off x="7288672" y="1589927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2017"/>
                        </a:lnTo>
                        <a:lnTo>
                          <a:pt x="1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4" name="Google Shape;4944;p55"/>
                  <p:cNvSpPr/>
                  <p:nvPr/>
                </p:nvSpPr>
                <p:spPr>
                  <a:xfrm flipH="1">
                    <a:off x="7354114" y="1786789"/>
                    <a:ext cx="5723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052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051"/>
                        </a:lnTo>
                        <a:lnTo>
                          <a:pt x="0" y="105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5" name="Google Shape;4945;p55"/>
                  <p:cNvSpPr/>
                  <p:nvPr/>
                </p:nvSpPr>
                <p:spPr>
                  <a:xfrm flipH="1">
                    <a:off x="7527482" y="1684857"/>
                    <a:ext cx="5723" cy="299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445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444"/>
                        </a:lnTo>
                        <a:lnTo>
                          <a:pt x="1" y="4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6" name="Google Shape;4946;p55"/>
                  <p:cNvSpPr/>
                  <p:nvPr/>
                </p:nvSpPr>
                <p:spPr>
                  <a:xfrm flipH="1">
                    <a:off x="7959993" y="1995164"/>
                    <a:ext cx="5723" cy="83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245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1245"/>
                        </a:lnTo>
                        <a:lnTo>
                          <a:pt x="1" y="124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7" name="Google Shape;4947;p55"/>
                  <p:cNvSpPr/>
                  <p:nvPr/>
                </p:nvSpPr>
                <p:spPr>
                  <a:xfrm flipH="1">
                    <a:off x="8029070" y="2245483"/>
                    <a:ext cx="5723" cy="45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80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679"/>
                        </a:lnTo>
                        <a:lnTo>
                          <a:pt x="0" y="67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8" name="Google Shape;4948;p55"/>
                  <p:cNvSpPr/>
                  <p:nvPr/>
                </p:nvSpPr>
                <p:spPr>
                  <a:xfrm flipH="1">
                    <a:off x="8004025" y="1723300"/>
                    <a:ext cx="5723" cy="100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99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498"/>
                        </a:lnTo>
                        <a:lnTo>
                          <a:pt x="0" y="14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9" name="Google Shape;4949;p55"/>
                  <p:cNvSpPr/>
                  <p:nvPr/>
                </p:nvSpPr>
                <p:spPr>
                  <a:xfrm flipH="1">
                    <a:off x="7846546" y="1796619"/>
                    <a:ext cx="5723" cy="3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3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2"/>
                        </a:lnTo>
                        <a:lnTo>
                          <a:pt x="0" y="5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0" name="Google Shape;4950;p55"/>
                  <p:cNvSpPr/>
                  <p:nvPr/>
                </p:nvSpPr>
                <p:spPr>
                  <a:xfrm flipH="1">
                    <a:off x="7276015" y="1995164"/>
                    <a:ext cx="5655" cy="964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432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32"/>
                        </a:lnTo>
                        <a:lnTo>
                          <a:pt x="0" y="143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1" name="Google Shape;4951;p55"/>
                  <p:cNvSpPr/>
                  <p:nvPr/>
                </p:nvSpPr>
                <p:spPr>
                  <a:xfrm flipH="1">
                    <a:off x="7486951" y="1993144"/>
                    <a:ext cx="5723" cy="33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05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505"/>
                        </a:lnTo>
                        <a:lnTo>
                          <a:pt x="1" y="5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2" name="Google Shape;4952;p55"/>
                  <p:cNvSpPr/>
                  <p:nvPr/>
                </p:nvSpPr>
                <p:spPr>
                  <a:xfrm flipH="1">
                    <a:off x="7404004" y="2019469"/>
                    <a:ext cx="5655" cy="3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44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43"/>
                        </a:lnTo>
                        <a:lnTo>
                          <a:pt x="0" y="5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3" name="Google Shape;4953;p55"/>
                  <p:cNvSpPr/>
                  <p:nvPr/>
                </p:nvSpPr>
                <p:spPr>
                  <a:xfrm flipH="1">
                    <a:off x="7430666" y="2105175"/>
                    <a:ext cx="5723" cy="385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73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573"/>
                        </a:lnTo>
                        <a:lnTo>
                          <a:pt x="1" y="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4" name="Google Shape;4954;p55"/>
                  <p:cNvSpPr/>
                  <p:nvPr/>
                </p:nvSpPr>
                <p:spPr>
                  <a:xfrm flipH="1">
                    <a:off x="7242486" y="2021825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775"/>
                        </a:lnTo>
                        <a:lnTo>
                          <a:pt x="1" y="7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5" name="Google Shape;4955;p55"/>
                  <p:cNvSpPr/>
                  <p:nvPr/>
                </p:nvSpPr>
                <p:spPr>
                  <a:xfrm flipH="1">
                    <a:off x="7464127" y="2276588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776"/>
                        </a:lnTo>
                        <a:lnTo>
                          <a:pt x="0" y="77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6" name="Google Shape;4956;p55"/>
                  <p:cNvSpPr/>
                  <p:nvPr/>
                </p:nvSpPr>
                <p:spPr>
                  <a:xfrm flipH="1">
                    <a:off x="7310082" y="2180244"/>
                    <a:ext cx="5723" cy="4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7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606"/>
                        </a:lnTo>
                        <a:lnTo>
                          <a:pt x="1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7" name="Google Shape;4957;p55"/>
                  <p:cNvSpPr/>
                  <p:nvPr/>
                </p:nvSpPr>
                <p:spPr>
                  <a:xfrm flipH="1">
                    <a:off x="7258712" y="2272751"/>
                    <a:ext cx="5723" cy="40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6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606"/>
                        </a:lnTo>
                        <a:lnTo>
                          <a:pt x="1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8" name="Google Shape;4958;p55"/>
                  <p:cNvSpPr/>
                  <p:nvPr/>
                </p:nvSpPr>
                <p:spPr>
                  <a:xfrm flipH="1">
                    <a:off x="7341120" y="2045592"/>
                    <a:ext cx="5655" cy="959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425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24"/>
                        </a:lnTo>
                        <a:lnTo>
                          <a:pt x="0" y="142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9" name="Google Shape;4959;p55"/>
                  <p:cNvSpPr/>
                  <p:nvPr/>
                </p:nvSpPr>
                <p:spPr>
                  <a:xfrm flipH="1">
                    <a:off x="7544045" y="2210676"/>
                    <a:ext cx="5723" cy="100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99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498"/>
                        </a:lnTo>
                        <a:lnTo>
                          <a:pt x="0" y="14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0" name="Google Shape;4960;p55"/>
                  <p:cNvSpPr/>
                  <p:nvPr/>
                </p:nvSpPr>
                <p:spPr>
                  <a:xfrm flipH="1">
                    <a:off x="7533609" y="2047881"/>
                    <a:ext cx="5723" cy="63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939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938"/>
                        </a:lnTo>
                        <a:lnTo>
                          <a:pt x="1" y="9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1" name="Google Shape;4961;p55"/>
                  <p:cNvSpPr/>
                  <p:nvPr/>
                </p:nvSpPr>
                <p:spPr>
                  <a:xfrm flipH="1">
                    <a:off x="7375861" y="2285071"/>
                    <a:ext cx="5723" cy="3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2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2"/>
                        </a:lnTo>
                        <a:lnTo>
                          <a:pt x="0" y="5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2" name="Google Shape;4962;p55"/>
                  <p:cNvSpPr/>
                  <p:nvPr/>
                </p:nvSpPr>
                <p:spPr>
                  <a:xfrm flipH="1">
                    <a:off x="7822510" y="2067405"/>
                    <a:ext cx="5655" cy="546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811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811"/>
                        </a:lnTo>
                        <a:lnTo>
                          <a:pt x="0" y="8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3" name="Google Shape;4963;p55"/>
                  <p:cNvSpPr/>
                  <p:nvPr/>
                </p:nvSpPr>
                <p:spPr>
                  <a:xfrm flipH="1">
                    <a:off x="7718086" y="2026740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2017"/>
                        </a:lnTo>
                        <a:lnTo>
                          <a:pt x="0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4" name="Google Shape;4964;p55"/>
                  <p:cNvSpPr/>
                  <p:nvPr/>
                </p:nvSpPr>
                <p:spPr>
                  <a:xfrm flipH="1">
                    <a:off x="7791001" y="2237808"/>
                    <a:ext cx="5723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052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1052"/>
                        </a:lnTo>
                        <a:lnTo>
                          <a:pt x="1" y="105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5" name="Google Shape;4965;p55"/>
                  <p:cNvSpPr/>
                  <p:nvPr/>
                </p:nvSpPr>
                <p:spPr>
                  <a:xfrm flipH="1">
                    <a:off x="7889030" y="2187044"/>
                    <a:ext cx="5655" cy="473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703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702"/>
                        </a:lnTo>
                        <a:lnTo>
                          <a:pt x="0" y="7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6" name="Google Shape;4966;p55"/>
                  <p:cNvSpPr/>
                  <p:nvPr/>
                </p:nvSpPr>
                <p:spPr>
                  <a:xfrm flipH="1">
                    <a:off x="7982884" y="2148870"/>
                    <a:ext cx="5723" cy="30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446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446"/>
                        </a:lnTo>
                        <a:lnTo>
                          <a:pt x="0" y="44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7" name="Google Shape;4967;p55"/>
                  <p:cNvSpPr/>
                  <p:nvPr/>
                </p:nvSpPr>
                <p:spPr>
                  <a:xfrm flipH="1">
                    <a:off x="7139744" y="1579020"/>
                    <a:ext cx="5723" cy="33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05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04"/>
                        </a:lnTo>
                        <a:lnTo>
                          <a:pt x="0" y="5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8" name="Google Shape;4968;p55"/>
                  <p:cNvSpPr/>
                  <p:nvPr/>
                </p:nvSpPr>
                <p:spPr>
                  <a:xfrm flipH="1">
                    <a:off x="7021046" y="1596054"/>
                    <a:ext cx="5723" cy="365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43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43"/>
                        </a:lnTo>
                        <a:lnTo>
                          <a:pt x="0" y="5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9" name="Google Shape;4969;p55"/>
                  <p:cNvSpPr/>
                  <p:nvPr/>
                </p:nvSpPr>
                <p:spPr>
                  <a:xfrm flipH="1">
                    <a:off x="7083391" y="1690984"/>
                    <a:ext cx="5655" cy="38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74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73"/>
                        </a:lnTo>
                        <a:lnTo>
                          <a:pt x="0" y="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0" name="Google Shape;4970;p55"/>
                  <p:cNvSpPr/>
                  <p:nvPr/>
                </p:nvSpPr>
                <p:spPr>
                  <a:xfrm flipH="1">
                    <a:off x="6876023" y="1623321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775"/>
                        </a:lnTo>
                        <a:lnTo>
                          <a:pt x="0" y="7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1" name="Google Shape;4971;p55"/>
                  <p:cNvSpPr/>
                  <p:nvPr/>
                </p:nvSpPr>
                <p:spPr>
                  <a:xfrm flipH="1">
                    <a:off x="6919046" y="1808738"/>
                    <a:ext cx="5723" cy="40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5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605"/>
                        </a:lnTo>
                        <a:lnTo>
                          <a:pt x="0" y="6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2" name="Google Shape;4972;p55"/>
                  <p:cNvSpPr/>
                  <p:nvPr/>
                </p:nvSpPr>
                <p:spPr>
                  <a:xfrm flipH="1">
                    <a:off x="6945842" y="1604941"/>
                    <a:ext cx="5723" cy="96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26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1425"/>
                        </a:lnTo>
                        <a:lnTo>
                          <a:pt x="1" y="142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3" name="Google Shape;4973;p55"/>
                  <p:cNvSpPr/>
                  <p:nvPr/>
                </p:nvSpPr>
                <p:spPr>
                  <a:xfrm flipH="1">
                    <a:off x="7175361" y="1975370"/>
                    <a:ext cx="5723" cy="395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8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7"/>
                        </a:lnTo>
                        <a:lnTo>
                          <a:pt x="0" y="5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4" name="Google Shape;4974;p55"/>
                  <p:cNvSpPr/>
                  <p:nvPr/>
                </p:nvSpPr>
                <p:spPr>
                  <a:xfrm flipH="1">
                    <a:off x="6591162" y="1605075"/>
                    <a:ext cx="5723" cy="5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813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812"/>
                        </a:lnTo>
                        <a:lnTo>
                          <a:pt x="1" y="81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5" name="Google Shape;4975;p55"/>
                  <p:cNvSpPr/>
                  <p:nvPr/>
                </p:nvSpPr>
                <p:spPr>
                  <a:xfrm flipH="1">
                    <a:off x="6452131" y="1589927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2017"/>
                        </a:lnTo>
                        <a:lnTo>
                          <a:pt x="1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6" name="Google Shape;4976;p55"/>
                  <p:cNvSpPr/>
                  <p:nvPr/>
                </p:nvSpPr>
                <p:spPr>
                  <a:xfrm flipH="1">
                    <a:off x="6517708" y="1786789"/>
                    <a:ext cx="5723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052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1051"/>
                        </a:lnTo>
                        <a:lnTo>
                          <a:pt x="1" y="105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7" name="Google Shape;4977;p55"/>
                  <p:cNvSpPr/>
                  <p:nvPr/>
                </p:nvSpPr>
                <p:spPr>
                  <a:xfrm flipH="1">
                    <a:off x="6691075" y="1684857"/>
                    <a:ext cx="5723" cy="299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445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444"/>
                        </a:lnTo>
                        <a:lnTo>
                          <a:pt x="1" y="4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8" name="Google Shape;4978;p55"/>
                  <p:cNvSpPr/>
                  <p:nvPr/>
                </p:nvSpPr>
                <p:spPr>
                  <a:xfrm flipH="1">
                    <a:off x="7123451" y="1995164"/>
                    <a:ext cx="5723" cy="83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245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1245"/>
                        </a:lnTo>
                        <a:lnTo>
                          <a:pt x="1" y="124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9" name="Google Shape;4979;p55"/>
                  <p:cNvSpPr/>
                  <p:nvPr/>
                </p:nvSpPr>
                <p:spPr>
                  <a:xfrm flipH="1">
                    <a:off x="7192529" y="2245483"/>
                    <a:ext cx="5723" cy="45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80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679"/>
                        </a:lnTo>
                        <a:lnTo>
                          <a:pt x="1" y="67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0" name="Google Shape;4980;p55"/>
                  <p:cNvSpPr/>
                  <p:nvPr/>
                </p:nvSpPr>
                <p:spPr>
                  <a:xfrm flipH="1">
                    <a:off x="7167483" y="1723300"/>
                    <a:ext cx="5723" cy="100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99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498"/>
                        </a:lnTo>
                        <a:lnTo>
                          <a:pt x="0" y="14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1" name="Google Shape;4981;p55"/>
                  <p:cNvSpPr/>
                  <p:nvPr/>
                </p:nvSpPr>
                <p:spPr>
                  <a:xfrm flipH="1">
                    <a:off x="6638291" y="1769621"/>
                    <a:ext cx="5723" cy="63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936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936"/>
                        </a:lnTo>
                        <a:lnTo>
                          <a:pt x="1" y="9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2" name="Google Shape;4982;p55"/>
                  <p:cNvSpPr/>
                  <p:nvPr/>
                </p:nvSpPr>
                <p:spPr>
                  <a:xfrm flipH="1">
                    <a:off x="7010005" y="1796619"/>
                    <a:ext cx="5723" cy="3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3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2"/>
                        </a:lnTo>
                        <a:lnTo>
                          <a:pt x="0" y="5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3" name="Google Shape;4983;p55"/>
                  <p:cNvSpPr/>
                  <p:nvPr/>
                </p:nvSpPr>
                <p:spPr>
                  <a:xfrm flipH="1">
                    <a:off x="6439541" y="1995164"/>
                    <a:ext cx="5723" cy="964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32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32"/>
                        </a:lnTo>
                        <a:lnTo>
                          <a:pt x="0" y="143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4" name="Google Shape;4984;p55"/>
                  <p:cNvSpPr/>
                  <p:nvPr/>
                </p:nvSpPr>
                <p:spPr>
                  <a:xfrm flipH="1">
                    <a:off x="6650410" y="1993144"/>
                    <a:ext cx="5723" cy="33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05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505"/>
                        </a:lnTo>
                        <a:lnTo>
                          <a:pt x="1" y="5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5" name="Google Shape;4985;p55"/>
                  <p:cNvSpPr/>
                  <p:nvPr/>
                </p:nvSpPr>
                <p:spPr>
                  <a:xfrm flipH="1">
                    <a:off x="6567395" y="2019469"/>
                    <a:ext cx="5723" cy="3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44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43"/>
                        </a:lnTo>
                        <a:lnTo>
                          <a:pt x="0" y="5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6" name="Google Shape;4986;p55"/>
                  <p:cNvSpPr/>
                  <p:nvPr/>
                </p:nvSpPr>
                <p:spPr>
                  <a:xfrm flipH="1">
                    <a:off x="6594124" y="2105175"/>
                    <a:ext cx="5655" cy="385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73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73"/>
                        </a:lnTo>
                        <a:lnTo>
                          <a:pt x="0" y="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7" name="Google Shape;4987;p55"/>
                  <p:cNvSpPr/>
                  <p:nvPr/>
                </p:nvSpPr>
                <p:spPr>
                  <a:xfrm flipH="1">
                    <a:off x="6405944" y="2021825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775"/>
                        </a:lnTo>
                        <a:lnTo>
                          <a:pt x="1" y="7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8" name="Google Shape;4988;p55"/>
                  <p:cNvSpPr/>
                  <p:nvPr/>
                </p:nvSpPr>
                <p:spPr>
                  <a:xfrm flipH="1">
                    <a:off x="6627586" y="2276588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776"/>
                        </a:lnTo>
                        <a:lnTo>
                          <a:pt x="1" y="77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9" name="Google Shape;4989;p55"/>
                  <p:cNvSpPr/>
                  <p:nvPr/>
                </p:nvSpPr>
                <p:spPr>
                  <a:xfrm flipH="1">
                    <a:off x="6473541" y="2180244"/>
                    <a:ext cx="5655" cy="4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607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606"/>
                        </a:lnTo>
                        <a:lnTo>
                          <a:pt x="0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0" name="Google Shape;4990;p55"/>
                  <p:cNvSpPr/>
                  <p:nvPr/>
                </p:nvSpPr>
                <p:spPr>
                  <a:xfrm flipH="1">
                    <a:off x="6422170" y="2272751"/>
                    <a:ext cx="5723" cy="40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6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606"/>
                        </a:lnTo>
                        <a:lnTo>
                          <a:pt x="1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1" name="Google Shape;4991;p55"/>
                  <p:cNvSpPr/>
                  <p:nvPr/>
                </p:nvSpPr>
                <p:spPr>
                  <a:xfrm flipH="1">
                    <a:off x="6504579" y="2045592"/>
                    <a:ext cx="5655" cy="959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425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24"/>
                        </a:lnTo>
                        <a:lnTo>
                          <a:pt x="0" y="142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2" name="Google Shape;4992;p55"/>
                  <p:cNvSpPr/>
                  <p:nvPr/>
                </p:nvSpPr>
                <p:spPr>
                  <a:xfrm flipH="1">
                    <a:off x="6707503" y="2210676"/>
                    <a:ext cx="5723" cy="100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99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1498"/>
                        </a:lnTo>
                        <a:lnTo>
                          <a:pt x="1" y="14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3" name="Google Shape;4993;p55"/>
                  <p:cNvSpPr/>
                  <p:nvPr/>
                </p:nvSpPr>
                <p:spPr>
                  <a:xfrm flipH="1">
                    <a:off x="6697202" y="2047881"/>
                    <a:ext cx="5655" cy="63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939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938"/>
                        </a:lnTo>
                        <a:lnTo>
                          <a:pt x="0" y="9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4" name="Google Shape;4994;p55"/>
                  <p:cNvSpPr/>
                  <p:nvPr/>
                </p:nvSpPr>
                <p:spPr>
                  <a:xfrm flipH="1">
                    <a:off x="6539320" y="2285071"/>
                    <a:ext cx="5723" cy="3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2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2"/>
                        </a:lnTo>
                        <a:lnTo>
                          <a:pt x="0" y="5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5" name="Google Shape;4995;p55"/>
                  <p:cNvSpPr/>
                  <p:nvPr/>
                </p:nvSpPr>
                <p:spPr>
                  <a:xfrm flipH="1">
                    <a:off x="6985902" y="2067405"/>
                    <a:ext cx="5723" cy="546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811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811"/>
                        </a:lnTo>
                        <a:lnTo>
                          <a:pt x="0" y="8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6" name="Google Shape;4996;p55"/>
                  <p:cNvSpPr/>
                  <p:nvPr/>
                </p:nvSpPr>
                <p:spPr>
                  <a:xfrm flipH="1">
                    <a:off x="6881679" y="2026740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2017"/>
                        </a:lnTo>
                        <a:lnTo>
                          <a:pt x="1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7" name="Google Shape;4997;p55"/>
                  <p:cNvSpPr/>
                  <p:nvPr/>
                </p:nvSpPr>
                <p:spPr>
                  <a:xfrm flipH="1">
                    <a:off x="6954460" y="2237808"/>
                    <a:ext cx="5655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052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052"/>
                        </a:lnTo>
                        <a:lnTo>
                          <a:pt x="0" y="105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8" name="Google Shape;4998;p55"/>
                  <p:cNvSpPr/>
                  <p:nvPr/>
                </p:nvSpPr>
                <p:spPr>
                  <a:xfrm flipH="1">
                    <a:off x="7052556" y="2187044"/>
                    <a:ext cx="5723" cy="473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03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702"/>
                        </a:lnTo>
                        <a:lnTo>
                          <a:pt x="1" y="7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9" name="Google Shape;4999;p55"/>
                  <p:cNvSpPr/>
                  <p:nvPr/>
                </p:nvSpPr>
                <p:spPr>
                  <a:xfrm flipH="1">
                    <a:off x="7146477" y="2148870"/>
                    <a:ext cx="5723" cy="30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446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446"/>
                        </a:lnTo>
                        <a:lnTo>
                          <a:pt x="1" y="44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0" name="Google Shape;5000;p55"/>
                  <p:cNvSpPr/>
                  <p:nvPr/>
                </p:nvSpPr>
                <p:spPr>
                  <a:xfrm flipH="1">
                    <a:off x="8268149" y="829880"/>
                    <a:ext cx="5723" cy="5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813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812"/>
                        </a:lnTo>
                        <a:lnTo>
                          <a:pt x="1" y="81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1" name="Google Shape;5001;p55"/>
                  <p:cNvSpPr/>
                  <p:nvPr/>
                </p:nvSpPr>
                <p:spPr>
                  <a:xfrm flipH="1">
                    <a:off x="8129118" y="814732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2017"/>
                        </a:lnTo>
                        <a:lnTo>
                          <a:pt x="1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2" name="Google Shape;5002;p55"/>
                  <p:cNvSpPr/>
                  <p:nvPr/>
                </p:nvSpPr>
                <p:spPr>
                  <a:xfrm flipH="1">
                    <a:off x="8194695" y="1011594"/>
                    <a:ext cx="5723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052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1051"/>
                        </a:lnTo>
                        <a:lnTo>
                          <a:pt x="1" y="105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3" name="Google Shape;5003;p55"/>
                  <p:cNvSpPr/>
                  <p:nvPr/>
                </p:nvSpPr>
                <p:spPr>
                  <a:xfrm flipH="1">
                    <a:off x="8116528" y="1219969"/>
                    <a:ext cx="5723" cy="964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32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32"/>
                        </a:lnTo>
                        <a:lnTo>
                          <a:pt x="0" y="143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4" name="Google Shape;5004;p55"/>
                  <p:cNvSpPr/>
                  <p:nvPr/>
                </p:nvSpPr>
                <p:spPr>
                  <a:xfrm flipH="1">
                    <a:off x="8244383" y="1244274"/>
                    <a:ext cx="5723" cy="3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44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43"/>
                        </a:lnTo>
                        <a:lnTo>
                          <a:pt x="0" y="5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5" name="Google Shape;5005;p55"/>
                  <p:cNvSpPr/>
                  <p:nvPr/>
                </p:nvSpPr>
                <p:spPr>
                  <a:xfrm flipH="1">
                    <a:off x="8271112" y="1329846"/>
                    <a:ext cx="5655" cy="387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75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75"/>
                        </a:lnTo>
                        <a:lnTo>
                          <a:pt x="0" y="5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6" name="Google Shape;5006;p55"/>
                  <p:cNvSpPr/>
                  <p:nvPr/>
                </p:nvSpPr>
                <p:spPr>
                  <a:xfrm flipH="1">
                    <a:off x="8082932" y="1246496"/>
                    <a:ext cx="5723" cy="523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8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778"/>
                        </a:lnTo>
                        <a:lnTo>
                          <a:pt x="1" y="77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7" name="Google Shape;5007;p55"/>
                  <p:cNvSpPr/>
                  <p:nvPr/>
                </p:nvSpPr>
                <p:spPr>
                  <a:xfrm flipH="1">
                    <a:off x="8150529" y="1405049"/>
                    <a:ext cx="5655" cy="4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607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606"/>
                        </a:lnTo>
                        <a:lnTo>
                          <a:pt x="0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8" name="Google Shape;5008;p55"/>
                  <p:cNvSpPr/>
                  <p:nvPr/>
                </p:nvSpPr>
                <p:spPr>
                  <a:xfrm flipH="1">
                    <a:off x="8099158" y="1497555"/>
                    <a:ext cx="5723" cy="4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7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606"/>
                        </a:lnTo>
                        <a:lnTo>
                          <a:pt x="1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9" name="Google Shape;5009;p55"/>
                  <p:cNvSpPr/>
                  <p:nvPr/>
                </p:nvSpPr>
                <p:spPr>
                  <a:xfrm flipH="1">
                    <a:off x="8181566" y="1270262"/>
                    <a:ext cx="5655" cy="96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427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26"/>
                        </a:lnTo>
                        <a:lnTo>
                          <a:pt x="0" y="14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0" name="Google Shape;5010;p55"/>
                  <p:cNvSpPr/>
                  <p:nvPr/>
                </p:nvSpPr>
                <p:spPr>
                  <a:xfrm flipH="1">
                    <a:off x="8216307" y="1509876"/>
                    <a:ext cx="5723" cy="3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2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2"/>
                        </a:lnTo>
                        <a:lnTo>
                          <a:pt x="0" y="5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1" name="Google Shape;5011;p55"/>
                  <p:cNvSpPr/>
                  <p:nvPr/>
                </p:nvSpPr>
                <p:spPr>
                  <a:xfrm flipH="1">
                    <a:off x="8268149" y="1605075"/>
                    <a:ext cx="5723" cy="5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813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812"/>
                        </a:lnTo>
                        <a:lnTo>
                          <a:pt x="1" y="81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2" name="Google Shape;5012;p55"/>
                  <p:cNvSpPr/>
                  <p:nvPr/>
                </p:nvSpPr>
                <p:spPr>
                  <a:xfrm flipH="1">
                    <a:off x="8129118" y="1589927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2017"/>
                        </a:lnTo>
                        <a:lnTo>
                          <a:pt x="1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3" name="Google Shape;5013;p55"/>
                  <p:cNvSpPr/>
                  <p:nvPr/>
                </p:nvSpPr>
                <p:spPr>
                  <a:xfrm flipH="1">
                    <a:off x="8194695" y="1786789"/>
                    <a:ext cx="5723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052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1051"/>
                        </a:lnTo>
                        <a:lnTo>
                          <a:pt x="1" y="105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4" name="Google Shape;5014;p55"/>
                  <p:cNvSpPr/>
                  <p:nvPr/>
                </p:nvSpPr>
                <p:spPr>
                  <a:xfrm flipH="1">
                    <a:off x="8116528" y="1995164"/>
                    <a:ext cx="5723" cy="964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32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32"/>
                        </a:lnTo>
                        <a:lnTo>
                          <a:pt x="0" y="143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5" name="Google Shape;5015;p55"/>
                  <p:cNvSpPr/>
                  <p:nvPr/>
                </p:nvSpPr>
                <p:spPr>
                  <a:xfrm flipH="1">
                    <a:off x="8244383" y="2019469"/>
                    <a:ext cx="5723" cy="3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44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43"/>
                        </a:lnTo>
                        <a:lnTo>
                          <a:pt x="0" y="5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6" name="Google Shape;5016;p55"/>
                  <p:cNvSpPr/>
                  <p:nvPr/>
                </p:nvSpPr>
                <p:spPr>
                  <a:xfrm flipH="1">
                    <a:off x="8271112" y="2105175"/>
                    <a:ext cx="5655" cy="385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73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73"/>
                        </a:lnTo>
                        <a:lnTo>
                          <a:pt x="0" y="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7" name="Google Shape;5017;p55"/>
                  <p:cNvSpPr/>
                  <p:nvPr/>
                </p:nvSpPr>
                <p:spPr>
                  <a:xfrm flipH="1">
                    <a:off x="8082932" y="2021825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775"/>
                        </a:lnTo>
                        <a:lnTo>
                          <a:pt x="1" y="7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8" name="Google Shape;5018;p55"/>
                  <p:cNvSpPr/>
                  <p:nvPr/>
                </p:nvSpPr>
                <p:spPr>
                  <a:xfrm flipH="1">
                    <a:off x="8150529" y="2180244"/>
                    <a:ext cx="5655" cy="4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607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606"/>
                        </a:lnTo>
                        <a:lnTo>
                          <a:pt x="0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9" name="Google Shape;5019;p55"/>
                  <p:cNvSpPr/>
                  <p:nvPr/>
                </p:nvSpPr>
                <p:spPr>
                  <a:xfrm flipH="1">
                    <a:off x="8099158" y="2272751"/>
                    <a:ext cx="5723" cy="40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6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606"/>
                        </a:lnTo>
                        <a:lnTo>
                          <a:pt x="1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0" name="Google Shape;5020;p55"/>
                  <p:cNvSpPr/>
                  <p:nvPr/>
                </p:nvSpPr>
                <p:spPr>
                  <a:xfrm flipH="1">
                    <a:off x="8181566" y="2045592"/>
                    <a:ext cx="5655" cy="959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425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24"/>
                        </a:lnTo>
                        <a:lnTo>
                          <a:pt x="0" y="142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1" name="Google Shape;5021;p55"/>
                  <p:cNvSpPr/>
                  <p:nvPr/>
                </p:nvSpPr>
                <p:spPr>
                  <a:xfrm flipH="1">
                    <a:off x="8216307" y="2285071"/>
                    <a:ext cx="5723" cy="3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2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2"/>
                        </a:lnTo>
                        <a:lnTo>
                          <a:pt x="0" y="5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5022" name="Google Shape;5022;p55"/>
                <p:cNvCxnSpPr/>
                <p:nvPr/>
              </p:nvCxnSpPr>
              <p:spPr>
                <a:xfrm>
                  <a:off x="5555650" y="786725"/>
                  <a:ext cx="0" cy="152220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3" name="Google Shape;5023;p55"/>
                <p:cNvCxnSpPr/>
                <p:nvPr/>
              </p:nvCxnSpPr>
              <p:spPr>
                <a:xfrm>
                  <a:off x="6485050" y="786725"/>
                  <a:ext cx="0" cy="152220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4" name="Google Shape;5024;p55"/>
                <p:cNvCxnSpPr/>
                <p:nvPr/>
              </p:nvCxnSpPr>
              <p:spPr>
                <a:xfrm>
                  <a:off x="7414450" y="786725"/>
                  <a:ext cx="0" cy="152220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5" name="Google Shape;5025;p55"/>
                <p:cNvCxnSpPr/>
                <p:nvPr/>
              </p:nvCxnSpPr>
              <p:spPr>
                <a:xfrm>
                  <a:off x="4675350" y="1547825"/>
                  <a:ext cx="3627900" cy="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026" name="Google Shape;5026;p55"/>
          <p:cNvSpPr txBox="1">
            <a:spLocks noGrp="1"/>
          </p:cNvSpPr>
          <p:nvPr>
            <p:ph type="title"/>
          </p:nvPr>
        </p:nvSpPr>
        <p:spPr>
          <a:xfrm>
            <a:off x="662597" y="1707573"/>
            <a:ext cx="3349200" cy="1002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5039" name="Google Shape;5039;p55"/>
          <p:cNvSpPr/>
          <p:nvPr/>
        </p:nvSpPr>
        <p:spPr>
          <a:xfrm>
            <a:off x="9622136" y="2259981"/>
            <a:ext cx="5983" cy="35545"/>
          </a:xfrm>
          <a:custGeom>
            <a:avLst/>
            <a:gdLst/>
            <a:ahLst/>
            <a:cxnLst/>
            <a:rect l="l" t="t" r="r" b="b"/>
            <a:pathLst>
              <a:path w="85" h="505" extrusionOk="0">
                <a:moveTo>
                  <a:pt x="1" y="0"/>
                </a:moveTo>
                <a:lnTo>
                  <a:pt x="85" y="0"/>
                </a:lnTo>
                <a:lnTo>
                  <a:pt x="85" y="505"/>
                </a:lnTo>
                <a:lnTo>
                  <a:pt x="1" y="5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0" name="Google Shape;5040;p55"/>
          <p:cNvSpPr/>
          <p:nvPr/>
        </p:nvSpPr>
        <p:spPr>
          <a:xfrm>
            <a:off x="9746155" y="2277648"/>
            <a:ext cx="5983" cy="38430"/>
          </a:xfrm>
          <a:custGeom>
            <a:avLst/>
            <a:gdLst/>
            <a:ahLst/>
            <a:cxnLst/>
            <a:rect l="l" t="t" r="r" b="b"/>
            <a:pathLst>
              <a:path w="85" h="546" extrusionOk="0">
                <a:moveTo>
                  <a:pt x="0" y="0"/>
                </a:moveTo>
                <a:lnTo>
                  <a:pt x="84" y="0"/>
                </a:lnTo>
                <a:lnTo>
                  <a:pt x="84" y="545"/>
                </a:lnTo>
                <a:lnTo>
                  <a:pt x="0" y="5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1" name="Google Shape;5041;p55"/>
          <p:cNvSpPr/>
          <p:nvPr/>
        </p:nvSpPr>
        <p:spPr>
          <a:xfrm>
            <a:off x="9681048" y="2377033"/>
            <a:ext cx="5912" cy="40401"/>
          </a:xfrm>
          <a:custGeom>
            <a:avLst/>
            <a:gdLst/>
            <a:ahLst/>
            <a:cxnLst/>
            <a:rect l="l" t="t" r="r" b="b"/>
            <a:pathLst>
              <a:path w="84" h="574" extrusionOk="0">
                <a:moveTo>
                  <a:pt x="0" y="1"/>
                </a:moveTo>
                <a:lnTo>
                  <a:pt x="84" y="1"/>
                </a:lnTo>
                <a:lnTo>
                  <a:pt x="84" y="573"/>
                </a:lnTo>
                <a:lnTo>
                  <a:pt x="0" y="5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2" name="Google Shape;5042;p55"/>
          <p:cNvSpPr/>
          <p:nvPr/>
        </p:nvSpPr>
        <p:spPr>
          <a:xfrm>
            <a:off x="9897765" y="2306154"/>
            <a:ext cx="5983" cy="54760"/>
          </a:xfrm>
          <a:custGeom>
            <a:avLst/>
            <a:gdLst/>
            <a:ahLst/>
            <a:cxnLst/>
            <a:rect l="l" t="t" r="r" b="b"/>
            <a:pathLst>
              <a:path w="85" h="778" extrusionOk="0">
                <a:moveTo>
                  <a:pt x="0" y="0"/>
                </a:moveTo>
                <a:lnTo>
                  <a:pt x="84" y="0"/>
                </a:lnTo>
                <a:lnTo>
                  <a:pt x="84" y="777"/>
                </a:lnTo>
                <a:lnTo>
                  <a:pt x="0" y="7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3" name="Google Shape;5043;p55"/>
          <p:cNvSpPr/>
          <p:nvPr/>
        </p:nvSpPr>
        <p:spPr>
          <a:xfrm>
            <a:off x="9852789" y="2500137"/>
            <a:ext cx="5983" cy="42583"/>
          </a:xfrm>
          <a:custGeom>
            <a:avLst/>
            <a:gdLst/>
            <a:ahLst/>
            <a:cxnLst/>
            <a:rect l="l" t="t" r="r" b="b"/>
            <a:pathLst>
              <a:path w="85" h="605" extrusionOk="0">
                <a:moveTo>
                  <a:pt x="0" y="1"/>
                </a:moveTo>
                <a:lnTo>
                  <a:pt x="84" y="1"/>
                </a:lnTo>
                <a:lnTo>
                  <a:pt x="84" y="605"/>
                </a:lnTo>
                <a:lnTo>
                  <a:pt x="0" y="6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4" name="Google Shape;5044;p55"/>
          <p:cNvSpPr/>
          <p:nvPr/>
        </p:nvSpPr>
        <p:spPr>
          <a:xfrm>
            <a:off x="9824775" y="2287080"/>
            <a:ext cx="5983" cy="100369"/>
          </a:xfrm>
          <a:custGeom>
            <a:avLst/>
            <a:gdLst/>
            <a:ahLst/>
            <a:cxnLst/>
            <a:rect l="l" t="t" r="r" b="b"/>
            <a:pathLst>
              <a:path w="85" h="1426" extrusionOk="0">
                <a:moveTo>
                  <a:pt x="0" y="1"/>
                </a:moveTo>
                <a:lnTo>
                  <a:pt x="84" y="1"/>
                </a:lnTo>
                <a:lnTo>
                  <a:pt x="84" y="1425"/>
                </a:lnTo>
                <a:lnTo>
                  <a:pt x="0" y="14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5" name="Google Shape;5045;p55"/>
          <p:cNvSpPr/>
          <p:nvPr/>
        </p:nvSpPr>
        <p:spPr>
          <a:xfrm>
            <a:off x="9584831" y="2674341"/>
            <a:ext cx="5983" cy="41387"/>
          </a:xfrm>
          <a:custGeom>
            <a:avLst/>
            <a:gdLst/>
            <a:ahLst/>
            <a:cxnLst/>
            <a:rect l="l" t="t" r="r" b="b"/>
            <a:pathLst>
              <a:path w="85" h="588" extrusionOk="0">
                <a:moveTo>
                  <a:pt x="0" y="1"/>
                </a:moveTo>
                <a:lnTo>
                  <a:pt x="84" y="1"/>
                </a:lnTo>
                <a:lnTo>
                  <a:pt x="84" y="587"/>
                </a:lnTo>
                <a:lnTo>
                  <a:pt x="0" y="5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6" name="Google Shape;5046;p55"/>
          <p:cNvSpPr/>
          <p:nvPr/>
        </p:nvSpPr>
        <p:spPr>
          <a:xfrm>
            <a:off x="10195566" y="2287221"/>
            <a:ext cx="5983" cy="57223"/>
          </a:xfrm>
          <a:custGeom>
            <a:avLst/>
            <a:gdLst/>
            <a:ahLst/>
            <a:cxnLst/>
            <a:rect l="l" t="t" r="r" b="b"/>
            <a:pathLst>
              <a:path w="85" h="813" extrusionOk="0">
                <a:moveTo>
                  <a:pt x="1" y="1"/>
                </a:moveTo>
                <a:lnTo>
                  <a:pt x="84" y="1"/>
                </a:lnTo>
                <a:lnTo>
                  <a:pt x="84" y="812"/>
                </a:lnTo>
                <a:lnTo>
                  <a:pt x="1" y="8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7" name="Google Shape;5047;p55"/>
          <p:cNvSpPr/>
          <p:nvPr/>
        </p:nvSpPr>
        <p:spPr>
          <a:xfrm>
            <a:off x="10340912" y="2271384"/>
            <a:ext cx="5983" cy="141967"/>
          </a:xfrm>
          <a:custGeom>
            <a:avLst/>
            <a:gdLst/>
            <a:ahLst/>
            <a:cxnLst/>
            <a:rect l="l" t="t" r="r" b="b"/>
            <a:pathLst>
              <a:path w="85" h="2017" extrusionOk="0">
                <a:moveTo>
                  <a:pt x="1" y="0"/>
                </a:moveTo>
                <a:lnTo>
                  <a:pt x="84" y="0"/>
                </a:lnTo>
                <a:lnTo>
                  <a:pt x="84" y="2017"/>
                </a:lnTo>
                <a:lnTo>
                  <a:pt x="1" y="20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8" name="Google Shape;5048;p55"/>
          <p:cNvSpPr/>
          <p:nvPr/>
        </p:nvSpPr>
        <p:spPr>
          <a:xfrm>
            <a:off x="10272497" y="2477191"/>
            <a:ext cx="5983" cy="74045"/>
          </a:xfrm>
          <a:custGeom>
            <a:avLst/>
            <a:gdLst/>
            <a:ahLst/>
            <a:cxnLst/>
            <a:rect l="l" t="t" r="r" b="b"/>
            <a:pathLst>
              <a:path w="85" h="1052" extrusionOk="0">
                <a:moveTo>
                  <a:pt x="0" y="0"/>
                </a:moveTo>
                <a:lnTo>
                  <a:pt x="84" y="0"/>
                </a:lnTo>
                <a:lnTo>
                  <a:pt x="84" y="1051"/>
                </a:lnTo>
                <a:lnTo>
                  <a:pt x="0" y="10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9" name="Google Shape;5049;p55"/>
          <p:cNvSpPr/>
          <p:nvPr/>
        </p:nvSpPr>
        <p:spPr>
          <a:xfrm>
            <a:off x="10091255" y="2370557"/>
            <a:ext cx="5983" cy="31392"/>
          </a:xfrm>
          <a:custGeom>
            <a:avLst/>
            <a:gdLst/>
            <a:ahLst/>
            <a:cxnLst/>
            <a:rect l="l" t="t" r="r" b="b"/>
            <a:pathLst>
              <a:path w="85" h="446" extrusionOk="0">
                <a:moveTo>
                  <a:pt x="1" y="0"/>
                </a:moveTo>
                <a:lnTo>
                  <a:pt x="84" y="0"/>
                </a:lnTo>
                <a:lnTo>
                  <a:pt x="84" y="445"/>
                </a:lnTo>
                <a:lnTo>
                  <a:pt x="1" y="4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0" name="Google Shape;5050;p55"/>
          <p:cNvSpPr/>
          <p:nvPr/>
        </p:nvSpPr>
        <p:spPr>
          <a:xfrm>
            <a:off x="9639099" y="2695034"/>
            <a:ext cx="5983" cy="87559"/>
          </a:xfrm>
          <a:custGeom>
            <a:avLst/>
            <a:gdLst/>
            <a:ahLst/>
            <a:cxnLst/>
            <a:rect l="l" t="t" r="r" b="b"/>
            <a:pathLst>
              <a:path w="85" h="1244" extrusionOk="0">
                <a:moveTo>
                  <a:pt x="1" y="0"/>
                </a:moveTo>
                <a:lnTo>
                  <a:pt x="85" y="0"/>
                </a:lnTo>
                <a:lnTo>
                  <a:pt x="85" y="1243"/>
                </a:lnTo>
                <a:lnTo>
                  <a:pt x="1" y="12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1" name="Google Shape;5051;p55"/>
          <p:cNvSpPr/>
          <p:nvPr/>
        </p:nvSpPr>
        <p:spPr>
          <a:xfrm>
            <a:off x="9566883" y="2956728"/>
            <a:ext cx="5983" cy="47862"/>
          </a:xfrm>
          <a:custGeom>
            <a:avLst/>
            <a:gdLst/>
            <a:ahLst/>
            <a:cxnLst/>
            <a:rect l="l" t="t" r="r" b="b"/>
            <a:pathLst>
              <a:path w="85" h="680" extrusionOk="0">
                <a:moveTo>
                  <a:pt x="0" y="0"/>
                </a:moveTo>
                <a:lnTo>
                  <a:pt x="84" y="0"/>
                </a:lnTo>
                <a:lnTo>
                  <a:pt x="84" y="679"/>
                </a:lnTo>
                <a:lnTo>
                  <a:pt x="0" y="6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2" name="Google Shape;5052;p55"/>
          <p:cNvSpPr/>
          <p:nvPr/>
        </p:nvSpPr>
        <p:spPr>
          <a:xfrm>
            <a:off x="9593067" y="2410818"/>
            <a:ext cx="5983" cy="105508"/>
          </a:xfrm>
          <a:custGeom>
            <a:avLst/>
            <a:gdLst/>
            <a:ahLst/>
            <a:cxnLst/>
            <a:rect l="l" t="t" r="r" b="b"/>
            <a:pathLst>
              <a:path w="85" h="1499" extrusionOk="0">
                <a:moveTo>
                  <a:pt x="0" y="1"/>
                </a:moveTo>
                <a:lnTo>
                  <a:pt x="84" y="1"/>
                </a:lnTo>
                <a:lnTo>
                  <a:pt x="84" y="1498"/>
                </a:lnTo>
                <a:lnTo>
                  <a:pt x="0" y="1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3" name="Google Shape;5053;p55"/>
          <p:cNvSpPr/>
          <p:nvPr/>
        </p:nvSpPr>
        <p:spPr>
          <a:xfrm>
            <a:off x="10146296" y="2459243"/>
            <a:ext cx="5983" cy="65951"/>
          </a:xfrm>
          <a:custGeom>
            <a:avLst/>
            <a:gdLst/>
            <a:ahLst/>
            <a:cxnLst/>
            <a:rect l="l" t="t" r="r" b="b"/>
            <a:pathLst>
              <a:path w="85" h="937" extrusionOk="0">
                <a:moveTo>
                  <a:pt x="1" y="0"/>
                </a:moveTo>
                <a:lnTo>
                  <a:pt x="84" y="0"/>
                </a:lnTo>
                <a:lnTo>
                  <a:pt x="84" y="936"/>
                </a:lnTo>
                <a:lnTo>
                  <a:pt x="1" y="9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4" name="Google Shape;5054;p55"/>
          <p:cNvSpPr/>
          <p:nvPr/>
        </p:nvSpPr>
        <p:spPr>
          <a:xfrm>
            <a:off x="9757698" y="2487397"/>
            <a:ext cx="5983" cy="41105"/>
          </a:xfrm>
          <a:custGeom>
            <a:avLst/>
            <a:gdLst/>
            <a:ahLst/>
            <a:cxnLst/>
            <a:rect l="l" t="t" r="r" b="b"/>
            <a:pathLst>
              <a:path w="85" h="584" extrusionOk="0">
                <a:moveTo>
                  <a:pt x="0" y="0"/>
                </a:moveTo>
                <a:lnTo>
                  <a:pt x="84" y="0"/>
                </a:lnTo>
                <a:lnTo>
                  <a:pt x="84" y="583"/>
                </a:lnTo>
                <a:lnTo>
                  <a:pt x="0" y="5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5" name="Google Shape;5055;p55"/>
          <p:cNvSpPr/>
          <p:nvPr/>
        </p:nvSpPr>
        <p:spPr>
          <a:xfrm>
            <a:off x="10354215" y="2695034"/>
            <a:ext cx="5912" cy="100792"/>
          </a:xfrm>
          <a:custGeom>
            <a:avLst/>
            <a:gdLst/>
            <a:ahLst/>
            <a:cxnLst/>
            <a:rect l="l" t="t" r="r" b="b"/>
            <a:pathLst>
              <a:path w="84" h="1432" extrusionOk="0">
                <a:moveTo>
                  <a:pt x="0" y="0"/>
                </a:moveTo>
                <a:lnTo>
                  <a:pt x="84" y="0"/>
                </a:lnTo>
                <a:lnTo>
                  <a:pt x="84" y="1432"/>
                </a:lnTo>
                <a:lnTo>
                  <a:pt x="0" y="14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6" name="Google Shape;5056;p55"/>
          <p:cNvSpPr/>
          <p:nvPr/>
        </p:nvSpPr>
        <p:spPr>
          <a:xfrm>
            <a:off x="10133627" y="2692782"/>
            <a:ext cx="5983" cy="35615"/>
          </a:xfrm>
          <a:custGeom>
            <a:avLst/>
            <a:gdLst/>
            <a:ahLst/>
            <a:cxnLst/>
            <a:rect l="l" t="t" r="r" b="b"/>
            <a:pathLst>
              <a:path w="85" h="506" extrusionOk="0">
                <a:moveTo>
                  <a:pt x="1" y="1"/>
                </a:moveTo>
                <a:lnTo>
                  <a:pt x="85" y="1"/>
                </a:lnTo>
                <a:lnTo>
                  <a:pt x="85" y="505"/>
                </a:lnTo>
                <a:lnTo>
                  <a:pt x="1" y="5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7" name="Google Shape;5057;p55"/>
          <p:cNvSpPr/>
          <p:nvPr/>
        </p:nvSpPr>
        <p:spPr>
          <a:xfrm>
            <a:off x="10220412" y="2720443"/>
            <a:ext cx="5912" cy="38290"/>
          </a:xfrm>
          <a:custGeom>
            <a:avLst/>
            <a:gdLst/>
            <a:ahLst/>
            <a:cxnLst/>
            <a:rect l="l" t="t" r="r" b="b"/>
            <a:pathLst>
              <a:path w="84" h="544" extrusionOk="0">
                <a:moveTo>
                  <a:pt x="0" y="1"/>
                </a:moveTo>
                <a:lnTo>
                  <a:pt x="84" y="1"/>
                </a:lnTo>
                <a:lnTo>
                  <a:pt x="84" y="543"/>
                </a:lnTo>
                <a:lnTo>
                  <a:pt x="0" y="5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8" name="Google Shape;5058;p55"/>
          <p:cNvSpPr/>
          <p:nvPr/>
        </p:nvSpPr>
        <p:spPr>
          <a:xfrm>
            <a:off x="10192469" y="2809903"/>
            <a:ext cx="5983" cy="40472"/>
          </a:xfrm>
          <a:custGeom>
            <a:avLst/>
            <a:gdLst/>
            <a:ahLst/>
            <a:cxnLst/>
            <a:rect l="l" t="t" r="r" b="b"/>
            <a:pathLst>
              <a:path w="85" h="575" extrusionOk="0">
                <a:moveTo>
                  <a:pt x="1" y="0"/>
                </a:moveTo>
                <a:lnTo>
                  <a:pt x="85" y="0"/>
                </a:lnTo>
                <a:lnTo>
                  <a:pt x="85" y="575"/>
                </a:lnTo>
                <a:lnTo>
                  <a:pt x="1" y="5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9" name="Google Shape;5059;p55"/>
          <p:cNvSpPr/>
          <p:nvPr/>
        </p:nvSpPr>
        <p:spPr>
          <a:xfrm>
            <a:off x="10389196" y="2722766"/>
            <a:ext cx="5983" cy="54760"/>
          </a:xfrm>
          <a:custGeom>
            <a:avLst/>
            <a:gdLst/>
            <a:ahLst/>
            <a:cxnLst/>
            <a:rect l="l" t="t" r="r" b="b"/>
            <a:pathLst>
              <a:path w="85" h="778" extrusionOk="0">
                <a:moveTo>
                  <a:pt x="1" y="1"/>
                </a:moveTo>
                <a:lnTo>
                  <a:pt x="84" y="1"/>
                </a:lnTo>
                <a:lnTo>
                  <a:pt x="84" y="778"/>
                </a:lnTo>
                <a:lnTo>
                  <a:pt x="1" y="7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0" name="Google Shape;5060;p55"/>
          <p:cNvSpPr/>
          <p:nvPr/>
        </p:nvSpPr>
        <p:spPr>
          <a:xfrm>
            <a:off x="10157487" y="2989246"/>
            <a:ext cx="5983" cy="54619"/>
          </a:xfrm>
          <a:custGeom>
            <a:avLst/>
            <a:gdLst/>
            <a:ahLst/>
            <a:cxnLst/>
            <a:rect l="l" t="t" r="r" b="b"/>
            <a:pathLst>
              <a:path w="85" h="776" extrusionOk="0">
                <a:moveTo>
                  <a:pt x="0" y="1"/>
                </a:moveTo>
                <a:lnTo>
                  <a:pt x="84" y="1"/>
                </a:lnTo>
                <a:lnTo>
                  <a:pt x="84" y="776"/>
                </a:lnTo>
                <a:lnTo>
                  <a:pt x="0" y="7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1" name="Google Shape;5061;p55"/>
          <p:cNvSpPr/>
          <p:nvPr/>
        </p:nvSpPr>
        <p:spPr>
          <a:xfrm>
            <a:off x="10318529" y="2888524"/>
            <a:ext cx="5983" cy="42724"/>
          </a:xfrm>
          <a:custGeom>
            <a:avLst/>
            <a:gdLst/>
            <a:ahLst/>
            <a:cxnLst/>
            <a:rect l="l" t="t" r="r" b="b"/>
            <a:pathLst>
              <a:path w="85" h="607" extrusionOk="0">
                <a:moveTo>
                  <a:pt x="1" y="1"/>
                </a:moveTo>
                <a:lnTo>
                  <a:pt x="85" y="1"/>
                </a:lnTo>
                <a:lnTo>
                  <a:pt x="85" y="606"/>
                </a:lnTo>
                <a:lnTo>
                  <a:pt x="1" y="6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2" name="Google Shape;5062;p55"/>
          <p:cNvSpPr/>
          <p:nvPr/>
        </p:nvSpPr>
        <p:spPr>
          <a:xfrm>
            <a:off x="10372233" y="2985234"/>
            <a:ext cx="5983" cy="42724"/>
          </a:xfrm>
          <a:custGeom>
            <a:avLst/>
            <a:gdLst/>
            <a:ahLst/>
            <a:cxnLst/>
            <a:rect l="l" t="t" r="r" b="b"/>
            <a:pathLst>
              <a:path w="85" h="607" extrusionOk="0">
                <a:moveTo>
                  <a:pt x="1" y="0"/>
                </a:moveTo>
                <a:lnTo>
                  <a:pt x="85" y="0"/>
                </a:lnTo>
                <a:lnTo>
                  <a:pt x="85" y="606"/>
                </a:lnTo>
                <a:lnTo>
                  <a:pt x="1" y="6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3" name="Google Shape;5063;p55"/>
          <p:cNvSpPr/>
          <p:nvPr/>
        </p:nvSpPr>
        <p:spPr>
          <a:xfrm>
            <a:off x="10286152" y="2747612"/>
            <a:ext cx="5912" cy="100440"/>
          </a:xfrm>
          <a:custGeom>
            <a:avLst/>
            <a:gdLst/>
            <a:ahLst/>
            <a:cxnLst/>
            <a:rect l="l" t="t" r="r" b="b"/>
            <a:pathLst>
              <a:path w="84" h="1427" extrusionOk="0">
                <a:moveTo>
                  <a:pt x="0" y="0"/>
                </a:moveTo>
                <a:lnTo>
                  <a:pt x="84" y="0"/>
                </a:lnTo>
                <a:lnTo>
                  <a:pt x="84" y="1426"/>
                </a:lnTo>
                <a:lnTo>
                  <a:pt x="0" y="14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4" name="Google Shape;5064;p55"/>
          <p:cNvSpPr/>
          <p:nvPr/>
        </p:nvSpPr>
        <p:spPr>
          <a:xfrm>
            <a:off x="10073940" y="2920338"/>
            <a:ext cx="5983" cy="105508"/>
          </a:xfrm>
          <a:custGeom>
            <a:avLst/>
            <a:gdLst/>
            <a:ahLst/>
            <a:cxnLst/>
            <a:rect l="l" t="t" r="r" b="b"/>
            <a:pathLst>
              <a:path w="85" h="1499" extrusionOk="0">
                <a:moveTo>
                  <a:pt x="0" y="1"/>
                </a:moveTo>
                <a:lnTo>
                  <a:pt x="84" y="1"/>
                </a:lnTo>
                <a:lnTo>
                  <a:pt x="84" y="1498"/>
                </a:lnTo>
                <a:lnTo>
                  <a:pt x="0" y="1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5" name="Google Shape;5065;p55"/>
          <p:cNvSpPr/>
          <p:nvPr/>
        </p:nvSpPr>
        <p:spPr>
          <a:xfrm>
            <a:off x="10084850" y="2750146"/>
            <a:ext cx="5983" cy="65951"/>
          </a:xfrm>
          <a:custGeom>
            <a:avLst/>
            <a:gdLst/>
            <a:ahLst/>
            <a:cxnLst/>
            <a:rect l="l" t="t" r="r" b="b"/>
            <a:pathLst>
              <a:path w="85" h="937" extrusionOk="0">
                <a:moveTo>
                  <a:pt x="1" y="1"/>
                </a:moveTo>
                <a:lnTo>
                  <a:pt x="85" y="1"/>
                </a:lnTo>
                <a:lnTo>
                  <a:pt x="85" y="937"/>
                </a:lnTo>
                <a:lnTo>
                  <a:pt x="1" y="9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6" name="Google Shape;5066;p55"/>
          <p:cNvSpPr/>
          <p:nvPr/>
        </p:nvSpPr>
        <p:spPr>
          <a:xfrm>
            <a:off x="10249763" y="2998114"/>
            <a:ext cx="5983" cy="40964"/>
          </a:xfrm>
          <a:custGeom>
            <a:avLst/>
            <a:gdLst/>
            <a:ahLst/>
            <a:cxnLst/>
            <a:rect l="l" t="t" r="r" b="b"/>
            <a:pathLst>
              <a:path w="85" h="582" extrusionOk="0">
                <a:moveTo>
                  <a:pt x="0" y="1"/>
                </a:moveTo>
                <a:lnTo>
                  <a:pt x="84" y="1"/>
                </a:lnTo>
                <a:lnTo>
                  <a:pt x="84" y="582"/>
                </a:lnTo>
                <a:lnTo>
                  <a:pt x="0" y="5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7" name="Google Shape;5067;p55"/>
          <p:cNvSpPr/>
          <p:nvPr/>
        </p:nvSpPr>
        <p:spPr>
          <a:xfrm>
            <a:off x="9782896" y="2770558"/>
            <a:ext cx="5912" cy="57082"/>
          </a:xfrm>
          <a:custGeom>
            <a:avLst/>
            <a:gdLst/>
            <a:ahLst/>
            <a:cxnLst/>
            <a:rect l="l" t="t" r="r" b="b"/>
            <a:pathLst>
              <a:path w="84" h="811" extrusionOk="0">
                <a:moveTo>
                  <a:pt x="0" y="1"/>
                </a:moveTo>
                <a:lnTo>
                  <a:pt x="84" y="1"/>
                </a:lnTo>
                <a:lnTo>
                  <a:pt x="84" y="811"/>
                </a:lnTo>
                <a:lnTo>
                  <a:pt x="0" y="8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8" name="Google Shape;5068;p55"/>
          <p:cNvSpPr/>
          <p:nvPr/>
        </p:nvSpPr>
        <p:spPr>
          <a:xfrm>
            <a:off x="9891994" y="2728045"/>
            <a:ext cx="5983" cy="141967"/>
          </a:xfrm>
          <a:custGeom>
            <a:avLst/>
            <a:gdLst/>
            <a:ahLst/>
            <a:cxnLst/>
            <a:rect l="l" t="t" r="r" b="b"/>
            <a:pathLst>
              <a:path w="85" h="2017" extrusionOk="0">
                <a:moveTo>
                  <a:pt x="0" y="1"/>
                </a:moveTo>
                <a:lnTo>
                  <a:pt x="84" y="1"/>
                </a:lnTo>
                <a:lnTo>
                  <a:pt x="84" y="2017"/>
                </a:lnTo>
                <a:lnTo>
                  <a:pt x="0" y="20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9" name="Google Shape;5069;p55"/>
          <p:cNvSpPr/>
          <p:nvPr/>
        </p:nvSpPr>
        <p:spPr>
          <a:xfrm>
            <a:off x="9815766" y="2948704"/>
            <a:ext cx="5983" cy="74045"/>
          </a:xfrm>
          <a:custGeom>
            <a:avLst/>
            <a:gdLst/>
            <a:ahLst/>
            <a:cxnLst/>
            <a:rect l="l" t="t" r="r" b="b"/>
            <a:pathLst>
              <a:path w="85" h="1052" extrusionOk="0">
                <a:moveTo>
                  <a:pt x="1" y="1"/>
                </a:moveTo>
                <a:lnTo>
                  <a:pt x="85" y="1"/>
                </a:lnTo>
                <a:lnTo>
                  <a:pt x="85" y="1052"/>
                </a:lnTo>
                <a:lnTo>
                  <a:pt x="1" y="10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0" name="Google Shape;5070;p55"/>
          <p:cNvSpPr/>
          <p:nvPr/>
        </p:nvSpPr>
        <p:spPr>
          <a:xfrm>
            <a:off x="9713355" y="2895633"/>
            <a:ext cx="5912" cy="49340"/>
          </a:xfrm>
          <a:custGeom>
            <a:avLst/>
            <a:gdLst/>
            <a:ahLst/>
            <a:cxnLst/>
            <a:rect l="l" t="t" r="r" b="b"/>
            <a:pathLst>
              <a:path w="84" h="701" extrusionOk="0">
                <a:moveTo>
                  <a:pt x="0" y="1"/>
                </a:moveTo>
                <a:lnTo>
                  <a:pt x="84" y="1"/>
                </a:lnTo>
                <a:lnTo>
                  <a:pt x="84" y="701"/>
                </a:lnTo>
                <a:lnTo>
                  <a:pt x="0" y="7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1" name="Google Shape;5071;p55"/>
          <p:cNvSpPr/>
          <p:nvPr/>
        </p:nvSpPr>
        <p:spPr>
          <a:xfrm>
            <a:off x="9615168" y="2855724"/>
            <a:ext cx="5983" cy="31392"/>
          </a:xfrm>
          <a:custGeom>
            <a:avLst/>
            <a:gdLst/>
            <a:ahLst/>
            <a:cxnLst/>
            <a:rect l="l" t="t" r="r" b="b"/>
            <a:pathLst>
              <a:path w="85" h="446" extrusionOk="0">
                <a:moveTo>
                  <a:pt x="0" y="0"/>
                </a:moveTo>
                <a:lnTo>
                  <a:pt x="84" y="0"/>
                </a:lnTo>
                <a:lnTo>
                  <a:pt x="84" y="446"/>
                </a:lnTo>
                <a:lnTo>
                  <a:pt x="0" y="4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2" name="Google Shape;5072;p55"/>
          <p:cNvSpPr/>
          <p:nvPr/>
        </p:nvSpPr>
        <p:spPr>
          <a:xfrm>
            <a:off x="10459371" y="2674341"/>
            <a:ext cx="5983" cy="41387"/>
          </a:xfrm>
          <a:custGeom>
            <a:avLst/>
            <a:gdLst/>
            <a:ahLst/>
            <a:cxnLst/>
            <a:rect l="l" t="t" r="r" b="b"/>
            <a:pathLst>
              <a:path w="85" h="588" extrusionOk="0">
                <a:moveTo>
                  <a:pt x="0" y="1"/>
                </a:moveTo>
                <a:lnTo>
                  <a:pt x="84" y="1"/>
                </a:lnTo>
                <a:lnTo>
                  <a:pt x="84" y="587"/>
                </a:lnTo>
                <a:lnTo>
                  <a:pt x="0" y="5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3" name="Google Shape;5073;p55"/>
          <p:cNvSpPr/>
          <p:nvPr/>
        </p:nvSpPr>
        <p:spPr>
          <a:xfrm>
            <a:off x="10441422" y="2956728"/>
            <a:ext cx="5983" cy="47862"/>
          </a:xfrm>
          <a:custGeom>
            <a:avLst/>
            <a:gdLst/>
            <a:ahLst/>
            <a:cxnLst/>
            <a:rect l="l" t="t" r="r" b="b"/>
            <a:pathLst>
              <a:path w="85" h="680" extrusionOk="0">
                <a:moveTo>
                  <a:pt x="1" y="0"/>
                </a:moveTo>
                <a:lnTo>
                  <a:pt x="84" y="0"/>
                </a:lnTo>
                <a:lnTo>
                  <a:pt x="84" y="679"/>
                </a:lnTo>
                <a:lnTo>
                  <a:pt x="1" y="6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4" name="Google Shape;5074;p55"/>
          <p:cNvSpPr/>
          <p:nvPr/>
        </p:nvSpPr>
        <p:spPr>
          <a:xfrm>
            <a:off x="9622136" y="3070400"/>
            <a:ext cx="5983" cy="35545"/>
          </a:xfrm>
          <a:custGeom>
            <a:avLst/>
            <a:gdLst/>
            <a:ahLst/>
            <a:cxnLst/>
            <a:rect l="l" t="t" r="r" b="b"/>
            <a:pathLst>
              <a:path w="85" h="505" extrusionOk="0">
                <a:moveTo>
                  <a:pt x="1" y="0"/>
                </a:moveTo>
                <a:lnTo>
                  <a:pt x="85" y="0"/>
                </a:lnTo>
                <a:lnTo>
                  <a:pt x="85" y="504"/>
                </a:lnTo>
                <a:lnTo>
                  <a:pt x="1" y="5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5" name="Google Shape;5075;p55"/>
          <p:cNvSpPr/>
          <p:nvPr/>
        </p:nvSpPr>
        <p:spPr>
          <a:xfrm>
            <a:off x="9746155" y="3088208"/>
            <a:ext cx="5983" cy="38219"/>
          </a:xfrm>
          <a:custGeom>
            <a:avLst/>
            <a:gdLst/>
            <a:ahLst/>
            <a:cxnLst/>
            <a:rect l="l" t="t" r="r" b="b"/>
            <a:pathLst>
              <a:path w="85" h="543" extrusionOk="0">
                <a:moveTo>
                  <a:pt x="0" y="0"/>
                </a:moveTo>
                <a:lnTo>
                  <a:pt x="84" y="0"/>
                </a:lnTo>
                <a:lnTo>
                  <a:pt x="84" y="543"/>
                </a:lnTo>
                <a:lnTo>
                  <a:pt x="0" y="5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6" name="Google Shape;5076;p55"/>
          <p:cNvSpPr/>
          <p:nvPr/>
        </p:nvSpPr>
        <p:spPr>
          <a:xfrm>
            <a:off x="9681048" y="3187451"/>
            <a:ext cx="5912" cy="40401"/>
          </a:xfrm>
          <a:custGeom>
            <a:avLst/>
            <a:gdLst/>
            <a:ahLst/>
            <a:cxnLst/>
            <a:rect l="l" t="t" r="r" b="b"/>
            <a:pathLst>
              <a:path w="84" h="574" extrusionOk="0">
                <a:moveTo>
                  <a:pt x="0" y="1"/>
                </a:moveTo>
                <a:lnTo>
                  <a:pt x="84" y="1"/>
                </a:lnTo>
                <a:lnTo>
                  <a:pt x="84" y="573"/>
                </a:lnTo>
                <a:lnTo>
                  <a:pt x="0" y="5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7" name="Google Shape;5077;p55"/>
          <p:cNvSpPr/>
          <p:nvPr/>
        </p:nvSpPr>
        <p:spPr>
          <a:xfrm>
            <a:off x="9897765" y="3116714"/>
            <a:ext cx="5983" cy="54619"/>
          </a:xfrm>
          <a:custGeom>
            <a:avLst/>
            <a:gdLst/>
            <a:ahLst/>
            <a:cxnLst/>
            <a:rect l="l" t="t" r="r" b="b"/>
            <a:pathLst>
              <a:path w="85" h="776" extrusionOk="0">
                <a:moveTo>
                  <a:pt x="0" y="0"/>
                </a:moveTo>
                <a:lnTo>
                  <a:pt x="84" y="0"/>
                </a:lnTo>
                <a:lnTo>
                  <a:pt x="84" y="775"/>
                </a:lnTo>
                <a:lnTo>
                  <a:pt x="0" y="7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8" name="Google Shape;5078;p55"/>
          <p:cNvSpPr/>
          <p:nvPr/>
        </p:nvSpPr>
        <p:spPr>
          <a:xfrm>
            <a:off x="9852789" y="3310556"/>
            <a:ext cx="5983" cy="42583"/>
          </a:xfrm>
          <a:custGeom>
            <a:avLst/>
            <a:gdLst/>
            <a:ahLst/>
            <a:cxnLst/>
            <a:rect l="l" t="t" r="r" b="b"/>
            <a:pathLst>
              <a:path w="85" h="605" extrusionOk="0">
                <a:moveTo>
                  <a:pt x="0" y="1"/>
                </a:moveTo>
                <a:lnTo>
                  <a:pt x="84" y="1"/>
                </a:lnTo>
                <a:lnTo>
                  <a:pt x="84" y="605"/>
                </a:lnTo>
                <a:lnTo>
                  <a:pt x="0" y="6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9" name="Google Shape;5079;p55"/>
          <p:cNvSpPr/>
          <p:nvPr/>
        </p:nvSpPr>
        <p:spPr>
          <a:xfrm>
            <a:off x="9824775" y="3097499"/>
            <a:ext cx="5983" cy="100369"/>
          </a:xfrm>
          <a:custGeom>
            <a:avLst/>
            <a:gdLst/>
            <a:ahLst/>
            <a:cxnLst/>
            <a:rect l="l" t="t" r="r" b="b"/>
            <a:pathLst>
              <a:path w="85" h="1426" extrusionOk="0">
                <a:moveTo>
                  <a:pt x="0" y="1"/>
                </a:moveTo>
                <a:lnTo>
                  <a:pt x="84" y="1"/>
                </a:lnTo>
                <a:lnTo>
                  <a:pt x="84" y="1425"/>
                </a:lnTo>
                <a:lnTo>
                  <a:pt x="0" y="14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0" name="Google Shape;5080;p55"/>
          <p:cNvSpPr/>
          <p:nvPr/>
        </p:nvSpPr>
        <p:spPr>
          <a:xfrm>
            <a:off x="9584831" y="3484760"/>
            <a:ext cx="5983" cy="41387"/>
          </a:xfrm>
          <a:custGeom>
            <a:avLst/>
            <a:gdLst/>
            <a:ahLst/>
            <a:cxnLst/>
            <a:rect l="l" t="t" r="r" b="b"/>
            <a:pathLst>
              <a:path w="85" h="588" extrusionOk="0">
                <a:moveTo>
                  <a:pt x="0" y="1"/>
                </a:moveTo>
                <a:lnTo>
                  <a:pt x="84" y="1"/>
                </a:lnTo>
                <a:lnTo>
                  <a:pt x="84" y="587"/>
                </a:lnTo>
                <a:lnTo>
                  <a:pt x="0" y="5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1" name="Google Shape;5081;p55"/>
          <p:cNvSpPr/>
          <p:nvPr/>
        </p:nvSpPr>
        <p:spPr>
          <a:xfrm>
            <a:off x="10195566" y="3097639"/>
            <a:ext cx="5983" cy="57223"/>
          </a:xfrm>
          <a:custGeom>
            <a:avLst/>
            <a:gdLst/>
            <a:ahLst/>
            <a:cxnLst/>
            <a:rect l="l" t="t" r="r" b="b"/>
            <a:pathLst>
              <a:path w="85" h="813" extrusionOk="0">
                <a:moveTo>
                  <a:pt x="1" y="1"/>
                </a:moveTo>
                <a:lnTo>
                  <a:pt x="84" y="1"/>
                </a:lnTo>
                <a:lnTo>
                  <a:pt x="84" y="812"/>
                </a:lnTo>
                <a:lnTo>
                  <a:pt x="1" y="8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2" name="Google Shape;5082;p55"/>
          <p:cNvSpPr/>
          <p:nvPr/>
        </p:nvSpPr>
        <p:spPr>
          <a:xfrm>
            <a:off x="10340912" y="3081803"/>
            <a:ext cx="5983" cy="141967"/>
          </a:xfrm>
          <a:custGeom>
            <a:avLst/>
            <a:gdLst/>
            <a:ahLst/>
            <a:cxnLst/>
            <a:rect l="l" t="t" r="r" b="b"/>
            <a:pathLst>
              <a:path w="85" h="2017" extrusionOk="0">
                <a:moveTo>
                  <a:pt x="1" y="0"/>
                </a:moveTo>
                <a:lnTo>
                  <a:pt x="84" y="0"/>
                </a:lnTo>
                <a:lnTo>
                  <a:pt x="84" y="2017"/>
                </a:lnTo>
                <a:lnTo>
                  <a:pt x="1" y="20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3" name="Google Shape;5083;p55"/>
          <p:cNvSpPr/>
          <p:nvPr/>
        </p:nvSpPr>
        <p:spPr>
          <a:xfrm>
            <a:off x="10272497" y="3287610"/>
            <a:ext cx="5983" cy="74045"/>
          </a:xfrm>
          <a:custGeom>
            <a:avLst/>
            <a:gdLst/>
            <a:ahLst/>
            <a:cxnLst/>
            <a:rect l="l" t="t" r="r" b="b"/>
            <a:pathLst>
              <a:path w="85" h="1052" extrusionOk="0">
                <a:moveTo>
                  <a:pt x="0" y="0"/>
                </a:moveTo>
                <a:lnTo>
                  <a:pt x="84" y="0"/>
                </a:lnTo>
                <a:lnTo>
                  <a:pt x="84" y="1051"/>
                </a:lnTo>
                <a:lnTo>
                  <a:pt x="0" y="10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4" name="Google Shape;5084;p55"/>
          <p:cNvSpPr/>
          <p:nvPr/>
        </p:nvSpPr>
        <p:spPr>
          <a:xfrm>
            <a:off x="10091255" y="3181046"/>
            <a:ext cx="5983" cy="31321"/>
          </a:xfrm>
          <a:custGeom>
            <a:avLst/>
            <a:gdLst/>
            <a:ahLst/>
            <a:cxnLst/>
            <a:rect l="l" t="t" r="r" b="b"/>
            <a:pathLst>
              <a:path w="85" h="445" extrusionOk="0">
                <a:moveTo>
                  <a:pt x="1" y="1"/>
                </a:moveTo>
                <a:lnTo>
                  <a:pt x="84" y="1"/>
                </a:lnTo>
                <a:lnTo>
                  <a:pt x="84" y="444"/>
                </a:lnTo>
                <a:lnTo>
                  <a:pt x="1" y="4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5" name="Google Shape;5085;p55"/>
          <p:cNvSpPr/>
          <p:nvPr/>
        </p:nvSpPr>
        <p:spPr>
          <a:xfrm>
            <a:off x="9639099" y="3505453"/>
            <a:ext cx="5983" cy="87630"/>
          </a:xfrm>
          <a:custGeom>
            <a:avLst/>
            <a:gdLst/>
            <a:ahLst/>
            <a:cxnLst/>
            <a:rect l="l" t="t" r="r" b="b"/>
            <a:pathLst>
              <a:path w="85" h="1245" extrusionOk="0">
                <a:moveTo>
                  <a:pt x="1" y="0"/>
                </a:moveTo>
                <a:lnTo>
                  <a:pt x="85" y="0"/>
                </a:lnTo>
                <a:lnTo>
                  <a:pt x="85" y="1245"/>
                </a:lnTo>
                <a:lnTo>
                  <a:pt x="1" y="12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6" name="Google Shape;5086;p55"/>
          <p:cNvSpPr/>
          <p:nvPr/>
        </p:nvSpPr>
        <p:spPr>
          <a:xfrm>
            <a:off x="9566883" y="3767146"/>
            <a:ext cx="5983" cy="47862"/>
          </a:xfrm>
          <a:custGeom>
            <a:avLst/>
            <a:gdLst/>
            <a:ahLst/>
            <a:cxnLst/>
            <a:rect l="l" t="t" r="r" b="b"/>
            <a:pathLst>
              <a:path w="85" h="680" extrusionOk="0">
                <a:moveTo>
                  <a:pt x="0" y="0"/>
                </a:moveTo>
                <a:lnTo>
                  <a:pt x="84" y="0"/>
                </a:lnTo>
                <a:lnTo>
                  <a:pt x="84" y="679"/>
                </a:lnTo>
                <a:lnTo>
                  <a:pt x="0" y="6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7" name="Google Shape;5087;p55"/>
          <p:cNvSpPr/>
          <p:nvPr/>
        </p:nvSpPr>
        <p:spPr>
          <a:xfrm>
            <a:off x="9593067" y="3221236"/>
            <a:ext cx="5983" cy="105508"/>
          </a:xfrm>
          <a:custGeom>
            <a:avLst/>
            <a:gdLst/>
            <a:ahLst/>
            <a:cxnLst/>
            <a:rect l="l" t="t" r="r" b="b"/>
            <a:pathLst>
              <a:path w="85" h="1499" extrusionOk="0">
                <a:moveTo>
                  <a:pt x="0" y="1"/>
                </a:moveTo>
                <a:lnTo>
                  <a:pt x="84" y="1"/>
                </a:lnTo>
                <a:lnTo>
                  <a:pt x="84" y="1498"/>
                </a:lnTo>
                <a:lnTo>
                  <a:pt x="0" y="1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8" name="Google Shape;5088;p55"/>
          <p:cNvSpPr/>
          <p:nvPr/>
        </p:nvSpPr>
        <p:spPr>
          <a:xfrm>
            <a:off x="9757698" y="3297886"/>
            <a:ext cx="5983" cy="41035"/>
          </a:xfrm>
          <a:custGeom>
            <a:avLst/>
            <a:gdLst/>
            <a:ahLst/>
            <a:cxnLst/>
            <a:rect l="l" t="t" r="r" b="b"/>
            <a:pathLst>
              <a:path w="85" h="583" extrusionOk="0">
                <a:moveTo>
                  <a:pt x="0" y="1"/>
                </a:moveTo>
                <a:lnTo>
                  <a:pt x="84" y="1"/>
                </a:lnTo>
                <a:lnTo>
                  <a:pt x="84" y="582"/>
                </a:lnTo>
                <a:lnTo>
                  <a:pt x="0" y="5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9" name="Google Shape;5089;p55"/>
          <p:cNvSpPr/>
          <p:nvPr/>
        </p:nvSpPr>
        <p:spPr>
          <a:xfrm>
            <a:off x="10354215" y="3505453"/>
            <a:ext cx="5912" cy="100792"/>
          </a:xfrm>
          <a:custGeom>
            <a:avLst/>
            <a:gdLst/>
            <a:ahLst/>
            <a:cxnLst/>
            <a:rect l="l" t="t" r="r" b="b"/>
            <a:pathLst>
              <a:path w="84" h="1432" extrusionOk="0">
                <a:moveTo>
                  <a:pt x="0" y="0"/>
                </a:moveTo>
                <a:lnTo>
                  <a:pt x="84" y="0"/>
                </a:lnTo>
                <a:lnTo>
                  <a:pt x="84" y="1432"/>
                </a:lnTo>
                <a:lnTo>
                  <a:pt x="0" y="14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0" name="Google Shape;5090;p55"/>
          <p:cNvSpPr/>
          <p:nvPr/>
        </p:nvSpPr>
        <p:spPr>
          <a:xfrm>
            <a:off x="10133627" y="3503342"/>
            <a:ext cx="5983" cy="35545"/>
          </a:xfrm>
          <a:custGeom>
            <a:avLst/>
            <a:gdLst/>
            <a:ahLst/>
            <a:cxnLst/>
            <a:rect l="l" t="t" r="r" b="b"/>
            <a:pathLst>
              <a:path w="85" h="505" extrusionOk="0">
                <a:moveTo>
                  <a:pt x="1" y="0"/>
                </a:moveTo>
                <a:lnTo>
                  <a:pt x="85" y="0"/>
                </a:lnTo>
                <a:lnTo>
                  <a:pt x="85" y="505"/>
                </a:lnTo>
                <a:lnTo>
                  <a:pt x="1" y="5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1" name="Google Shape;5091;p55"/>
          <p:cNvSpPr/>
          <p:nvPr/>
        </p:nvSpPr>
        <p:spPr>
          <a:xfrm>
            <a:off x="10220412" y="3530862"/>
            <a:ext cx="5912" cy="38290"/>
          </a:xfrm>
          <a:custGeom>
            <a:avLst/>
            <a:gdLst/>
            <a:ahLst/>
            <a:cxnLst/>
            <a:rect l="l" t="t" r="r" b="b"/>
            <a:pathLst>
              <a:path w="84" h="544" extrusionOk="0">
                <a:moveTo>
                  <a:pt x="0" y="0"/>
                </a:moveTo>
                <a:lnTo>
                  <a:pt x="84" y="0"/>
                </a:lnTo>
                <a:lnTo>
                  <a:pt x="84" y="543"/>
                </a:lnTo>
                <a:lnTo>
                  <a:pt x="0" y="5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2" name="Google Shape;5092;p55"/>
          <p:cNvSpPr/>
          <p:nvPr/>
        </p:nvSpPr>
        <p:spPr>
          <a:xfrm>
            <a:off x="10192469" y="3620463"/>
            <a:ext cx="5983" cy="40331"/>
          </a:xfrm>
          <a:custGeom>
            <a:avLst/>
            <a:gdLst/>
            <a:ahLst/>
            <a:cxnLst/>
            <a:rect l="l" t="t" r="r" b="b"/>
            <a:pathLst>
              <a:path w="85" h="573" extrusionOk="0">
                <a:moveTo>
                  <a:pt x="1" y="0"/>
                </a:moveTo>
                <a:lnTo>
                  <a:pt x="85" y="0"/>
                </a:lnTo>
                <a:lnTo>
                  <a:pt x="85" y="573"/>
                </a:lnTo>
                <a:lnTo>
                  <a:pt x="1" y="5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3" name="Google Shape;5093;p55"/>
          <p:cNvSpPr/>
          <p:nvPr/>
        </p:nvSpPr>
        <p:spPr>
          <a:xfrm>
            <a:off x="10389196" y="3533326"/>
            <a:ext cx="5983" cy="54619"/>
          </a:xfrm>
          <a:custGeom>
            <a:avLst/>
            <a:gdLst/>
            <a:ahLst/>
            <a:cxnLst/>
            <a:rect l="l" t="t" r="r" b="b"/>
            <a:pathLst>
              <a:path w="85" h="776" extrusionOk="0">
                <a:moveTo>
                  <a:pt x="1" y="0"/>
                </a:moveTo>
                <a:lnTo>
                  <a:pt x="84" y="0"/>
                </a:lnTo>
                <a:lnTo>
                  <a:pt x="84" y="775"/>
                </a:lnTo>
                <a:lnTo>
                  <a:pt x="1" y="7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4" name="Google Shape;5094;p55"/>
          <p:cNvSpPr/>
          <p:nvPr/>
        </p:nvSpPr>
        <p:spPr>
          <a:xfrm>
            <a:off x="10157487" y="3799665"/>
            <a:ext cx="5983" cy="54619"/>
          </a:xfrm>
          <a:custGeom>
            <a:avLst/>
            <a:gdLst/>
            <a:ahLst/>
            <a:cxnLst/>
            <a:rect l="l" t="t" r="r" b="b"/>
            <a:pathLst>
              <a:path w="85" h="776" extrusionOk="0">
                <a:moveTo>
                  <a:pt x="0" y="1"/>
                </a:moveTo>
                <a:lnTo>
                  <a:pt x="84" y="1"/>
                </a:lnTo>
                <a:lnTo>
                  <a:pt x="84" y="776"/>
                </a:lnTo>
                <a:lnTo>
                  <a:pt x="0" y="7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5" name="Google Shape;5095;p55"/>
          <p:cNvSpPr/>
          <p:nvPr/>
        </p:nvSpPr>
        <p:spPr>
          <a:xfrm>
            <a:off x="10318529" y="3698943"/>
            <a:ext cx="5983" cy="42724"/>
          </a:xfrm>
          <a:custGeom>
            <a:avLst/>
            <a:gdLst/>
            <a:ahLst/>
            <a:cxnLst/>
            <a:rect l="l" t="t" r="r" b="b"/>
            <a:pathLst>
              <a:path w="85" h="607" extrusionOk="0">
                <a:moveTo>
                  <a:pt x="1" y="0"/>
                </a:moveTo>
                <a:lnTo>
                  <a:pt x="85" y="0"/>
                </a:lnTo>
                <a:lnTo>
                  <a:pt x="85" y="606"/>
                </a:lnTo>
                <a:lnTo>
                  <a:pt x="1" y="6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6" name="Google Shape;5096;p55"/>
          <p:cNvSpPr/>
          <p:nvPr/>
        </p:nvSpPr>
        <p:spPr>
          <a:xfrm>
            <a:off x="10372233" y="3795653"/>
            <a:ext cx="5983" cy="42653"/>
          </a:xfrm>
          <a:custGeom>
            <a:avLst/>
            <a:gdLst/>
            <a:ahLst/>
            <a:cxnLst/>
            <a:rect l="l" t="t" r="r" b="b"/>
            <a:pathLst>
              <a:path w="85" h="606" extrusionOk="0">
                <a:moveTo>
                  <a:pt x="1" y="0"/>
                </a:moveTo>
                <a:lnTo>
                  <a:pt x="85" y="0"/>
                </a:lnTo>
                <a:lnTo>
                  <a:pt x="85" y="606"/>
                </a:lnTo>
                <a:lnTo>
                  <a:pt x="1" y="6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7" name="Google Shape;5097;p55"/>
          <p:cNvSpPr/>
          <p:nvPr/>
        </p:nvSpPr>
        <p:spPr>
          <a:xfrm>
            <a:off x="10286152" y="3558172"/>
            <a:ext cx="5912" cy="100299"/>
          </a:xfrm>
          <a:custGeom>
            <a:avLst/>
            <a:gdLst/>
            <a:ahLst/>
            <a:cxnLst/>
            <a:rect l="l" t="t" r="r" b="b"/>
            <a:pathLst>
              <a:path w="84" h="1425" extrusionOk="0">
                <a:moveTo>
                  <a:pt x="0" y="0"/>
                </a:moveTo>
                <a:lnTo>
                  <a:pt x="84" y="0"/>
                </a:lnTo>
                <a:lnTo>
                  <a:pt x="84" y="1424"/>
                </a:lnTo>
                <a:lnTo>
                  <a:pt x="0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8" name="Google Shape;5098;p55"/>
          <p:cNvSpPr/>
          <p:nvPr/>
        </p:nvSpPr>
        <p:spPr>
          <a:xfrm>
            <a:off x="10073940" y="3730757"/>
            <a:ext cx="5983" cy="105508"/>
          </a:xfrm>
          <a:custGeom>
            <a:avLst/>
            <a:gdLst/>
            <a:ahLst/>
            <a:cxnLst/>
            <a:rect l="l" t="t" r="r" b="b"/>
            <a:pathLst>
              <a:path w="85" h="1499" extrusionOk="0">
                <a:moveTo>
                  <a:pt x="0" y="1"/>
                </a:moveTo>
                <a:lnTo>
                  <a:pt x="84" y="1"/>
                </a:lnTo>
                <a:lnTo>
                  <a:pt x="84" y="1498"/>
                </a:lnTo>
                <a:lnTo>
                  <a:pt x="0" y="1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9" name="Google Shape;5099;p55"/>
          <p:cNvSpPr/>
          <p:nvPr/>
        </p:nvSpPr>
        <p:spPr>
          <a:xfrm>
            <a:off x="10084850" y="3560565"/>
            <a:ext cx="5983" cy="66092"/>
          </a:xfrm>
          <a:custGeom>
            <a:avLst/>
            <a:gdLst/>
            <a:ahLst/>
            <a:cxnLst/>
            <a:rect l="l" t="t" r="r" b="b"/>
            <a:pathLst>
              <a:path w="85" h="939" extrusionOk="0">
                <a:moveTo>
                  <a:pt x="1" y="1"/>
                </a:moveTo>
                <a:lnTo>
                  <a:pt x="85" y="1"/>
                </a:lnTo>
                <a:lnTo>
                  <a:pt x="85" y="938"/>
                </a:lnTo>
                <a:lnTo>
                  <a:pt x="1" y="9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0" name="Google Shape;5100;p55"/>
          <p:cNvSpPr/>
          <p:nvPr/>
        </p:nvSpPr>
        <p:spPr>
          <a:xfrm>
            <a:off x="10249763" y="3808533"/>
            <a:ext cx="5983" cy="40964"/>
          </a:xfrm>
          <a:custGeom>
            <a:avLst/>
            <a:gdLst/>
            <a:ahLst/>
            <a:cxnLst/>
            <a:rect l="l" t="t" r="r" b="b"/>
            <a:pathLst>
              <a:path w="85" h="582" extrusionOk="0">
                <a:moveTo>
                  <a:pt x="0" y="1"/>
                </a:moveTo>
                <a:lnTo>
                  <a:pt x="84" y="1"/>
                </a:lnTo>
                <a:lnTo>
                  <a:pt x="84" y="582"/>
                </a:lnTo>
                <a:lnTo>
                  <a:pt x="0" y="5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1" name="Google Shape;5101;p55"/>
          <p:cNvSpPr/>
          <p:nvPr/>
        </p:nvSpPr>
        <p:spPr>
          <a:xfrm>
            <a:off x="9782896" y="3580977"/>
            <a:ext cx="5912" cy="57082"/>
          </a:xfrm>
          <a:custGeom>
            <a:avLst/>
            <a:gdLst/>
            <a:ahLst/>
            <a:cxnLst/>
            <a:rect l="l" t="t" r="r" b="b"/>
            <a:pathLst>
              <a:path w="84" h="811" extrusionOk="0">
                <a:moveTo>
                  <a:pt x="0" y="1"/>
                </a:moveTo>
                <a:lnTo>
                  <a:pt x="84" y="1"/>
                </a:lnTo>
                <a:lnTo>
                  <a:pt x="84" y="811"/>
                </a:lnTo>
                <a:lnTo>
                  <a:pt x="0" y="8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2" name="Google Shape;5102;p55"/>
          <p:cNvSpPr/>
          <p:nvPr/>
        </p:nvSpPr>
        <p:spPr>
          <a:xfrm>
            <a:off x="9891994" y="3538464"/>
            <a:ext cx="5983" cy="141967"/>
          </a:xfrm>
          <a:custGeom>
            <a:avLst/>
            <a:gdLst/>
            <a:ahLst/>
            <a:cxnLst/>
            <a:rect l="l" t="t" r="r" b="b"/>
            <a:pathLst>
              <a:path w="85" h="2017" extrusionOk="0">
                <a:moveTo>
                  <a:pt x="0" y="1"/>
                </a:moveTo>
                <a:lnTo>
                  <a:pt x="84" y="1"/>
                </a:lnTo>
                <a:lnTo>
                  <a:pt x="84" y="2017"/>
                </a:lnTo>
                <a:lnTo>
                  <a:pt x="0" y="20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3" name="Google Shape;5103;p55"/>
          <p:cNvSpPr/>
          <p:nvPr/>
        </p:nvSpPr>
        <p:spPr>
          <a:xfrm>
            <a:off x="9815766" y="3759122"/>
            <a:ext cx="5983" cy="74045"/>
          </a:xfrm>
          <a:custGeom>
            <a:avLst/>
            <a:gdLst/>
            <a:ahLst/>
            <a:cxnLst/>
            <a:rect l="l" t="t" r="r" b="b"/>
            <a:pathLst>
              <a:path w="85" h="1052" extrusionOk="0">
                <a:moveTo>
                  <a:pt x="1" y="1"/>
                </a:moveTo>
                <a:lnTo>
                  <a:pt x="85" y="1"/>
                </a:lnTo>
                <a:lnTo>
                  <a:pt x="85" y="1052"/>
                </a:lnTo>
                <a:lnTo>
                  <a:pt x="1" y="10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4" name="Google Shape;5104;p55"/>
          <p:cNvSpPr/>
          <p:nvPr/>
        </p:nvSpPr>
        <p:spPr>
          <a:xfrm>
            <a:off x="9713355" y="3706052"/>
            <a:ext cx="5912" cy="49481"/>
          </a:xfrm>
          <a:custGeom>
            <a:avLst/>
            <a:gdLst/>
            <a:ahLst/>
            <a:cxnLst/>
            <a:rect l="l" t="t" r="r" b="b"/>
            <a:pathLst>
              <a:path w="84" h="703" extrusionOk="0">
                <a:moveTo>
                  <a:pt x="0" y="1"/>
                </a:moveTo>
                <a:lnTo>
                  <a:pt x="84" y="1"/>
                </a:lnTo>
                <a:lnTo>
                  <a:pt x="84" y="702"/>
                </a:lnTo>
                <a:lnTo>
                  <a:pt x="0" y="7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5" name="Google Shape;5105;p55"/>
          <p:cNvSpPr/>
          <p:nvPr/>
        </p:nvSpPr>
        <p:spPr>
          <a:xfrm>
            <a:off x="9615168" y="3666143"/>
            <a:ext cx="5983" cy="31392"/>
          </a:xfrm>
          <a:custGeom>
            <a:avLst/>
            <a:gdLst/>
            <a:ahLst/>
            <a:cxnLst/>
            <a:rect l="l" t="t" r="r" b="b"/>
            <a:pathLst>
              <a:path w="85" h="446" extrusionOk="0">
                <a:moveTo>
                  <a:pt x="0" y="0"/>
                </a:moveTo>
                <a:lnTo>
                  <a:pt x="84" y="0"/>
                </a:lnTo>
                <a:lnTo>
                  <a:pt x="84" y="446"/>
                </a:lnTo>
                <a:lnTo>
                  <a:pt x="0" y="4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6" name="Google Shape;5106;p55"/>
          <p:cNvSpPr/>
          <p:nvPr/>
        </p:nvSpPr>
        <p:spPr>
          <a:xfrm>
            <a:off x="10459371" y="3484760"/>
            <a:ext cx="5983" cy="41387"/>
          </a:xfrm>
          <a:custGeom>
            <a:avLst/>
            <a:gdLst/>
            <a:ahLst/>
            <a:cxnLst/>
            <a:rect l="l" t="t" r="r" b="b"/>
            <a:pathLst>
              <a:path w="85" h="588" extrusionOk="0">
                <a:moveTo>
                  <a:pt x="0" y="1"/>
                </a:moveTo>
                <a:lnTo>
                  <a:pt x="84" y="1"/>
                </a:lnTo>
                <a:lnTo>
                  <a:pt x="84" y="587"/>
                </a:lnTo>
                <a:lnTo>
                  <a:pt x="0" y="5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7" name="Google Shape;5107;p55"/>
          <p:cNvSpPr/>
          <p:nvPr/>
        </p:nvSpPr>
        <p:spPr>
          <a:xfrm>
            <a:off x="10441422" y="3767146"/>
            <a:ext cx="5983" cy="47862"/>
          </a:xfrm>
          <a:custGeom>
            <a:avLst/>
            <a:gdLst/>
            <a:ahLst/>
            <a:cxnLst/>
            <a:rect l="l" t="t" r="r" b="b"/>
            <a:pathLst>
              <a:path w="85" h="680" extrusionOk="0">
                <a:moveTo>
                  <a:pt x="1" y="0"/>
                </a:moveTo>
                <a:lnTo>
                  <a:pt x="84" y="0"/>
                </a:lnTo>
                <a:lnTo>
                  <a:pt x="84" y="679"/>
                </a:lnTo>
                <a:lnTo>
                  <a:pt x="1" y="6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8" name="Google Shape;5108;p55"/>
          <p:cNvSpPr/>
          <p:nvPr/>
        </p:nvSpPr>
        <p:spPr>
          <a:xfrm flipH="1">
            <a:off x="9653206" y="803825"/>
            <a:ext cx="5723" cy="33999"/>
          </a:xfrm>
          <a:custGeom>
            <a:avLst/>
            <a:gdLst/>
            <a:ahLst/>
            <a:cxnLst/>
            <a:rect l="l" t="t" r="r" b="b"/>
            <a:pathLst>
              <a:path w="85" h="505" extrusionOk="0">
                <a:moveTo>
                  <a:pt x="1" y="0"/>
                </a:moveTo>
                <a:lnTo>
                  <a:pt x="85" y="0"/>
                </a:lnTo>
                <a:lnTo>
                  <a:pt x="85" y="505"/>
                </a:lnTo>
                <a:lnTo>
                  <a:pt x="1" y="5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9" name="Google Shape;5109;p55"/>
          <p:cNvSpPr/>
          <p:nvPr/>
        </p:nvSpPr>
        <p:spPr>
          <a:xfrm flipH="1">
            <a:off x="9534575" y="820724"/>
            <a:ext cx="5723" cy="36759"/>
          </a:xfrm>
          <a:custGeom>
            <a:avLst/>
            <a:gdLst/>
            <a:ahLst/>
            <a:cxnLst/>
            <a:rect l="l" t="t" r="r" b="b"/>
            <a:pathLst>
              <a:path w="85" h="546" extrusionOk="0">
                <a:moveTo>
                  <a:pt x="0" y="0"/>
                </a:moveTo>
                <a:lnTo>
                  <a:pt x="84" y="0"/>
                </a:lnTo>
                <a:lnTo>
                  <a:pt x="84" y="545"/>
                </a:lnTo>
                <a:lnTo>
                  <a:pt x="0" y="5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0" name="Google Shape;5110;p55"/>
          <p:cNvSpPr/>
          <p:nvPr/>
        </p:nvSpPr>
        <p:spPr>
          <a:xfrm flipH="1">
            <a:off x="9596920" y="915789"/>
            <a:ext cx="5655" cy="38645"/>
          </a:xfrm>
          <a:custGeom>
            <a:avLst/>
            <a:gdLst/>
            <a:ahLst/>
            <a:cxnLst/>
            <a:rect l="l" t="t" r="r" b="b"/>
            <a:pathLst>
              <a:path w="84" h="574" extrusionOk="0">
                <a:moveTo>
                  <a:pt x="0" y="1"/>
                </a:moveTo>
                <a:lnTo>
                  <a:pt x="84" y="1"/>
                </a:lnTo>
                <a:lnTo>
                  <a:pt x="84" y="573"/>
                </a:lnTo>
                <a:lnTo>
                  <a:pt x="0" y="5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1" name="Google Shape;5111;p55"/>
          <p:cNvSpPr/>
          <p:nvPr/>
        </p:nvSpPr>
        <p:spPr>
          <a:xfrm flipH="1">
            <a:off x="9688889" y="1200175"/>
            <a:ext cx="5723" cy="39587"/>
          </a:xfrm>
          <a:custGeom>
            <a:avLst/>
            <a:gdLst/>
            <a:ahLst/>
            <a:cxnLst/>
            <a:rect l="l" t="t" r="r" b="b"/>
            <a:pathLst>
              <a:path w="85" h="588" extrusionOk="0">
                <a:moveTo>
                  <a:pt x="0" y="1"/>
                </a:moveTo>
                <a:lnTo>
                  <a:pt x="84" y="1"/>
                </a:lnTo>
                <a:lnTo>
                  <a:pt x="84" y="587"/>
                </a:lnTo>
                <a:lnTo>
                  <a:pt x="0" y="5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2" name="Google Shape;5112;p55"/>
          <p:cNvSpPr/>
          <p:nvPr/>
        </p:nvSpPr>
        <p:spPr>
          <a:xfrm flipH="1">
            <a:off x="9636980" y="1219969"/>
            <a:ext cx="5723" cy="83752"/>
          </a:xfrm>
          <a:custGeom>
            <a:avLst/>
            <a:gdLst/>
            <a:ahLst/>
            <a:cxnLst/>
            <a:rect l="l" t="t" r="r" b="b"/>
            <a:pathLst>
              <a:path w="85" h="1244" extrusionOk="0">
                <a:moveTo>
                  <a:pt x="1" y="0"/>
                </a:moveTo>
                <a:lnTo>
                  <a:pt x="85" y="0"/>
                </a:lnTo>
                <a:lnTo>
                  <a:pt x="85" y="1243"/>
                </a:lnTo>
                <a:lnTo>
                  <a:pt x="1" y="12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3" name="Google Shape;5113;p55"/>
          <p:cNvSpPr/>
          <p:nvPr/>
        </p:nvSpPr>
        <p:spPr>
          <a:xfrm flipH="1">
            <a:off x="9706058" y="1470288"/>
            <a:ext cx="5723" cy="45781"/>
          </a:xfrm>
          <a:custGeom>
            <a:avLst/>
            <a:gdLst/>
            <a:ahLst/>
            <a:cxnLst/>
            <a:rect l="l" t="t" r="r" b="b"/>
            <a:pathLst>
              <a:path w="85" h="680" extrusionOk="0">
                <a:moveTo>
                  <a:pt x="0" y="0"/>
                </a:moveTo>
                <a:lnTo>
                  <a:pt x="84" y="0"/>
                </a:lnTo>
                <a:lnTo>
                  <a:pt x="84" y="679"/>
                </a:lnTo>
                <a:lnTo>
                  <a:pt x="0" y="6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4" name="Google Shape;5114;p55"/>
          <p:cNvSpPr/>
          <p:nvPr/>
        </p:nvSpPr>
        <p:spPr>
          <a:xfrm flipH="1">
            <a:off x="9681012" y="948105"/>
            <a:ext cx="5723" cy="100920"/>
          </a:xfrm>
          <a:custGeom>
            <a:avLst/>
            <a:gdLst/>
            <a:ahLst/>
            <a:cxnLst/>
            <a:rect l="l" t="t" r="r" b="b"/>
            <a:pathLst>
              <a:path w="85" h="1499" extrusionOk="0">
                <a:moveTo>
                  <a:pt x="0" y="1"/>
                </a:moveTo>
                <a:lnTo>
                  <a:pt x="84" y="1"/>
                </a:lnTo>
                <a:lnTo>
                  <a:pt x="84" y="1498"/>
                </a:lnTo>
                <a:lnTo>
                  <a:pt x="0" y="1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5" name="Google Shape;5115;p55"/>
          <p:cNvSpPr/>
          <p:nvPr/>
        </p:nvSpPr>
        <p:spPr>
          <a:xfrm flipH="1">
            <a:off x="9523534" y="1021356"/>
            <a:ext cx="5723" cy="39318"/>
          </a:xfrm>
          <a:custGeom>
            <a:avLst/>
            <a:gdLst/>
            <a:ahLst/>
            <a:cxnLst/>
            <a:rect l="l" t="t" r="r" b="b"/>
            <a:pathLst>
              <a:path w="85" h="584" extrusionOk="0">
                <a:moveTo>
                  <a:pt x="0" y="0"/>
                </a:moveTo>
                <a:lnTo>
                  <a:pt x="84" y="0"/>
                </a:lnTo>
                <a:lnTo>
                  <a:pt x="84" y="583"/>
                </a:lnTo>
                <a:lnTo>
                  <a:pt x="0" y="5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6" name="Google Shape;5116;p55"/>
          <p:cNvSpPr/>
          <p:nvPr/>
        </p:nvSpPr>
        <p:spPr>
          <a:xfrm flipH="1">
            <a:off x="9566017" y="1411849"/>
            <a:ext cx="5655" cy="47195"/>
          </a:xfrm>
          <a:custGeom>
            <a:avLst/>
            <a:gdLst/>
            <a:ahLst/>
            <a:cxnLst/>
            <a:rect l="l" t="t" r="r" b="b"/>
            <a:pathLst>
              <a:path w="84" h="701" extrusionOk="0">
                <a:moveTo>
                  <a:pt x="0" y="1"/>
                </a:moveTo>
                <a:lnTo>
                  <a:pt x="84" y="1"/>
                </a:lnTo>
                <a:lnTo>
                  <a:pt x="84" y="701"/>
                </a:lnTo>
                <a:lnTo>
                  <a:pt x="0" y="7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7" name="Google Shape;5117;p55"/>
          <p:cNvSpPr/>
          <p:nvPr/>
        </p:nvSpPr>
        <p:spPr>
          <a:xfrm flipH="1">
            <a:off x="9659871" y="1373675"/>
            <a:ext cx="5723" cy="30027"/>
          </a:xfrm>
          <a:custGeom>
            <a:avLst/>
            <a:gdLst/>
            <a:ahLst/>
            <a:cxnLst/>
            <a:rect l="l" t="t" r="r" b="b"/>
            <a:pathLst>
              <a:path w="85" h="446" extrusionOk="0">
                <a:moveTo>
                  <a:pt x="0" y="0"/>
                </a:moveTo>
                <a:lnTo>
                  <a:pt x="84" y="0"/>
                </a:lnTo>
                <a:lnTo>
                  <a:pt x="84" y="446"/>
                </a:lnTo>
                <a:lnTo>
                  <a:pt x="0" y="4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8" name="Google Shape;5118;p55"/>
          <p:cNvSpPr/>
          <p:nvPr/>
        </p:nvSpPr>
        <p:spPr>
          <a:xfrm flipH="1">
            <a:off x="9653206" y="1579020"/>
            <a:ext cx="5723" cy="33999"/>
          </a:xfrm>
          <a:custGeom>
            <a:avLst/>
            <a:gdLst/>
            <a:ahLst/>
            <a:cxnLst/>
            <a:rect l="l" t="t" r="r" b="b"/>
            <a:pathLst>
              <a:path w="85" h="505" extrusionOk="0">
                <a:moveTo>
                  <a:pt x="1" y="0"/>
                </a:moveTo>
                <a:lnTo>
                  <a:pt x="85" y="0"/>
                </a:lnTo>
                <a:lnTo>
                  <a:pt x="85" y="504"/>
                </a:lnTo>
                <a:lnTo>
                  <a:pt x="1" y="5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9" name="Google Shape;5119;p55"/>
          <p:cNvSpPr/>
          <p:nvPr/>
        </p:nvSpPr>
        <p:spPr>
          <a:xfrm flipH="1">
            <a:off x="9534575" y="1596054"/>
            <a:ext cx="5723" cy="36557"/>
          </a:xfrm>
          <a:custGeom>
            <a:avLst/>
            <a:gdLst/>
            <a:ahLst/>
            <a:cxnLst/>
            <a:rect l="l" t="t" r="r" b="b"/>
            <a:pathLst>
              <a:path w="85" h="543" extrusionOk="0">
                <a:moveTo>
                  <a:pt x="0" y="0"/>
                </a:moveTo>
                <a:lnTo>
                  <a:pt x="84" y="0"/>
                </a:lnTo>
                <a:lnTo>
                  <a:pt x="84" y="543"/>
                </a:lnTo>
                <a:lnTo>
                  <a:pt x="0" y="5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0" name="Google Shape;5120;p55"/>
          <p:cNvSpPr/>
          <p:nvPr/>
        </p:nvSpPr>
        <p:spPr>
          <a:xfrm flipH="1">
            <a:off x="9596920" y="1690984"/>
            <a:ext cx="5655" cy="38645"/>
          </a:xfrm>
          <a:custGeom>
            <a:avLst/>
            <a:gdLst/>
            <a:ahLst/>
            <a:cxnLst/>
            <a:rect l="l" t="t" r="r" b="b"/>
            <a:pathLst>
              <a:path w="84" h="574" extrusionOk="0">
                <a:moveTo>
                  <a:pt x="0" y="1"/>
                </a:moveTo>
                <a:lnTo>
                  <a:pt x="84" y="1"/>
                </a:lnTo>
                <a:lnTo>
                  <a:pt x="84" y="573"/>
                </a:lnTo>
                <a:lnTo>
                  <a:pt x="0" y="5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1" name="Google Shape;5121;p55"/>
          <p:cNvSpPr/>
          <p:nvPr/>
        </p:nvSpPr>
        <p:spPr>
          <a:xfrm flipH="1">
            <a:off x="9688889" y="1975370"/>
            <a:ext cx="5723" cy="39587"/>
          </a:xfrm>
          <a:custGeom>
            <a:avLst/>
            <a:gdLst/>
            <a:ahLst/>
            <a:cxnLst/>
            <a:rect l="l" t="t" r="r" b="b"/>
            <a:pathLst>
              <a:path w="85" h="588" extrusionOk="0">
                <a:moveTo>
                  <a:pt x="0" y="1"/>
                </a:moveTo>
                <a:lnTo>
                  <a:pt x="84" y="1"/>
                </a:lnTo>
                <a:lnTo>
                  <a:pt x="84" y="587"/>
                </a:lnTo>
                <a:lnTo>
                  <a:pt x="0" y="5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2" name="Google Shape;5122;p55"/>
          <p:cNvSpPr/>
          <p:nvPr/>
        </p:nvSpPr>
        <p:spPr>
          <a:xfrm flipH="1">
            <a:off x="9636980" y="1995164"/>
            <a:ext cx="5723" cy="83820"/>
          </a:xfrm>
          <a:custGeom>
            <a:avLst/>
            <a:gdLst/>
            <a:ahLst/>
            <a:cxnLst/>
            <a:rect l="l" t="t" r="r" b="b"/>
            <a:pathLst>
              <a:path w="85" h="1245" extrusionOk="0">
                <a:moveTo>
                  <a:pt x="1" y="0"/>
                </a:moveTo>
                <a:lnTo>
                  <a:pt x="85" y="0"/>
                </a:lnTo>
                <a:lnTo>
                  <a:pt x="85" y="1245"/>
                </a:lnTo>
                <a:lnTo>
                  <a:pt x="1" y="12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3" name="Google Shape;5123;p55"/>
          <p:cNvSpPr/>
          <p:nvPr/>
        </p:nvSpPr>
        <p:spPr>
          <a:xfrm flipH="1">
            <a:off x="9706058" y="2245483"/>
            <a:ext cx="5723" cy="45781"/>
          </a:xfrm>
          <a:custGeom>
            <a:avLst/>
            <a:gdLst/>
            <a:ahLst/>
            <a:cxnLst/>
            <a:rect l="l" t="t" r="r" b="b"/>
            <a:pathLst>
              <a:path w="85" h="680" extrusionOk="0">
                <a:moveTo>
                  <a:pt x="0" y="0"/>
                </a:moveTo>
                <a:lnTo>
                  <a:pt x="84" y="0"/>
                </a:lnTo>
                <a:lnTo>
                  <a:pt x="84" y="679"/>
                </a:lnTo>
                <a:lnTo>
                  <a:pt x="0" y="6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4" name="Google Shape;5124;p55"/>
          <p:cNvSpPr/>
          <p:nvPr/>
        </p:nvSpPr>
        <p:spPr>
          <a:xfrm flipH="1">
            <a:off x="9659887" y="1725825"/>
            <a:ext cx="5723" cy="100920"/>
          </a:xfrm>
          <a:custGeom>
            <a:avLst/>
            <a:gdLst/>
            <a:ahLst/>
            <a:cxnLst/>
            <a:rect l="l" t="t" r="r" b="b"/>
            <a:pathLst>
              <a:path w="85" h="1499" extrusionOk="0">
                <a:moveTo>
                  <a:pt x="0" y="1"/>
                </a:moveTo>
                <a:lnTo>
                  <a:pt x="84" y="1"/>
                </a:lnTo>
                <a:lnTo>
                  <a:pt x="84" y="1498"/>
                </a:lnTo>
                <a:lnTo>
                  <a:pt x="0" y="1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5" name="Google Shape;5125;p55"/>
          <p:cNvSpPr/>
          <p:nvPr/>
        </p:nvSpPr>
        <p:spPr>
          <a:xfrm flipH="1">
            <a:off x="9523534" y="1796619"/>
            <a:ext cx="5723" cy="39250"/>
          </a:xfrm>
          <a:custGeom>
            <a:avLst/>
            <a:gdLst/>
            <a:ahLst/>
            <a:cxnLst/>
            <a:rect l="l" t="t" r="r" b="b"/>
            <a:pathLst>
              <a:path w="85" h="583" extrusionOk="0">
                <a:moveTo>
                  <a:pt x="0" y="1"/>
                </a:moveTo>
                <a:lnTo>
                  <a:pt x="84" y="1"/>
                </a:lnTo>
                <a:lnTo>
                  <a:pt x="84" y="582"/>
                </a:lnTo>
                <a:lnTo>
                  <a:pt x="0" y="5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6" name="Google Shape;5126;p55"/>
          <p:cNvSpPr/>
          <p:nvPr/>
        </p:nvSpPr>
        <p:spPr>
          <a:xfrm flipH="1">
            <a:off x="9566017" y="2187044"/>
            <a:ext cx="5655" cy="47329"/>
          </a:xfrm>
          <a:custGeom>
            <a:avLst/>
            <a:gdLst/>
            <a:ahLst/>
            <a:cxnLst/>
            <a:rect l="l" t="t" r="r" b="b"/>
            <a:pathLst>
              <a:path w="84" h="703" extrusionOk="0">
                <a:moveTo>
                  <a:pt x="0" y="1"/>
                </a:moveTo>
                <a:lnTo>
                  <a:pt x="84" y="1"/>
                </a:lnTo>
                <a:lnTo>
                  <a:pt x="84" y="702"/>
                </a:lnTo>
                <a:lnTo>
                  <a:pt x="0" y="7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7" name="Google Shape;5127;p55"/>
          <p:cNvSpPr/>
          <p:nvPr/>
        </p:nvSpPr>
        <p:spPr>
          <a:xfrm flipH="1">
            <a:off x="9659871" y="2148870"/>
            <a:ext cx="5723" cy="30027"/>
          </a:xfrm>
          <a:custGeom>
            <a:avLst/>
            <a:gdLst/>
            <a:ahLst/>
            <a:cxnLst/>
            <a:rect l="l" t="t" r="r" b="b"/>
            <a:pathLst>
              <a:path w="85" h="446" extrusionOk="0">
                <a:moveTo>
                  <a:pt x="0" y="0"/>
                </a:moveTo>
                <a:lnTo>
                  <a:pt x="84" y="0"/>
                </a:lnTo>
                <a:lnTo>
                  <a:pt x="84" y="446"/>
                </a:lnTo>
                <a:lnTo>
                  <a:pt x="0" y="4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8" name="Google Shape;5128;p55"/>
          <p:cNvGrpSpPr/>
          <p:nvPr/>
        </p:nvGrpSpPr>
        <p:grpSpPr>
          <a:xfrm flipH="1">
            <a:off x="4558175" y="2295513"/>
            <a:ext cx="3878400" cy="682100"/>
            <a:chOff x="-1972800" y="1301088"/>
            <a:chExt cx="3878400" cy="682100"/>
          </a:xfrm>
        </p:grpSpPr>
        <p:grpSp>
          <p:nvGrpSpPr>
            <p:cNvPr id="5129" name="Google Shape;5129;p55"/>
            <p:cNvGrpSpPr/>
            <p:nvPr/>
          </p:nvGrpSpPr>
          <p:grpSpPr>
            <a:xfrm>
              <a:off x="998525" y="1301088"/>
              <a:ext cx="559866" cy="535382"/>
              <a:chOff x="403425" y="1360888"/>
              <a:chExt cx="559866" cy="535382"/>
            </a:xfrm>
          </p:grpSpPr>
          <p:sp>
            <p:nvSpPr>
              <p:cNvPr id="5130" name="Google Shape;5130;p55"/>
              <p:cNvSpPr/>
              <p:nvPr/>
            </p:nvSpPr>
            <p:spPr>
              <a:xfrm>
                <a:off x="502974" y="1581232"/>
                <a:ext cx="366267" cy="315037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2921" extrusionOk="0">
                    <a:moveTo>
                      <a:pt x="645" y="2921"/>
                    </a:moveTo>
                    <a:lnTo>
                      <a:pt x="1" y="227"/>
                    </a:lnTo>
                    <a:cubicBezTo>
                      <a:pt x="1" y="227"/>
                      <a:pt x="2317" y="0"/>
                      <a:pt x="3396" y="227"/>
                    </a:cubicBezTo>
                    <a:lnTo>
                      <a:pt x="2994" y="292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20000">
                    <a:srgbClr val="0C899A"/>
                  </a:gs>
                  <a:gs pos="54000">
                    <a:schemeClr val="accent3"/>
                  </a:gs>
                  <a:gs pos="96000">
                    <a:srgbClr val="124E67"/>
                  </a:gs>
                  <a:gs pos="100000">
                    <a:schemeClr val="accent5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1" name="Google Shape;5131;p55"/>
              <p:cNvSpPr/>
              <p:nvPr/>
            </p:nvSpPr>
            <p:spPr>
              <a:xfrm>
                <a:off x="403425" y="1451700"/>
                <a:ext cx="182379" cy="154121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924" y="1428"/>
                    </a:moveTo>
                    <a:cubicBezTo>
                      <a:pt x="367" y="1376"/>
                      <a:pt x="105" y="0"/>
                      <a:pt x="53" y="16"/>
                    </a:cubicBezTo>
                    <a:cubicBezTo>
                      <a:pt x="0" y="33"/>
                      <a:pt x="1152" y="161"/>
                      <a:pt x="1690" y="13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2" name="Google Shape;5132;p55"/>
              <p:cNvSpPr/>
              <p:nvPr/>
            </p:nvSpPr>
            <p:spPr>
              <a:xfrm>
                <a:off x="780913" y="1451700"/>
                <a:ext cx="182379" cy="154121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428"/>
                    </a:moveTo>
                    <a:cubicBezTo>
                      <a:pt x="1323" y="1376"/>
                      <a:pt x="1585" y="0"/>
                      <a:pt x="1638" y="16"/>
                    </a:cubicBezTo>
                    <a:cubicBezTo>
                      <a:pt x="1690" y="33"/>
                      <a:pt x="538" y="161"/>
                      <a:pt x="0" y="13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3" name="Google Shape;5133;p55"/>
              <p:cNvSpPr/>
              <p:nvPr/>
            </p:nvSpPr>
            <p:spPr>
              <a:xfrm>
                <a:off x="521848" y="1360888"/>
                <a:ext cx="138698" cy="238462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2211" extrusionOk="0">
                    <a:moveTo>
                      <a:pt x="1131" y="2185"/>
                    </a:moveTo>
                    <a:cubicBezTo>
                      <a:pt x="1131" y="2185"/>
                      <a:pt x="1285" y="802"/>
                      <a:pt x="266" y="1"/>
                    </a:cubicBezTo>
                    <a:cubicBezTo>
                      <a:pt x="266" y="1"/>
                      <a:pt x="0" y="1335"/>
                      <a:pt x="592" y="221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4" name="Google Shape;5134;p55"/>
              <p:cNvSpPr/>
              <p:nvPr/>
            </p:nvSpPr>
            <p:spPr>
              <a:xfrm>
                <a:off x="706925" y="1385802"/>
                <a:ext cx="146356" cy="213548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980" extrusionOk="0">
                    <a:moveTo>
                      <a:pt x="0" y="1980"/>
                    </a:moveTo>
                    <a:cubicBezTo>
                      <a:pt x="0" y="1980"/>
                      <a:pt x="243" y="802"/>
                      <a:pt x="1261" y="0"/>
                    </a:cubicBezTo>
                    <a:cubicBezTo>
                      <a:pt x="1261" y="0"/>
                      <a:pt x="1357" y="1104"/>
                      <a:pt x="767" y="198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5" name="Google Shape;5135;p55"/>
              <p:cNvSpPr/>
              <p:nvPr/>
            </p:nvSpPr>
            <p:spPr>
              <a:xfrm>
                <a:off x="632506" y="1360888"/>
                <a:ext cx="138483" cy="238462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11" extrusionOk="0">
                    <a:moveTo>
                      <a:pt x="153" y="2185"/>
                    </a:moveTo>
                    <a:cubicBezTo>
                      <a:pt x="153" y="2185"/>
                      <a:pt x="1" y="802"/>
                      <a:pt x="1018" y="1"/>
                    </a:cubicBezTo>
                    <a:cubicBezTo>
                      <a:pt x="1018" y="1"/>
                      <a:pt x="1284" y="1335"/>
                      <a:pt x="692" y="221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6" name="Google Shape;5136;p55"/>
            <p:cNvSpPr/>
            <p:nvPr/>
          </p:nvSpPr>
          <p:spPr>
            <a:xfrm>
              <a:off x="-1972800" y="1831988"/>
              <a:ext cx="3878400" cy="1512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7" name="Google Shape;5137;p55"/>
          <p:cNvGrpSpPr/>
          <p:nvPr/>
        </p:nvGrpSpPr>
        <p:grpSpPr>
          <a:xfrm>
            <a:off x="6555338" y="-434295"/>
            <a:ext cx="2588674" cy="2442053"/>
            <a:chOff x="2238024" y="-419812"/>
            <a:chExt cx="2331508" cy="2199453"/>
          </a:xfrm>
        </p:grpSpPr>
        <p:sp>
          <p:nvSpPr>
            <p:cNvPr id="5138" name="Google Shape;5138;p55"/>
            <p:cNvSpPr/>
            <p:nvPr/>
          </p:nvSpPr>
          <p:spPr>
            <a:xfrm>
              <a:off x="3323324" y="-419812"/>
              <a:ext cx="41926" cy="821182"/>
            </a:xfrm>
            <a:custGeom>
              <a:avLst/>
              <a:gdLst/>
              <a:ahLst/>
              <a:cxnLst/>
              <a:rect l="l" t="t" r="r" b="b"/>
              <a:pathLst>
                <a:path w="399" h="9240" extrusionOk="0">
                  <a:moveTo>
                    <a:pt x="0" y="1"/>
                  </a:moveTo>
                  <a:lnTo>
                    <a:pt x="398" y="1"/>
                  </a:lnTo>
                  <a:lnTo>
                    <a:pt x="398" y="9240"/>
                  </a:lnTo>
                  <a:lnTo>
                    <a:pt x="0" y="924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55"/>
            <p:cNvSpPr/>
            <p:nvPr/>
          </p:nvSpPr>
          <p:spPr>
            <a:xfrm>
              <a:off x="2866773" y="373349"/>
              <a:ext cx="994752" cy="480611"/>
            </a:xfrm>
            <a:custGeom>
              <a:avLst/>
              <a:gdLst/>
              <a:ahLst/>
              <a:cxnLst/>
              <a:rect l="l" t="t" r="r" b="b"/>
              <a:pathLst>
                <a:path w="16643" h="8041" extrusionOk="0">
                  <a:moveTo>
                    <a:pt x="0" y="6668"/>
                  </a:moveTo>
                  <a:cubicBezTo>
                    <a:pt x="0" y="6668"/>
                    <a:pt x="4839" y="0"/>
                    <a:pt x="7993" y="0"/>
                  </a:cubicBezTo>
                  <a:cubicBezTo>
                    <a:pt x="11147" y="0"/>
                    <a:pt x="15319" y="5209"/>
                    <a:pt x="15981" y="6625"/>
                  </a:cubicBezTo>
                  <a:cubicBezTo>
                    <a:pt x="16642" y="8040"/>
                    <a:pt x="0" y="6668"/>
                    <a:pt x="0" y="66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55"/>
            <p:cNvSpPr/>
            <p:nvPr/>
          </p:nvSpPr>
          <p:spPr>
            <a:xfrm>
              <a:off x="2871962" y="700697"/>
              <a:ext cx="961938" cy="162694"/>
            </a:xfrm>
            <a:custGeom>
              <a:avLst/>
              <a:gdLst/>
              <a:ahLst/>
              <a:cxnLst/>
              <a:rect l="l" t="t" r="r" b="b"/>
              <a:pathLst>
                <a:path w="16094" h="2722" extrusionOk="0">
                  <a:moveTo>
                    <a:pt x="16094" y="1360"/>
                  </a:moveTo>
                  <a:cubicBezTo>
                    <a:pt x="16094" y="1721"/>
                    <a:pt x="15245" y="2067"/>
                    <a:pt x="13735" y="2323"/>
                  </a:cubicBezTo>
                  <a:cubicBezTo>
                    <a:pt x="12227" y="2578"/>
                    <a:pt x="10181" y="2721"/>
                    <a:pt x="8046" y="2721"/>
                  </a:cubicBezTo>
                  <a:cubicBezTo>
                    <a:pt x="3604" y="2721"/>
                    <a:pt x="1" y="2112"/>
                    <a:pt x="1" y="1360"/>
                  </a:cubicBezTo>
                  <a:cubicBezTo>
                    <a:pt x="1" y="609"/>
                    <a:pt x="3604" y="0"/>
                    <a:pt x="8046" y="0"/>
                  </a:cubicBezTo>
                  <a:cubicBezTo>
                    <a:pt x="10181" y="0"/>
                    <a:pt x="12227" y="143"/>
                    <a:pt x="13735" y="398"/>
                  </a:cubicBezTo>
                  <a:cubicBezTo>
                    <a:pt x="15245" y="655"/>
                    <a:pt x="16094" y="1000"/>
                    <a:pt x="16094" y="13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55"/>
            <p:cNvSpPr/>
            <p:nvPr/>
          </p:nvSpPr>
          <p:spPr>
            <a:xfrm>
              <a:off x="2238024" y="695772"/>
              <a:ext cx="2331508" cy="1083869"/>
            </a:xfrm>
            <a:custGeom>
              <a:avLst/>
              <a:gdLst/>
              <a:ahLst/>
              <a:cxnLst/>
              <a:rect l="l" t="t" r="r" b="b"/>
              <a:pathLst>
                <a:path w="39008" h="18134" extrusionOk="0">
                  <a:moveTo>
                    <a:pt x="26727" y="1500"/>
                  </a:moveTo>
                  <a:lnTo>
                    <a:pt x="39008" y="17756"/>
                  </a:lnTo>
                  <a:lnTo>
                    <a:pt x="1" y="18133"/>
                  </a:lnTo>
                  <a:lnTo>
                    <a:pt x="10757" y="1281"/>
                  </a:lnTo>
                  <a:cubicBezTo>
                    <a:pt x="10757" y="1281"/>
                    <a:pt x="12456" y="220"/>
                    <a:pt x="19146" y="110"/>
                  </a:cubicBezTo>
                  <a:cubicBezTo>
                    <a:pt x="25837" y="0"/>
                    <a:pt x="26727" y="1500"/>
                    <a:pt x="26727" y="1500"/>
                  </a:cubicBezTo>
                  <a:close/>
                </a:path>
              </a:pathLst>
            </a:custGeom>
            <a:gradFill>
              <a:gsLst>
                <a:gs pos="0">
                  <a:srgbClr val="00FF79">
                    <a:alpha val="81568"/>
                  </a:srgbClr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55"/>
            <p:cNvSpPr/>
            <p:nvPr/>
          </p:nvSpPr>
          <p:spPr>
            <a:xfrm rot="-95345">
              <a:off x="3241942" y="696951"/>
              <a:ext cx="244402" cy="87982"/>
            </a:xfrm>
            <a:custGeom>
              <a:avLst/>
              <a:gdLst/>
              <a:ahLst/>
              <a:cxnLst/>
              <a:rect l="l" t="t" r="r" b="b"/>
              <a:pathLst>
                <a:path w="4089" h="1472" extrusionOk="0">
                  <a:moveTo>
                    <a:pt x="1608" y="0"/>
                  </a:moveTo>
                  <a:cubicBezTo>
                    <a:pt x="1076" y="0"/>
                    <a:pt x="544" y="32"/>
                    <a:pt x="12" y="110"/>
                  </a:cubicBezTo>
                  <a:cubicBezTo>
                    <a:pt x="5" y="148"/>
                    <a:pt x="2" y="188"/>
                    <a:pt x="0" y="229"/>
                  </a:cubicBezTo>
                  <a:cubicBezTo>
                    <a:pt x="0" y="916"/>
                    <a:pt x="916" y="1471"/>
                    <a:pt x="2044" y="1471"/>
                  </a:cubicBezTo>
                  <a:cubicBezTo>
                    <a:pt x="3174" y="1471"/>
                    <a:pt x="4088" y="915"/>
                    <a:pt x="4088" y="229"/>
                  </a:cubicBezTo>
                  <a:cubicBezTo>
                    <a:pt x="4088" y="208"/>
                    <a:pt x="4085" y="188"/>
                    <a:pt x="4083" y="169"/>
                  </a:cubicBezTo>
                  <a:cubicBezTo>
                    <a:pt x="3257" y="76"/>
                    <a:pt x="2432" y="0"/>
                    <a:pt x="1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55"/>
            <p:cNvSpPr/>
            <p:nvPr/>
          </p:nvSpPr>
          <p:spPr>
            <a:xfrm>
              <a:off x="2873576" y="693584"/>
              <a:ext cx="962177" cy="90312"/>
            </a:xfrm>
            <a:custGeom>
              <a:avLst/>
              <a:gdLst/>
              <a:ahLst/>
              <a:cxnLst/>
              <a:rect l="l" t="t" r="r" b="b"/>
              <a:pathLst>
                <a:path w="16098" h="1511" extrusionOk="0">
                  <a:moveTo>
                    <a:pt x="4" y="1509"/>
                  </a:moveTo>
                  <a:cubicBezTo>
                    <a:pt x="0" y="1420"/>
                    <a:pt x="51" y="1339"/>
                    <a:pt x="110" y="1275"/>
                  </a:cubicBezTo>
                  <a:cubicBezTo>
                    <a:pt x="171" y="1210"/>
                    <a:pt x="239" y="1154"/>
                    <a:pt x="316" y="1109"/>
                  </a:cubicBezTo>
                  <a:cubicBezTo>
                    <a:pt x="466" y="1018"/>
                    <a:pt x="627" y="941"/>
                    <a:pt x="791" y="880"/>
                  </a:cubicBezTo>
                  <a:cubicBezTo>
                    <a:pt x="1121" y="760"/>
                    <a:pt x="1456" y="658"/>
                    <a:pt x="1798" y="580"/>
                  </a:cubicBezTo>
                  <a:cubicBezTo>
                    <a:pt x="2481" y="421"/>
                    <a:pt x="3174" y="315"/>
                    <a:pt x="3867" y="231"/>
                  </a:cubicBezTo>
                  <a:cubicBezTo>
                    <a:pt x="5254" y="67"/>
                    <a:pt x="6653" y="6"/>
                    <a:pt x="8049" y="0"/>
                  </a:cubicBezTo>
                  <a:cubicBezTo>
                    <a:pt x="9446" y="6"/>
                    <a:pt x="10844" y="67"/>
                    <a:pt x="12232" y="231"/>
                  </a:cubicBezTo>
                  <a:cubicBezTo>
                    <a:pt x="12926" y="315"/>
                    <a:pt x="13617" y="421"/>
                    <a:pt x="14300" y="580"/>
                  </a:cubicBezTo>
                  <a:cubicBezTo>
                    <a:pt x="14642" y="658"/>
                    <a:pt x="14979" y="760"/>
                    <a:pt x="15307" y="880"/>
                  </a:cubicBezTo>
                  <a:cubicBezTo>
                    <a:pt x="15473" y="943"/>
                    <a:pt x="15632" y="1020"/>
                    <a:pt x="15784" y="1109"/>
                  </a:cubicBezTo>
                  <a:cubicBezTo>
                    <a:pt x="15859" y="1154"/>
                    <a:pt x="15929" y="1210"/>
                    <a:pt x="15990" y="1275"/>
                  </a:cubicBezTo>
                  <a:cubicBezTo>
                    <a:pt x="16047" y="1341"/>
                    <a:pt x="16098" y="1421"/>
                    <a:pt x="16094" y="1510"/>
                  </a:cubicBezTo>
                  <a:cubicBezTo>
                    <a:pt x="16091" y="1421"/>
                    <a:pt x="16033" y="1348"/>
                    <a:pt x="15974" y="1290"/>
                  </a:cubicBezTo>
                  <a:cubicBezTo>
                    <a:pt x="15909" y="1233"/>
                    <a:pt x="15838" y="1186"/>
                    <a:pt x="15761" y="1147"/>
                  </a:cubicBezTo>
                  <a:cubicBezTo>
                    <a:pt x="15607" y="1070"/>
                    <a:pt x="15447" y="1006"/>
                    <a:pt x="15281" y="955"/>
                  </a:cubicBezTo>
                  <a:cubicBezTo>
                    <a:pt x="14949" y="856"/>
                    <a:pt x="14612" y="779"/>
                    <a:pt x="14272" y="721"/>
                  </a:cubicBezTo>
                  <a:cubicBezTo>
                    <a:pt x="13590" y="599"/>
                    <a:pt x="12898" y="524"/>
                    <a:pt x="12209" y="461"/>
                  </a:cubicBezTo>
                  <a:cubicBezTo>
                    <a:pt x="10826" y="344"/>
                    <a:pt x="9437" y="297"/>
                    <a:pt x="8049" y="297"/>
                  </a:cubicBezTo>
                  <a:cubicBezTo>
                    <a:pt x="6661" y="297"/>
                    <a:pt x="5272" y="344"/>
                    <a:pt x="3889" y="461"/>
                  </a:cubicBezTo>
                  <a:cubicBezTo>
                    <a:pt x="3200" y="524"/>
                    <a:pt x="2509" y="599"/>
                    <a:pt x="1828" y="721"/>
                  </a:cubicBezTo>
                  <a:cubicBezTo>
                    <a:pt x="1486" y="779"/>
                    <a:pt x="1149" y="856"/>
                    <a:pt x="817" y="955"/>
                  </a:cubicBezTo>
                  <a:cubicBezTo>
                    <a:pt x="651" y="1006"/>
                    <a:pt x="492" y="1069"/>
                    <a:pt x="339" y="1147"/>
                  </a:cubicBezTo>
                  <a:cubicBezTo>
                    <a:pt x="260" y="1186"/>
                    <a:pt x="189" y="1233"/>
                    <a:pt x="126" y="1290"/>
                  </a:cubicBezTo>
                  <a:cubicBezTo>
                    <a:pt x="65" y="1348"/>
                    <a:pt x="9" y="1420"/>
                    <a:pt x="4" y="150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4" name="Google Shape;5144;p55"/>
          <p:cNvSpPr txBox="1"/>
          <p:nvPr/>
        </p:nvSpPr>
        <p:spPr>
          <a:xfrm>
            <a:off x="830562" y="4070425"/>
            <a:ext cx="4943487" cy="55380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iny Lofi Aesthetic Newsletter by Slidesgo">
  <a:themeElements>
    <a:clrScheme name="Simple Light">
      <a:dk1>
        <a:srgbClr val="FFFFFF"/>
      </a:dk1>
      <a:lt1>
        <a:srgbClr val="601E87"/>
      </a:lt1>
      <a:dk2>
        <a:srgbClr val="FF31EA"/>
      </a:dk2>
      <a:lt2>
        <a:srgbClr val="8C21A5"/>
      </a:lt2>
      <a:accent1>
        <a:srgbClr val="A81A8A"/>
      </a:accent1>
      <a:accent2>
        <a:srgbClr val="5E0045"/>
      </a:accent2>
      <a:accent3>
        <a:srgbClr val="00FFFF"/>
      </a:accent3>
      <a:accent4>
        <a:srgbClr val="1D2686"/>
      </a:accent4>
      <a:accent5>
        <a:srgbClr val="181234"/>
      </a:accent5>
      <a:accent6>
        <a:srgbClr val="00FF7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161</Words>
  <Application>Microsoft Office PowerPoint</Application>
  <PresentationFormat>On-screen Show (16:9)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Advent Pro</vt:lpstr>
      <vt:lpstr>Wingdings</vt:lpstr>
      <vt:lpstr>Federo</vt:lpstr>
      <vt:lpstr>Oxanium</vt:lpstr>
      <vt:lpstr>Rainy Lofi Aesthetic Newsletter by Slidesgo</vt:lpstr>
      <vt:lpstr>Anime  Merch</vt:lpstr>
      <vt:lpstr>Table of contents</vt:lpstr>
      <vt:lpstr>Functionalities</vt:lpstr>
      <vt:lpstr>About!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  Merch</dc:title>
  <cp:lastModifiedBy>Devam</cp:lastModifiedBy>
  <cp:revision>2</cp:revision>
  <dcterms:modified xsi:type="dcterms:W3CDTF">2023-03-24T22:44:01Z</dcterms:modified>
</cp:coreProperties>
</file>