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64631" y="-38036"/>
            <a:ext cx="10558736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rgbClr val="3C3C3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rgbClr val="3C3C3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3C3C3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rgbClr val="3C3C3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rgbClr val="3C3C3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5102" y="990663"/>
            <a:ext cx="6817795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rgbClr val="3C3C3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4805" y="4470462"/>
            <a:ext cx="9758389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3C3C3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google.com/spreadsheets/d/1DUF2isFWsqVSYhbaACYtbgcLi_YjDqpE3GLQIVgkKQg/edit#gid%3D69851113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spreadsheets/d/1DUF2isFWsqVSYhbaACYtbgcLi_YjDqpE3GLQIVgkKQg/edit#gid%3D69851113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1A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744" y="0"/>
            <a:ext cx="71246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000337"/>
            <a:ext cx="9702800" cy="2891155"/>
          </a:xfrm>
          <a:prstGeom prst="rect"/>
        </p:spPr>
        <p:txBody>
          <a:bodyPr wrap="square" lIns="0" tIns="191770" rIns="0" bIns="0" rtlCol="0" vert="horz">
            <a:spAutoFit/>
          </a:bodyPr>
          <a:lstStyle/>
          <a:p>
            <a:pPr marL="12700" marR="5080">
              <a:lnSpc>
                <a:spcPts val="7050"/>
              </a:lnSpc>
              <a:spcBef>
                <a:spcPts val="1510"/>
              </a:spcBef>
            </a:pPr>
            <a:r>
              <a:rPr dirty="0" sz="7050" spc="-5" b="0">
                <a:latin typeface="Times New Roman"/>
                <a:cs typeface="Times New Roman"/>
              </a:rPr>
              <a:t>AGRICULTURE </a:t>
            </a:r>
            <a:r>
              <a:rPr dirty="0" sz="7050" b="0">
                <a:latin typeface="Times New Roman"/>
                <a:cs typeface="Times New Roman"/>
              </a:rPr>
              <a:t> </a:t>
            </a:r>
            <a:r>
              <a:rPr dirty="0" sz="7050" spc="-5" b="0">
                <a:latin typeface="Times New Roman"/>
                <a:cs typeface="Times New Roman"/>
              </a:rPr>
              <a:t>PRODUCTION </a:t>
            </a:r>
            <a:r>
              <a:rPr dirty="0" sz="7050" b="0">
                <a:latin typeface="Times New Roman"/>
                <a:cs typeface="Times New Roman"/>
              </a:rPr>
              <a:t> </a:t>
            </a:r>
            <a:r>
              <a:rPr dirty="0" sz="7050" spc="-5" b="0">
                <a:latin typeface="Times New Roman"/>
                <a:cs typeface="Times New Roman"/>
              </a:rPr>
              <a:t>OPTIMZATION</a:t>
            </a:r>
            <a:r>
              <a:rPr dirty="0" sz="7050" spc="-55" b="0">
                <a:latin typeface="Times New Roman"/>
                <a:cs typeface="Times New Roman"/>
              </a:rPr>
              <a:t> </a:t>
            </a:r>
            <a:r>
              <a:rPr dirty="0" sz="7050" spc="-5" b="0">
                <a:latin typeface="Times New Roman"/>
                <a:cs typeface="Times New Roman"/>
              </a:rPr>
              <a:t>ENGINE</a:t>
            </a:r>
            <a:endParaRPr sz="7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833527"/>
            <a:ext cx="8665845" cy="263715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5350" spc="15">
                <a:solidFill>
                  <a:srgbClr val="3C3C3C"/>
                </a:solidFill>
                <a:latin typeface="Times New Roman"/>
                <a:cs typeface="Times New Roman"/>
              </a:rPr>
              <a:t>PROJECT</a:t>
            </a:r>
            <a:r>
              <a:rPr dirty="0" sz="5350" spc="-25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5350" spc="15">
                <a:solidFill>
                  <a:srgbClr val="3C3C3C"/>
                </a:solidFill>
                <a:latin typeface="Times New Roman"/>
                <a:cs typeface="Times New Roman"/>
              </a:rPr>
              <a:t>BY:</a:t>
            </a:r>
            <a:r>
              <a:rPr dirty="0" sz="5350" spc="-2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5350" spc="10">
                <a:solidFill>
                  <a:srgbClr val="3C3C3C"/>
                </a:solidFill>
                <a:latin typeface="Times New Roman"/>
                <a:cs typeface="Times New Roman"/>
              </a:rPr>
              <a:t>-</a:t>
            </a:r>
            <a:endParaRPr sz="5350">
              <a:latin typeface="Times New Roman"/>
              <a:cs typeface="Times New Roman"/>
            </a:endParaRPr>
          </a:p>
          <a:p>
            <a:pPr marL="12700" marR="5080">
              <a:lnSpc>
                <a:spcPct val="116799"/>
              </a:lnSpc>
              <a:spcBef>
                <a:spcPts val="75"/>
              </a:spcBef>
            </a:pPr>
            <a:r>
              <a:rPr dirty="0" sz="4600" spc="15">
                <a:solidFill>
                  <a:srgbClr val="3C3C3C"/>
                </a:solidFill>
                <a:latin typeface="Times New Roman"/>
                <a:cs typeface="Times New Roman"/>
              </a:rPr>
              <a:t>DEVAM ZANZMERA </a:t>
            </a:r>
            <a:r>
              <a:rPr dirty="0" sz="4600" spc="10">
                <a:solidFill>
                  <a:srgbClr val="3C3C3C"/>
                </a:solidFill>
                <a:latin typeface="Times New Roman"/>
                <a:cs typeface="Times New Roman"/>
              </a:rPr>
              <a:t>- 18BCP022 </a:t>
            </a:r>
            <a:r>
              <a:rPr dirty="0" sz="4600" spc="-1135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4600" spc="15">
                <a:solidFill>
                  <a:srgbClr val="3C3C3C"/>
                </a:solidFill>
                <a:latin typeface="Times New Roman"/>
                <a:cs typeface="Times New Roman"/>
              </a:rPr>
              <a:t>DEV</a:t>
            </a:r>
            <a:r>
              <a:rPr dirty="0" sz="460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4600" spc="10">
                <a:solidFill>
                  <a:srgbClr val="3C3C3C"/>
                </a:solidFill>
                <a:latin typeface="Times New Roman"/>
                <a:cs typeface="Times New Roman"/>
              </a:rPr>
              <a:t>TAILOR</a:t>
            </a:r>
            <a:r>
              <a:rPr dirty="0" sz="460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4600" spc="10">
                <a:solidFill>
                  <a:srgbClr val="3C3C3C"/>
                </a:solidFill>
                <a:latin typeface="Times New Roman"/>
                <a:cs typeface="Times New Roman"/>
              </a:rPr>
              <a:t>-</a:t>
            </a:r>
            <a:r>
              <a:rPr dirty="0" sz="4600" spc="5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4600" spc="10">
                <a:solidFill>
                  <a:srgbClr val="3C3C3C"/>
                </a:solidFill>
                <a:latin typeface="Times New Roman"/>
                <a:cs typeface="Times New Roman"/>
              </a:rPr>
              <a:t>18BCP018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000" cy="10287000"/>
            <a:chOff x="0" y="5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223463" y="806070"/>
              <a:ext cx="14401800" cy="7934325"/>
            </a:xfrm>
            <a:custGeom>
              <a:avLst/>
              <a:gdLst/>
              <a:ahLst/>
              <a:cxnLst/>
              <a:rect l="l" t="t" r="r" b="b"/>
              <a:pathLst>
                <a:path w="14401800" h="7934325">
                  <a:moveTo>
                    <a:pt x="14401798" y="7934324"/>
                  </a:moveTo>
                  <a:lnTo>
                    <a:pt x="0" y="7934324"/>
                  </a:lnTo>
                  <a:lnTo>
                    <a:pt x="0" y="0"/>
                  </a:lnTo>
                  <a:lnTo>
                    <a:pt x="14401798" y="0"/>
                  </a:lnTo>
                  <a:lnTo>
                    <a:pt x="14401798" y="7934324"/>
                  </a:lnTo>
                  <a:close/>
                </a:path>
              </a:pathLst>
            </a:custGeom>
            <a:solidFill>
              <a:srgbClr val="FDFD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1241" y="4454386"/>
              <a:ext cx="150350" cy="150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1241" y="6145824"/>
              <a:ext cx="150350" cy="1503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18706" y="4181693"/>
            <a:ext cx="9463405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41375">
              <a:lnSpc>
                <a:spcPct val="107200"/>
              </a:lnSpc>
              <a:spcBef>
                <a:spcPts val="100"/>
              </a:spcBef>
            </a:pPr>
            <a:r>
              <a:rPr dirty="0" sz="3450" spc="120">
                <a:solidFill>
                  <a:srgbClr val="3C3C3C"/>
                </a:solidFill>
                <a:latin typeface="Verdana"/>
                <a:cs typeface="Verdana"/>
              </a:rPr>
              <a:t>We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45">
                <a:solidFill>
                  <a:srgbClr val="3C3C3C"/>
                </a:solidFill>
                <a:latin typeface="Verdana"/>
                <a:cs typeface="Verdana"/>
              </a:rPr>
              <a:t>have</a:t>
            </a:r>
            <a:r>
              <a:rPr dirty="0" sz="3450" spc="-31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60">
                <a:solidFill>
                  <a:srgbClr val="3C3C3C"/>
                </a:solidFill>
                <a:latin typeface="Verdana"/>
                <a:cs typeface="Verdana"/>
              </a:rPr>
              <a:t>taken</a:t>
            </a:r>
            <a:r>
              <a:rPr dirty="0" sz="3450" spc="-31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25">
                <a:solidFill>
                  <a:srgbClr val="3C3C3C"/>
                </a:solidFill>
                <a:latin typeface="Verdana"/>
                <a:cs typeface="Verdana"/>
              </a:rPr>
              <a:t>2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10">
                <a:solidFill>
                  <a:srgbClr val="3C3C3C"/>
                </a:solidFill>
                <a:latin typeface="Verdana"/>
                <a:cs typeface="Verdana"/>
              </a:rPr>
              <a:t>factors</a:t>
            </a:r>
            <a:r>
              <a:rPr dirty="0" sz="3450" spc="-31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40">
                <a:solidFill>
                  <a:srgbClr val="3C3C3C"/>
                </a:solidFill>
                <a:latin typeface="Verdana"/>
                <a:cs typeface="Verdana"/>
              </a:rPr>
              <a:t>to</a:t>
            </a:r>
            <a:r>
              <a:rPr dirty="0" sz="3450" spc="-31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considerate</a:t>
            </a:r>
            <a:r>
              <a:rPr dirty="0" sz="3450" spc="-31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40">
                <a:solidFill>
                  <a:srgbClr val="3C3C3C"/>
                </a:solidFill>
                <a:latin typeface="Verdana"/>
                <a:cs typeface="Verdana"/>
              </a:rPr>
              <a:t>to </a:t>
            </a:r>
            <a:r>
              <a:rPr dirty="0" sz="3450" spc="-120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450" spc="-170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45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3450" spc="-215">
                <a:solidFill>
                  <a:srgbClr val="3C3C3C"/>
                </a:solidFill>
                <a:latin typeface="Verdana"/>
                <a:cs typeface="Verdana"/>
              </a:rPr>
              <a:t>y</a:t>
            </a:r>
            <a:r>
              <a:rPr dirty="0" sz="3450" spc="-30">
                <a:solidFill>
                  <a:srgbClr val="3C3C3C"/>
                </a:solidFill>
                <a:latin typeface="Verdana"/>
                <a:cs typeface="Verdana"/>
              </a:rPr>
              <a:t>z</a:t>
            </a:r>
            <a:r>
              <a:rPr dirty="0" sz="3450" spc="-18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450" spc="-170">
                <a:solidFill>
                  <a:srgbClr val="3C3C3C"/>
                </a:solidFill>
                <a:latin typeface="Verdana"/>
                <a:cs typeface="Verdana"/>
              </a:rPr>
              <a:t>h</a:t>
            </a:r>
            <a:r>
              <a:rPr dirty="0" sz="3450" spc="-18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55">
                <a:solidFill>
                  <a:srgbClr val="3C3C3C"/>
                </a:solidFill>
                <a:latin typeface="Verdana"/>
                <a:cs typeface="Verdana"/>
              </a:rPr>
              <a:t>f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450" spc="-160">
                <a:solidFill>
                  <a:srgbClr val="3C3C3C"/>
                </a:solidFill>
                <a:latin typeface="Verdana"/>
                <a:cs typeface="Verdana"/>
              </a:rPr>
              <a:t>tt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450" spc="-170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450" spc="-65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25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450" spc="-50">
                <a:solidFill>
                  <a:srgbClr val="3C3C3C"/>
                </a:solidFill>
                <a:latin typeface="Verdana"/>
                <a:cs typeface="Verdana"/>
              </a:rPr>
              <a:t>f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450" spc="-170">
                <a:solidFill>
                  <a:srgbClr val="3C3C3C"/>
                </a:solidFill>
                <a:latin typeface="Verdana"/>
                <a:cs typeface="Verdana"/>
              </a:rPr>
              <a:t>h</a:t>
            </a:r>
            <a:r>
              <a:rPr dirty="0" sz="3450" spc="-18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330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3450" spc="-125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450" spc="-85">
                <a:solidFill>
                  <a:srgbClr val="3C3C3C"/>
                </a:solidFill>
                <a:latin typeface="Verdana"/>
                <a:cs typeface="Verdana"/>
              </a:rPr>
              <a:t>d</a:t>
            </a:r>
            <a:r>
              <a:rPr dirty="0" sz="3450" spc="-18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3450" spc="-85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170">
                <a:solidFill>
                  <a:srgbClr val="3C3C3C"/>
                </a:solidFill>
                <a:latin typeface="Verdana"/>
                <a:cs typeface="Verdana"/>
              </a:rPr>
              <a:t>w</a:t>
            </a:r>
            <a:r>
              <a:rPr dirty="0" sz="3450" spc="-170">
                <a:solidFill>
                  <a:srgbClr val="3C3C3C"/>
                </a:solidFill>
                <a:latin typeface="Verdana"/>
                <a:cs typeface="Verdana"/>
              </a:rPr>
              <a:t>h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450" spc="-9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450" spc="-165">
                <a:solidFill>
                  <a:srgbClr val="3C3C3C"/>
                </a:solidFill>
                <a:latin typeface="Verdana"/>
                <a:cs typeface="Verdana"/>
              </a:rPr>
              <a:t>h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450" spc="-229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450" spc="-130">
                <a:solidFill>
                  <a:srgbClr val="3C3C3C"/>
                </a:solidFill>
                <a:latin typeface="Verdana"/>
                <a:cs typeface="Verdana"/>
              </a:rPr>
              <a:t>e  </a:t>
            </a:r>
            <a:r>
              <a:rPr dirty="0" sz="3450" spc="17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450" spc="-95">
                <a:solidFill>
                  <a:srgbClr val="3C3C3C"/>
                </a:solidFill>
                <a:latin typeface="Verdana"/>
                <a:cs typeface="Verdana"/>
              </a:rPr>
              <a:t>cc</a:t>
            </a:r>
            <a:r>
              <a:rPr dirty="0" sz="3450" spc="-200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3450" spc="-229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45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450" spc="-9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450" spc="-210">
                <a:solidFill>
                  <a:srgbClr val="3C3C3C"/>
                </a:solidFill>
                <a:latin typeface="Verdana"/>
                <a:cs typeface="Verdana"/>
              </a:rPr>
              <a:t>y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450" spc="-170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450" spc="-80">
                <a:solidFill>
                  <a:srgbClr val="3C3C3C"/>
                </a:solidFill>
                <a:latin typeface="Verdana"/>
                <a:cs typeface="Verdana"/>
              </a:rPr>
              <a:t>d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6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450" spc="-200">
                <a:solidFill>
                  <a:srgbClr val="3C3C3C"/>
                </a:solidFill>
                <a:latin typeface="Verdana"/>
                <a:cs typeface="Verdana"/>
              </a:rPr>
              <a:t>x</a:t>
            </a:r>
            <a:r>
              <a:rPr dirty="0" sz="3450" spc="-18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450" spc="-9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450" spc="-200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345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450" spc="-125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450" spc="-165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450" spc="-330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3450" spc="-18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450" spc="-459">
                <a:solidFill>
                  <a:srgbClr val="3C3C3C"/>
                </a:solidFill>
                <a:latin typeface="Verdana"/>
                <a:cs typeface="Verdana"/>
              </a:rPr>
              <a:t>.</a:t>
            </a:r>
            <a:endParaRPr sz="3450">
              <a:latin typeface="Verdana"/>
              <a:cs typeface="Verdana"/>
            </a:endParaRPr>
          </a:p>
          <a:p>
            <a:pPr algn="just" marL="12700" marR="5080">
              <a:lnSpc>
                <a:spcPct val="107200"/>
              </a:lnSpc>
            </a:pPr>
            <a:r>
              <a:rPr dirty="0" sz="3450" spc="-45">
                <a:solidFill>
                  <a:srgbClr val="3C3C3C"/>
                </a:solidFill>
                <a:latin typeface="Verdana"/>
                <a:cs typeface="Verdana"/>
              </a:rPr>
              <a:t>F</a:t>
            </a:r>
            <a:r>
              <a:rPr dirty="0" sz="3450" spc="-125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450" spc="-22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55">
                <a:solidFill>
                  <a:srgbClr val="3C3C3C"/>
                </a:solidFill>
                <a:latin typeface="Verdana"/>
                <a:cs typeface="Verdana"/>
              </a:rPr>
              <a:t>f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450" spc="-170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450" spc="-80">
                <a:solidFill>
                  <a:srgbClr val="3C3C3C"/>
                </a:solidFill>
                <a:latin typeface="Verdana"/>
                <a:cs typeface="Verdana"/>
              </a:rPr>
              <a:t>d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450" spc="-95">
                <a:solidFill>
                  <a:srgbClr val="3C3C3C"/>
                </a:solidFill>
                <a:latin typeface="Verdana"/>
                <a:cs typeface="Verdana"/>
              </a:rPr>
              <a:t>cc</a:t>
            </a:r>
            <a:r>
              <a:rPr dirty="0" sz="3450" spc="-200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3450" spc="-229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45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450" spc="-9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450" spc="-215">
                <a:solidFill>
                  <a:srgbClr val="3C3C3C"/>
                </a:solidFill>
                <a:latin typeface="Verdana"/>
                <a:cs typeface="Verdana"/>
              </a:rPr>
              <a:t>y</a:t>
            </a:r>
            <a:r>
              <a:rPr dirty="0" sz="3450" spc="-459">
                <a:solidFill>
                  <a:srgbClr val="3C3C3C"/>
                </a:solidFill>
                <a:latin typeface="Verdana"/>
                <a:cs typeface="Verdana"/>
              </a:rPr>
              <a:t>,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170">
                <a:solidFill>
                  <a:srgbClr val="3C3C3C"/>
                </a:solidFill>
                <a:latin typeface="Verdana"/>
                <a:cs typeface="Verdana"/>
              </a:rPr>
              <a:t>w</a:t>
            </a:r>
            <a:r>
              <a:rPr dirty="0" sz="3450" spc="-18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200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3450" spc="-90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3450" spc="-18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5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345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450" spc="-90">
                <a:solidFill>
                  <a:srgbClr val="3C3C3C"/>
                </a:solidFill>
                <a:latin typeface="Verdana"/>
                <a:cs typeface="Verdana"/>
              </a:rPr>
              <a:t>ss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450" spc="-55">
                <a:solidFill>
                  <a:srgbClr val="3C3C3C"/>
                </a:solidFill>
                <a:latin typeface="Verdana"/>
                <a:cs typeface="Verdana"/>
              </a:rPr>
              <a:t>f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450" spc="-9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45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45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45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450" spc="-125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450" spc="-165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45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450" spc="-1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450" spc="-18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450" spc="-85">
                <a:solidFill>
                  <a:srgbClr val="3C3C3C"/>
                </a:solidFill>
                <a:latin typeface="Verdana"/>
                <a:cs typeface="Verdana"/>
              </a:rPr>
              <a:t>p</a:t>
            </a:r>
            <a:r>
              <a:rPr dirty="0" sz="3450" spc="-125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450" spc="-229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450" spc="-145">
                <a:solidFill>
                  <a:srgbClr val="3C3C3C"/>
                </a:solidFill>
                <a:latin typeface="Verdana"/>
                <a:cs typeface="Verdana"/>
              </a:rPr>
              <a:t>t  </a:t>
            </a:r>
            <a:r>
              <a:rPr dirty="0" sz="3450" spc="-185">
                <a:solidFill>
                  <a:srgbClr val="3C3C3C"/>
                </a:solidFill>
                <a:latin typeface="Verdana"/>
                <a:cs typeface="Verdana"/>
              </a:rPr>
              <a:t>library.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58725" y="2455731"/>
            <a:ext cx="6247130" cy="10026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400">
                <a:latin typeface="Times New Roman"/>
                <a:cs typeface="Times New Roman"/>
              </a:rPr>
              <a:t>Model</a:t>
            </a:r>
            <a:r>
              <a:rPr dirty="0" sz="6400" spc="-70">
                <a:latin typeface="Times New Roman"/>
                <a:cs typeface="Times New Roman"/>
              </a:rPr>
              <a:t> </a:t>
            </a:r>
            <a:r>
              <a:rPr dirty="0" sz="6400">
                <a:latin typeface="Times New Roman"/>
                <a:cs typeface="Times New Roman"/>
              </a:rPr>
              <a:t>Evaluation</a:t>
            </a:r>
            <a:endParaRPr sz="6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6230598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8229599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9237" y="1501810"/>
            <a:ext cx="1073086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Algorithms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VS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Accurcy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Chart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588" y="2548342"/>
            <a:ext cx="15011399" cy="6400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684" y="444210"/>
            <a:ext cx="17611725" cy="9372600"/>
          </a:xfrm>
          <a:custGeom>
            <a:avLst/>
            <a:gdLst/>
            <a:ahLst/>
            <a:cxnLst/>
            <a:rect l="l" t="t" r="r" b="b"/>
            <a:pathLst>
              <a:path w="17611725" h="9372600">
                <a:moveTo>
                  <a:pt x="17611723" y="9372599"/>
                </a:moveTo>
                <a:lnTo>
                  <a:pt x="0" y="9372599"/>
                </a:lnTo>
                <a:lnTo>
                  <a:pt x="0" y="0"/>
                </a:lnTo>
                <a:lnTo>
                  <a:pt x="17611723" y="0"/>
                </a:lnTo>
                <a:lnTo>
                  <a:pt x="17611723" y="9372599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446" y="768969"/>
            <a:ext cx="12950190" cy="970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-5">
                <a:latin typeface="Times New Roman"/>
                <a:cs typeface="Times New Roman"/>
              </a:rPr>
              <a:t>Algorithms</a:t>
            </a:r>
            <a:r>
              <a:rPr dirty="0" sz="6200" spc="-25">
                <a:latin typeface="Times New Roman"/>
                <a:cs typeface="Times New Roman"/>
              </a:rPr>
              <a:t> </a:t>
            </a:r>
            <a:r>
              <a:rPr dirty="0" sz="6200" spc="-5">
                <a:latin typeface="Times New Roman"/>
                <a:cs typeface="Times New Roman"/>
              </a:rPr>
              <a:t>VS</a:t>
            </a:r>
            <a:r>
              <a:rPr dirty="0" sz="6200" spc="-25">
                <a:latin typeface="Times New Roman"/>
                <a:cs typeface="Times New Roman"/>
              </a:rPr>
              <a:t> </a:t>
            </a:r>
            <a:r>
              <a:rPr dirty="0" sz="6200" spc="-5">
                <a:latin typeface="Times New Roman"/>
                <a:cs typeface="Times New Roman"/>
              </a:rPr>
              <a:t>Execution</a:t>
            </a:r>
            <a:r>
              <a:rPr dirty="0" sz="6200" spc="-20">
                <a:latin typeface="Times New Roman"/>
                <a:cs typeface="Times New Roman"/>
              </a:rPr>
              <a:t> </a:t>
            </a:r>
            <a:r>
              <a:rPr dirty="0" sz="6200" spc="-5">
                <a:latin typeface="Times New Roman"/>
                <a:cs typeface="Times New Roman"/>
              </a:rPr>
              <a:t>Time</a:t>
            </a:r>
            <a:r>
              <a:rPr dirty="0" sz="6200" spc="-25">
                <a:latin typeface="Times New Roman"/>
                <a:cs typeface="Times New Roman"/>
              </a:rPr>
              <a:t> </a:t>
            </a:r>
            <a:r>
              <a:rPr dirty="0" sz="6200" spc="-5">
                <a:latin typeface="Times New Roman"/>
                <a:cs typeface="Times New Roman"/>
              </a:rPr>
              <a:t>Chart.</a:t>
            </a:r>
            <a:endParaRPr sz="6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9502" y="1933634"/>
            <a:ext cx="15611474" cy="73247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700" y="689169"/>
              <a:ext cx="16230600" cy="8829675"/>
            </a:xfrm>
            <a:custGeom>
              <a:avLst/>
              <a:gdLst/>
              <a:ahLst/>
              <a:cxnLst/>
              <a:rect l="l" t="t" r="r" b="b"/>
              <a:pathLst>
                <a:path w="16230600" h="8829675">
                  <a:moveTo>
                    <a:pt x="16230598" y="8829674"/>
                  </a:moveTo>
                  <a:lnTo>
                    <a:pt x="0" y="8829674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8829674"/>
                  </a:lnTo>
                  <a:close/>
                </a:path>
              </a:pathLst>
            </a:custGeom>
            <a:solidFill>
              <a:srgbClr val="FDFD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5844" y="3135618"/>
              <a:ext cx="11715748" cy="5372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5811" y="1495310"/>
            <a:ext cx="5415915" cy="960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100" spc="15">
                <a:latin typeface="Times New Roman"/>
                <a:cs typeface="Times New Roman"/>
              </a:rPr>
              <a:t>Crop</a:t>
            </a:r>
            <a:r>
              <a:rPr dirty="0" sz="6100" spc="-60">
                <a:latin typeface="Times New Roman"/>
                <a:cs typeface="Times New Roman"/>
              </a:rPr>
              <a:t> </a:t>
            </a:r>
            <a:r>
              <a:rPr dirty="0" sz="6100" spc="10">
                <a:latin typeface="Times New Roman"/>
                <a:cs typeface="Times New Roman"/>
              </a:rPr>
              <a:t>Prediction</a:t>
            </a:r>
            <a:endParaRPr sz="6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700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230598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8229599"/>
                  </a:lnTo>
                  <a:close/>
                </a:path>
              </a:pathLst>
            </a:custGeom>
            <a:solidFill>
              <a:srgbClr val="FDFD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4079" y="4746700"/>
              <a:ext cx="152400" cy="152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4079" y="5889700"/>
              <a:ext cx="152400" cy="152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4079" y="6461200"/>
              <a:ext cx="152400" cy="1523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4005" marR="5080">
              <a:lnSpc>
                <a:spcPct val="107100"/>
              </a:lnSpc>
              <a:spcBef>
                <a:spcPts val="100"/>
              </a:spcBef>
            </a:pPr>
            <a:r>
              <a:rPr dirty="0" spc="120"/>
              <a:t>We</a:t>
            </a:r>
            <a:r>
              <a:rPr dirty="0" spc="-320"/>
              <a:t> </a:t>
            </a:r>
            <a:r>
              <a:rPr dirty="0" spc="-100"/>
              <a:t>did</a:t>
            </a:r>
            <a:r>
              <a:rPr dirty="0" spc="-320"/>
              <a:t> </a:t>
            </a:r>
            <a:r>
              <a:rPr dirty="0" spc="-110"/>
              <a:t>analysis</a:t>
            </a:r>
            <a:r>
              <a:rPr dirty="0" spc="-320"/>
              <a:t> </a:t>
            </a:r>
            <a:r>
              <a:rPr dirty="0" spc="-150"/>
              <a:t>on</a:t>
            </a:r>
            <a:r>
              <a:rPr dirty="0" spc="-320"/>
              <a:t> </a:t>
            </a:r>
            <a:r>
              <a:rPr dirty="0" spc="-160"/>
              <a:t>these</a:t>
            </a:r>
            <a:r>
              <a:rPr dirty="0" spc="-320"/>
              <a:t> </a:t>
            </a:r>
            <a:r>
              <a:rPr dirty="0" spc="-145"/>
              <a:t>six</a:t>
            </a:r>
            <a:r>
              <a:rPr dirty="0" spc="-320"/>
              <a:t> </a:t>
            </a:r>
            <a:r>
              <a:rPr dirty="0" spc="-150"/>
              <a:t>types</a:t>
            </a:r>
            <a:r>
              <a:rPr dirty="0" spc="-320"/>
              <a:t> </a:t>
            </a:r>
            <a:r>
              <a:rPr dirty="0" spc="-90"/>
              <a:t>of</a:t>
            </a:r>
            <a:r>
              <a:rPr dirty="0" spc="-320"/>
              <a:t> </a:t>
            </a:r>
            <a:r>
              <a:rPr dirty="0" spc="-160"/>
              <a:t>machine </a:t>
            </a:r>
            <a:r>
              <a:rPr dirty="0" spc="-1215"/>
              <a:t> </a:t>
            </a:r>
            <a:r>
              <a:rPr dirty="0" spc="-135"/>
              <a:t>l</a:t>
            </a:r>
            <a:r>
              <a:rPr dirty="0" spc="-190"/>
              <a:t>e</a:t>
            </a:r>
            <a:r>
              <a:rPr dirty="0" spc="-10"/>
              <a:t>a</a:t>
            </a:r>
            <a:r>
              <a:rPr dirty="0" spc="-235"/>
              <a:t>r</a:t>
            </a:r>
            <a:r>
              <a:rPr dirty="0" spc="-175"/>
              <a:t>n</a:t>
            </a:r>
            <a:r>
              <a:rPr dirty="0" spc="-135"/>
              <a:t>i</a:t>
            </a:r>
            <a:r>
              <a:rPr dirty="0" spc="-175"/>
              <a:t>n</a:t>
            </a:r>
            <a:r>
              <a:rPr dirty="0" spc="-70"/>
              <a:t>g</a:t>
            </a:r>
            <a:r>
              <a:rPr dirty="0" spc="-320"/>
              <a:t> </a:t>
            </a:r>
            <a:r>
              <a:rPr dirty="0" spc="-10"/>
              <a:t>a</a:t>
            </a:r>
            <a:r>
              <a:rPr dirty="0" spc="-135"/>
              <a:t>l</a:t>
            </a:r>
            <a:r>
              <a:rPr dirty="0" spc="-75"/>
              <a:t>g</a:t>
            </a:r>
            <a:r>
              <a:rPr dirty="0" spc="-130"/>
              <a:t>o</a:t>
            </a:r>
            <a:r>
              <a:rPr dirty="0" spc="-235"/>
              <a:t>r</a:t>
            </a:r>
            <a:r>
              <a:rPr dirty="0" spc="-135"/>
              <a:t>i</a:t>
            </a:r>
            <a:r>
              <a:rPr dirty="0" spc="-160"/>
              <a:t>t</a:t>
            </a:r>
            <a:r>
              <a:rPr dirty="0" spc="-175"/>
              <a:t>h</a:t>
            </a:r>
            <a:r>
              <a:rPr dirty="0" spc="-335"/>
              <a:t>m</a:t>
            </a:r>
            <a:r>
              <a:rPr dirty="0" spc="-95"/>
              <a:t>s</a:t>
            </a:r>
            <a:r>
              <a:rPr dirty="0" spc="-465"/>
              <a:t>.</a:t>
            </a:r>
          </a:p>
          <a:p>
            <a:pPr marL="294005" marR="34290">
              <a:lnSpc>
                <a:spcPct val="107100"/>
              </a:lnSpc>
            </a:pPr>
            <a:r>
              <a:rPr dirty="0" spc="-15"/>
              <a:t>R</a:t>
            </a:r>
            <a:r>
              <a:rPr dirty="0" spc="-10"/>
              <a:t>a</a:t>
            </a:r>
            <a:r>
              <a:rPr dirty="0" spc="-175"/>
              <a:t>n</a:t>
            </a:r>
            <a:r>
              <a:rPr dirty="0" spc="-90"/>
              <a:t>d</a:t>
            </a:r>
            <a:r>
              <a:rPr dirty="0" spc="-130"/>
              <a:t>o</a:t>
            </a:r>
            <a:r>
              <a:rPr dirty="0" spc="-330"/>
              <a:t>m</a:t>
            </a:r>
            <a:r>
              <a:rPr dirty="0" spc="-320"/>
              <a:t> </a:t>
            </a:r>
            <a:r>
              <a:rPr dirty="0" spc="-50"/>
              <a:t>F</a:t>
            </a:r>
            <a:r>
              <a:rPr dirty="0" spc="-130"/>
              <a:t>o</a:t>
            </a:r>
            <a:r>
              <a:rPr dirty="0" spc="-235"/>
              <a:t>r</a:t>
            </a:r>
            <a:r>
              <a:rPr dirty="0" spc="-190"/>
              <a:t>e</a:t>
            </a:r>
            <a:r>
              <a:rPr dirty="0" spc="-95"/>
              <a:t>s</a:t>
            </a:r>
            <a:r>
              <a:rPr dirty="0" spc="-155"/>
              <a:t>t</a:t>
            </a:r>
            <a:r>
              <a:rPr dirty="0" spc="-320"/>
              <a:t> </a:t>
            </a:r>
            <a:r>
              <a:rPr dirty="0" spc="-10"/>
              <a:t>a</a:t>
            </a:r>
            <a:r>
              <a:rPr dirty="0" spc="-100"/>
              <a:t>c</a:t>
            </a:r>
            <a:r>
              <a:rPr dirty="0" spc="-175"/>
              <a:t>h</a:t>
            </a:r>
            <a:r>
              <a:rPr dirty="0" spc="-135"/>
              <a:t>i</a:t>
            </a:r>
            <a:r>
              <a:rPr dirty="0" spc="-190"/>
              <a:t>e</a:t>
            </a:r>
            <a:r>
              <a:rPr dirty="0" spc="-220"/>
              <a:t>v</a:t>
            </a:r>
            <a:r>
              <a:rPr dirty="0" spc="-190"/>
              <a:t>e</a:t>
            </a:r>
            <a:r>
              <a:rPr dirty="0" spc="-85"/>
              <a:t>d</a:t>
            </a:r>
            <a:r>
              <a:rPr dirty="0" spc="-320"/>
              <a:t> </a:t>
            </a:r>
            <a:r>
              <a:rPr dirty="0" spc="-90"/>
              <a:t>b</a:t>
            </a:r>
            <a:r>
              <a:rPr dirty="0" spc="-190"/>
              <a:t>e</a:t>
            </a:r>
            <a:r>
              <a:rPr dirty="0" spc="-95"/>
              <a:t>s</a:t>
            </a:r>
            <a:r>
              <a:rPr dirty="0" spc="-155"/>
              <a:t>t</a:t>
            </a:r>
            <a:r>
              <a:rPr dirty="0" spc="-320"/>
              <a:t> </a:t>
            </a:r>
            <a:r>
              <a:rPr dirty="0" spc="-10"/>
              <a:t>a</a:t>
            </a:r>
            <a:r>
              <a:rPr dirty="0" spc="-100"/>
              <a:t>cc</a:t>
            </a:r>
            <a:r>
              <a:rPr dirty="0" spc="-204"/>
              <a:t>u</a:t>
            </a:r>
            <a:r>
              <a:rPr dirty="0" spc="-235"/>
              <a:t>r</a:t>
            </a:r>
            <a:r>
              <a:rPr dirty="0" spc="-10"/>
              <a:t>a</a:t>
            </a:r>
            <a:r>
              <a:rPr dirty="0" spc="-100"/>
              <a:t>c</a:t>
            </a:r>
            <a:r>
              <a:rPr dirty="0" spc="-215"/>
              <a:t>y</a:t>
            </a:r>
            <a:r>
              <a:rPr dirty="0" spc="-320"/>
              <a:t> </a:t>
            </a:r>
            <a:r>
              <a:rPr dirty="0" spc="-235"/>
              <a:t>r</a:t>
            </a:r>
            <a:r>
              <a:rPr dirty="0" spc="-190"/>
              <a:t>e</a:t>
            </a:r>
            <a:r>
              <a:rPr dirty="0" spc="-95"/>
              <a:t>s</a:t>
            </a:r>
            <a:r>
              <a:rPr dirty="0" spc="-204"/>
              <a:t>u</a:t>
            </a:r>
            <a:r>
              <a:rPr dirty="0" spc="-135"/>
              <a:t>l</a:t>
            </a:r>
            <a:r>
              <a:rPr dirty="0" spc="-160"/>
              <a:t>t</a:t>
            </a:r>
            <a:r>
              <a:rPr dirty="0" spc="-455"/>
              <a:t>.  </a:t>
            </a:r>
            <a:r>
              <a:rPr dirty="0" spc="-165"/>
              <a:t>G</a:t>
            </a:r>
            <a:r>
              <a:rPr dirty="0" spc="-10"/>
              <a:t>a</a:t>
            </a:r>
            <a:r>
              <a:rPr dirty="0" spc="-204"/>
              <a:t>u</a:t>
            </a:r>
            <a:r>
              <a:rPr dirty="0" spc="-95"/>
              <a:t>ss</a:t>
            </a:r>
            <a:r>
              <a:rPr dirty="0" spc="-135"/>
              <a:t>i</a:t>
            </a:r>
            <a:r>
              <a:rPr dirty="0" spc="-10"/>
              <a:t>a</a:t>
            </a:r>
            <a:r>
              <a:rPr dirty="0" spc="-170"/>
              <a:t>n</a:t>
            </a:r>
            <a:r>
              <a:rPr dirty="0" spc="-320"/>
              <a:t> </a:t>
            </a:r>
            <a:r>
              <a:rPr dirty="0" spc="-15"/>
              <a:t>N</a:t>
            </a:r>
            <a:r>
              <a:rPr dirty="0" spc="-20"/>
              <a:t>B</a:t>
            </a:r>
            <a:r>
              <a:rPr dirty="0" spc="-320"/>
              <a:t> </a:t>
            </a:r>
            <a:r>
              <a:rPr dirty="0" spc="-10"/>
              <a:t>a</a:t>
            </a:r>
            <a:r>
              <a:rPr dirty="0" spc="-100"/>
              <a:t>c</a:t>
            </a:r>
            <a:r>
              <a:rPr dirty="0" spc="-175"/>
              <a:t>h</a:t>
            </a:r>
            <a:r>
              <a:rPr dirty="0" spc="-135"/>
              <a:t>i</a:t>
            </a:r>
            <a:r>
              <a:rPr dirty="0" spc="-190"/>
              <a:t>e</a:t>
            </a:r>
            <a:r>
              <a:rPr dirty="0" spc="-220"/>
              <a:t>v</a:t>
            </a:r>
            <a:r>
              <a:rPr dirty="0" spc="-190"/>
              <a:t>e</a:t>
            </a:r>
            <a:r>
              <a:rPr dirty="0" spc="-85"/>
              <a:t>d</a:t>
            </a:r>
            <a:r>
              <a:rPr dirty="0" spc="-320"/>
              <a:t> </a:t>
            </a:r>
            <a:r>
              <a:rPr dirty="0" spc="-90"/>
              <a:t>b</a:t>
            </a:r>
            <a:r>
              <a:rPr dirty="0" spc="-190"/>
              <a:t>e</a:t>
            </a:r>
            <a:r>
              <a:rPr dirty="0" spc="-95"/>
              <a:t>s</a:t>
            </a:r>
            <a:r>
              <a:rPr dirty="0" spc="-155"/>
              <a:t>t</a:t>
            </a:r>
            <a:r>
              <a:rPr dirty="0" spc="-320"/>
              <a:t> </a:t>
            </a:r>
            <a:r>
              <a:rPr dirty="0" spc="-190"/>
              <a:t>e</a:t>
            </a:r>
            <a:r>
              <a:rPr dirty="0" spc="-204"/>
              <a:t>x</a:t>
            </a:r>
            <a:r>
              <a:rPr dirty="0" spc="-190"/>
              <a:t>e</a:t>
            </a:r>
            <a:r>
              <a:rPr dirty="0" spc="-100"/>
              <a:t>c</a:t>
            </a:r>
            <a:r>
              <a:rPr dirty="0" spc="-204"/>
              <a:t>u</a:t>
            </a:r>
            <a:r>
              <a:rPr dirty="0" spc="-160"/>
              <a:t>t</a:t>
            </a:r>
            <a:r>
              <a:rPr dirty="0" spc="-135"/>
              <a:t>i</a:t>
            </a:r>
            <a:r>
              <a:rPr dirty="0" spc="-130"/>
              <a:t>o</a:t>
            </a:r>
            <a:r>
              <a:rPr dirty="0" spc="-170"/>
              <a:t>n</a:t>
            </a:r>
            <a:r>
              <a:rPr dirty="0" spc="-320"/>
              <a:t> </a:t>
            </a:r>
            <a:r>
              <a:rPr dirty="0" spc="-160"/>
              <a:t>t</a:t>
            </a:r>
            <a:r>
              <a:rPr dirty="0" spc="-135"/>
              <a:t>i</a:t>
            </a:r>
            <a:r>
              <a:rPr dirty="0" spc="-335"/>
              <a:t>m</a:t>
            </a:r>
            <a:r>
              <a:rPr dirty="0" spc="-190"/>
              <a:t>e</a:t>
            </a:r>
            <a:r>
              <a:rPr dirty="0" spc="-465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55840" y="2728463"/>
            <a:ext cx="397002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imes New Roman"/>
                <a:cs typeface="Times New Roman"/>
              </a:rPr>
              <a:t>C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 spc="-10">
                <a:latin typeface="Times New Roman"/>
                <a:cs typeface="Times New Roman"/>
              </a:rPr>
              <a:t>n</a:t>
            </a:r>
            <a:r>
              <a:rPr dirty="0" spc="-5">
                <a:latin typeface="Times New Roman"/>
                <a:cs typeface="Times New Roman"/>
              </a:rPr>
              <a:t>c</a:t>
            </a:r>
            <a:r>
              <a:rPr dirty="0" spc="-5">
                <a:latin typeface="Times New Roman"/>
                <a:cs typeface="Times New Roman"/>
              </a:rPr>
              <a:t>l</a:t>
            </a:r>
            <a:r>
              <a:rPr dirty="0" spc="-10">
                <a:latin typeface="Times New Roman"/>
                <a:cs typeface="Times New Roman"/>
              </a:rPr>
              <a:t>u</a:t>
            </a:r>
            <a:r>
              <a:rPr dirty="0" spc="-10">
                <a:latin typeface="Times New Roman"/>
                <a:cs typeface="Times New Roman"/>
              </a:rPr>
              <a:t>s</a:t>
            </a:r>
            <a:r>
              <a:rPr dirty="0" spc="-5">
                <a:latin typeface="Times New Roman"/>
                <a:cs typeface="Times New Roman"/>
              </a:rPr>
              <a:t>i</a:t>
            </a:r>
            <a:r>
              <a:rPr dirty="0" spc="-5">
                <a:latin typeface="Times New Roman"/>
                <a:cs typeface="Times New Roman"/>
              </a:rPr>
              <a:t>o</a:t>
            </a:r>
            <a:r>
              <a:rPr dirty="0" spc="-5">
                <a:latin typeface="Times New Roman"/>
                <a:cs typeface="Times New Roman"/>
              </a:rPr>
              <a:t>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17159" y="1101066"/>
            <a:ext cx="468630" cy="3456304"/>
          </a:xfrm>
          <a:custGeom>
            <a:avLst/>
            <a:gdLst/>
            <a:ahLst/>
            <a:cxnLst/>
            <a:rect l="l" t="t" r="r" b="b"/>
            <a:pathLst>
              <a:path w="468629" h="3456304">
                <a:moveTo>
                  <a:pt x="349271" y="3455819"/>
                </a:moveTo>
                <a:lnTo>
                  <a:pt x="292734" y="3445889"/>
                </a:lnTo>
                <a:lnTo>
                  <a:pt x="233408" y="3418543"/>
                </a:lnTo>
                <a:lnTo>
                  <a:pt x="175581" y="3377116"/>
                </a:lnTo>
                <a:lnTo>
                  <a:pt x="123541" y="3324942"/>
                </a:lnTo>
                <a:lnTo>
                  <a:pt x="81578" y="3265355"/>
                </a:lnTo>
                <a:lnTo>
                  <a:pt x="53980" y="3201691"/>
                </a:lnTo>
                <a:lnTo>
                  <a:pt x="45034" y="3137283"/>
                </a:lnTo>
                <a:lnTo>
                  <a:pt x="47521" y="3036013"/>
                </a:lnTo>
                <a:lnTo>
                  <a:pt x="49758" y="2884121"/>
                </a:lnTo>
                <a:lnTo>
                  <a:pt x="50258" y="2681619"/>
                </a:lnTo>
                <a:lnTo>
                  <a:pt x="48354" y="2479138"/>
                </a:lnTo>
                <a:lnTo>
                  <a:pt x="43304" y="2226058"/>
                </a:lnTo>
                <a:lnTo>
                  <a:pt x="4739" y="960697"/>
                </a:lnTo>
                <a:lnTo>
                  <a:pt x="775" y="707568"/>
                </a:lnTo>
                <a:lnTo>
                  <a:pt x="0" y="505035"/>
                </a:lnTo>
                <a:lnTo>
                  <a:pt x="1861" y="302472"/>
                </a:lnTo>
                <a:lnTo>
                  <a:pt x="5270" y="150446"/>
                </a:lnTo>
                <a:lnTo>
                  <a:pt x="9270" y="107974"/>
                </a:lnTo>
                <a:lnTo>
                  <a:pt x="31686" y="45678"/>
                </a:lnTo>
                <a:lnTo>
                  <a:pt x="69752" y="10798"/>
                </a:lnTo>
                <a:lnTo>
                  <a:pt x="119184" y="0"/>
                </a:lnTo>
                <a:lnTo>
                  <a:pt x="146822" y="2589"/>
                </a:lnTo>
                <a:lnTo>
                  <a:pt x="205265" y="21659"/>
                </a:lnTo>
                <a:lnTo>
                  <a:pt x="264358" y="56472"/>
                </a:lnTo>
                <a:lnTo>
                  <a:pt x="319817" y="103694"/>
                </a:lnTo>
                <a:lnTo>
                  <a:pt x="367356" y="159987"/>
                </a:lnTo>
                <a:lnTo>
                  <a:pt x="402688" y="222017"/>
                </a:lnTo>
                <a:lnTo>
                  <a:pt x="421530" y="286449"/>
                </a:lnTo>
                <a:lnTo>
                  <a:pt x="423427" y="318523"/>
                </a:lnTo>
                <a:lnTo>
                  <a:pt x="420939" y="419810"/>
                </a:lnTo>
                <a:lnTo>
                  <a:pt x="418702" y="571724"/>
                </a:lnTo>
                <a:lnTo>
                  <a:pt x="418198" y="774253"/>
                </a:lnTo>
                <a:lnTo>
                  <a:pt x="420099" y="976757"/>
                </a:lnTo>
                <a:lnTo>
                  <a:pt x="425143" y="1229861"/>
                </a:lnTo>
                <a:lnTo>
                  <a:pt x="463718" y="2495228"/>
                </a:lnTo>
                <a:lnTo>
                  <a:pt x="467699" y="2748332"/>
                </a:lnTo>
                <a:lnTo>
                  <a:pt x="468494" y="2950837"/>
                </a:lnTo>
                <a:lnTo>
                  <a:pt x="466658" y="3153365"/>
                </a:lnTo>
                <a:lnTo>
                  <a:pt x="463271" y="3305280"/>
                </a:lnTo>
                <a:lnTo>
                  <a:pt x="459263" y="3347767"/>
                </a:lnTo>
                <a:lnTo>
                  <a:pt x="436824" y="3410093"/>
                </a:lnTo>
                <a:lnTo>
                  <a:pt x="398731" y="3444998"/>
                </a:lnTo>
                <a:lnTo>
                  <a:pt x="375154" y="3453211"/>
                </a:lnTo>
                <a:lnTo>
                  <a:pt x="349271" y="3455819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46256" y="1337588"/>
            <a:ext cx="1596390" cy="2985135"/>
          </a:xfrm>
          <a:custGeom>
            <a:avLst/>
            <a:gdLst/>
            <a:ahLst/>
            <a:cxnLst/>
            <a:rect l="l" t="t" r="r" b="b"/>
            <a:pathLst>
              <a:path w="1596390" h="2985135">
                <a:moveTo>
                  <a:pt x="1595970" y="2064092"/>
                </a:moveTo>
                <a:lnTo>
                  <a:pt x="1594777" y="1810943"/>
                </a:lnTo>
                <a:lnTo>
                  <a:pt x="1591310" y="1608556"/>
                </a:lnTo>
                <a:lnTo>
                  <a:pt x="1586801" y="1456867"/>
                </a:lnTo>
                <a:lnTo>
                  <a:pt x="1580362" y="1305306"/>
                </a:lnTo>
                <a:lnTo>
                  <a:pt x="1571675" y="1153896"/>
                </a:lnTo>
                <a:lnTo>
                  <a:pt x="1564513" y="1053058"/>
                </a:lnTo>
                <a:lnTo>
                  <a:pt x="1556143" y="952296"/>
                </a:lnTo>
                <a:lnTo>
                  <a:pt x="1546491" y="851623"/>
                </a:lnTo>
                <a:lnTo>
                  <a:pt x="1535480" y="751039"/>
                </a:lnTo>
                <a:lnTo>
                  <a:pt x="1523009" y="650570"/>
                </a:lnTo>
                <a:lnTo>
                  <a:pt x="1509001" y="550214"/>
                </a:lnTo>
                <a:lnTo>
                  <a:pt x="1493367" y="449973"/>
                </a:lnTo>
                <a:lnTo>
                  <a:pt x="1476032" y="349872"/>
                </a:lnTo>
                <a:lnTo>
                  <a:pt x="1465097" y="304977"/>
                </a:lnTo>
                <a:lnTo>
                  <a:pt x="1448943" y="259930"/>
                </a:lnTo>
                <a:lnTo>
                  <a:pt x="1428140" y="215480"/>
                </a:lnTo>
                <a:lnTo>
                  <a:pt x="1403299" y="172415"/>
                </a:lnTo>
                <a:lnTo>
                  <a:pt x="1374990" y="131483"/>
                </a:lnTo>
                <a:lnTo>
                  <a:pt x="1343812" y="93472"/>
                </a:lnTo>
                <a:lnTo>
                  <a:pt x="1310347" y="59156"/>
                </a:lnTo>
                <a:lnTo>
                  <a:pt x="1275207" y="29286"/>
                </a:lnTo>
                <a:lnTo>
                  <a:pt x="1229372" y="3390"/>
                </a:lnTo>
                <a:lnTo>
                  <a:pt x="1192212" y="0"/>
                </a:lnTo>
                <a:lnTo>
                  <a:pt x="1165999" y="17056"/>
                </a:lnTo>
                <a:lnTo>
                  <a:pt x="1152969" y="52539"/>
                </a:lnTo>
                <a:lnTo>
                  <a:pt x="1155395" y="104394"/>
                </a:lnTo>
                <a:lnTo>
                  <a:pt x="1172730" y="204736"/>
                </a:lnTo>
                <a:lnTo>
                  <a:pt x="1188224" y="305231"/>
                </a:lnTo>
                <a:lnTo>
                  <a:pt x="1201991" y="405892"/>
                </a:lnTo>
                <a:lnTo>
                  <a:pt x="1214107" y="506679"/>
                </a:lnTo>
                <a:lnTo>
                  <a:pt x="1224699" y="607606"/>
                </a:lnTo>
                <a:lnTo>
                  <a:pt x="1233830" y="708647"/>
                </a:lnTo>
                <a:lnTo>
                  <a:pt x="1241628" y="809802"/>
                </a:lnTo>
                <a:lnTo>
                  <a:pt x="1248156" y="911059"/>
                </a:lnTo>
                <a:lnTo>
                  <a:pt x="1253540" y="1012405"/>
                </a:lnTo>
                <a:lnTo>
                  <a:pt x="1259636" y="1164577"/>
                </a:lnTo>
                <a:lnTo>
                  <a:pt x="1263675" y="1316875"/>
                </a:lnTo>
                <a:lnTo>
                  <a:pt x="1266405" y="1520126"/>
                </a:lnTo>
                <a:lnTo>
                  <a:pt x="1266355" y="1825167"/>
                </a:lnTo>
                <a:lnTo>
                  <a:pt x="1266101" y="1854720"/>
                </a:lnTo>
                <a:lnTo>
                  <a:pt x="1248994" y="1853272"/>
                </a:lnTo>
                <a:lnTo>
                  <a:pt x="1148295" y="1854492"/>
                </a:lnTo>
                <a:lnTo>
                  <a:pt x="695363" y="1866417"/>
                </a:lnTo>
                <a:lnTo>
                  <a:pt x="594753" y="1867725"/>
                </a:lnTo>
                <a:lnTo>
                  <a:pt x="494144" y="1867522"/>
                </a:lnTo>
                <a:lnTo>
                  <a:pt x="443852" y="1866722"/>
                </a:lnTo>
                <a:lnTo>
                  <a:pt x="393560" y="1865363"/>
                </a:lnTo>
                <a:lnTo>
                  <a:pt x="343281" y="1863394"/>
                </a:lnTo>
                <a:lnTo>
                  <a:pt x="292989" y="1860765"/>
                </a:lnTo>
                <a:lnTo>
                  <a:pt x="242709" y="1857413"/>
                </a:lnTo>
                <a:lnTo>
                  <a:pt x="192443" y="1853272"/>
                </a:lnTo>
                <a:lnTo>
                  <a:pt x="151879" y="1853234"/>
                </a:lnTo>
                <a:lnTo>
                  <a:pt x="85191" y="1873415"/>
                </a:lnTo>
                <a:lnTo>
                  <a:pt x="37693" y="1915109"/>
                </a:lnTo>
                <a:lnTo>
                  <a:pt x="9309" y="1971725"/>
                </a:lnTo>
                <a:lnTo>
                  <a:pt x="0" y="2036660"/>
                </a:lnTo>
                <a:lnTo>
                  <a:pt x="2476" y="2070163"/>
                </a:lnTo>
                <a:lnTo>
                  <a:pt x="21653" y="2135174"/>
                </a:lnTo>
                <a:lnTo>
                  <a:pt x="59740" y="2191969"/>
                </a:lnTo>
                <a:lnTo>
                  <a:pt x="116687" y="2233968"/>
                </a:lnTo>
                <a:lnTo>
                  <a:pt x="192443" y="2254542"/>
                </a:lnTo>
                <a:lnTo>
                  <a:pt x="242709" y="2258682"/>
                </a:lnTo>
                <a:lnTo>
                  <a:pt x="292989" y="2262035"/>
                </a:lnTo>
                <a:lnTo>
                  <a:pt x="343281" y="2264664"/>
                </a:lnTo>
                <a:lnTo>
                  <a:pt x="393560" y="2266632"/>
                </a:lnTo>
                <a:lnTo>
                  <a:pt x="443852" y="2267978"/>
                </a:lnTo>
                <a:lnTo>
                  <a:pt x="544449" y="2269109"/>
                </a:lnTo>
                <a:lnTo>
                  <a:pt x="645058" y="2268499"/>
                </a:lnTo>
                <a:lnTo>
                  <a:pt x="795985" y="2265349"/>
                </a:lnTo>
                <a:lnTo>
                  <a:pt x="1097965" y="2256802"/>
                </a:lnTo>
                <a:lnTo>
                  <a:pt x="1198651" y="2254986"/>
                </a:lnTo>
                <a:lnTo>
                  <a:pt x="1248994" y="2254542"/>
                </a:lnTo>
                <a:lnTo>
                  <a:pt x="1262735" y="2253284"/>
                </a:lnTo>
                <a:lnTo>
                  <a:pt x="1260348" y="2536355"/>
                </a:lnTo>
                <a:lnTo>
                  <a:pt x="1260221" y="2587053"/>
                </a:lnTo>
                <a:lnTo>
                  <a:pt x="1263992" y="2632024"/>
                </a:lnTo>
                <a:lnTo>
                  <a:pt x="1274597" y="2677223"/>
                </a:lnTo>
                <a:lnTo>
                  <a:pt x="1291005" y="2721965"/>
                </a:lnTo>
                <a:lnTo>
                  <a:pt x="1312202" y="2765615"/>
                </a:lnTo>
                <a:lnTo>
                  <a:pt x="1337144" y="2807525"/>
                </a:lnTo>
                <a:lnTo>
                  <a:pt x="1364805" y="2846997"/>
                </a:lnTo>
                <a:lnTo>
                  <a:pt x="1394155" y="2883420"/>
                </a:lnTo>
                <a:lnTo>
                  <a:pt x="1424152" y="2916097"/>
                </a:lnTo>
                <a:lnTo>
                  <a:pt x="1474774" y="2956890"/>
                </a:lnTo>
                <a:lnTo>
                  <a:pt x="1537970" y="2985046"/>
                </a:lnTo>
                <a:lnTo>
                  <a:pt x="1564957" y="2983115"/>
                </a:lnTo>
                <a:lnTo>
                  <a:pt x="1583880" y="2964484"/>
                </a:lnTo>
                <a:lnTo>
                  <a:pt x="1591017" y="2924657"/>
                </a:lnTo>
                <a:lnTo>
                  <a:pt x="1595970" y="2064092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21869" y="1089900"/>
            <a:ext cx="2442210" cy="3176905"/>
          </a:xfrm>
          <a:custGeom>
            <a:avLst/>
            <a:gdLst/>
            <a:ahLst/>
            <a:cxnLst/>
            <a:rect l="l" t="t" r="r" b="b"/>
            <a:pathLst>
              <a:path w="2442209" h="3176904">
                <a:moveTo>
                  <a:pt x="2441664" y="2802356"/>
                </a:moveTo>
                <a:lnTo>
                  <a:pt x="2424811" y="2776956"/>
                </a:lnTo>
                <a:lnTo>
                  <a:pt x="2400452" y="2751556"/>
                </a:lnTo>
                <a:lnTo>
                  <a:pt x="2351519" y="2700756"/>
                </a:lnTo>
                <a:lnTo>
                  <a:pt x="2314575" y="2675356"/>
                </a:lnTo>
                <a:lnTo>
                  <a:pt x="2240051" y="2599156"/>
                </a:lnTo>
                <a:lnTo>
                  <a:pt x="2236635" y="2596858"/>
                </a:lnTo>
                <a:lnTo>
                  <a:pt x="2236635" y="2764256"/>
                </a:lnTo>
                <a:lnTo>
                  <a:pt x="2211463" y="2764256"/>
                </a:lnTo>
                <a:lnTo>
                  <a:pt x="2160740" y="2751556"/>
                </a:lnTo>
                <a:lnTo>
                  <a:pt x="2113648" y="2751556"/>
                </a:lnTo>
                <a:lnTo>
                  <a:pt x="2097824" y="2738856"/>
                </a:lnTo>
                <a:lnTo>
                  <a:pt x="2065883" y="2700756"/>
                </a:lnTo>
                <a:lnTo>
                  <a:pt x="1968258" y="2611856"/>
                </a:lnTo>
                <a:lnTo>
                  <a:pt x="1935124" y="2573756"/>
                </a:lnTo>
                <a:lnTo>
                  <a:pt x="1901685" y="2548356"/>
                </a:lnTo>
                <a:lnTo>
                  <a:pt x="1867954" y="2510256"/>
                </a:lnTo>
                <a:lnTo>
                  <a:pt x="1833918" y="2484856"/>
                </a:lnTo>
                <a:lnTo>
                  <a:pt x="1766912" y="2410841"/>
                </a:lnTo>
                <a:lnTo>
                  <a:pt x="1766912" y="2583777"/>
                </a:lnTo>
                <a:lnTo>
                  <a:pt x="1678686" y="2522956"/>
                </a:lnTo>
                <a:lnTo>
                  <a:pt x="1642325" y="2484856"/>
                </a:lnTo>
                <a:lnTo>
                  <a:pt x="1606169" y="2459456"/>
                </a:lnTo>
                <a:lnTo>
                  <a:pt x="1570151" y="2421356"/>
                </a:lnTo>
                <a:lnTo>
                  <a:pt x="1547444" y="2405303"/>
                </a:lnTo>
                <a:lnTo>
                  <a:pt x="1547444" y="2554300"/>
                </a:lnTo>
                <a:lnTo>
                  <a:pt x="1524939" y="2548356"/>
                </a:lnTo>
                <a:lnTo>
                  <a:pt x="1429448" y="2497556"/>
                </a:lnTo>
                <a:lnTo>
                  <a:pt x="1382014" y="2484856"/>
                </a:lnTo>
                <a:lnTo>
                  <a:pt x="1194181" y="2383256"/>
                </a:lnTo>
                <a:lnTo>
                  <a:pt x="1149616" y="2370556"/>
                </a:lnTo>
                <a:lnTo>
                  <a:pt x="1015136" y="2294356"/>
                </a:lnTo>
                <a:lnTo>
                  <a:pt x="970165" y="2281656"/>
                </a:lnTo>
                <a:lnTo>
                  <a:pt x="656907" y="2103856"/>
                </a:lnTo>
                <a:lnTo>
                  <a:pt x="439242" y="1976856"/>
                </a:lnTo>
                <a:lnTo>
                  <a:pt x="421144" y="1960638"/>
                </a:lnTo>
                <a:lnTo>
                  <a:pt x="422490" y="1912467"/>
                </a:lnTo>
                <a:lnTo>
                  <a:pt x="425564" y="1915452"/>
                </a:lnTo>
                <a:lnTo>
                  <a:pt x="460971" y="1944128"/>
                </a:lnTo>
                <a:lnTo>
                  <a:pt x="492569" y="1963343"/>
                </a:lnTo>
                <a:lnTo>
                  <a:pt x="517753" y="1970773"/>
                </a:lnTo>
                <a:lnTo>
                  <a:pt x="533920" y="1964055"/>
                </a:lnTo>
                <a:lnTo>
                  <a:pt x="564705" y="1923110"/>
                </a:lnTo>
                <a:lnTo>
                  <a:pt x="580758" y="1902193"/>
                </a:lnTo>
                <a:lnTo>
                  <a:pt x="578294" y="1926056"/>
                </a:lnTo>
                <a:lnTo>
                  <a:pt x="591731" y="1951456"/>
                </a:lnTo>
                <a:lnTo>
                  <a:pt x="623506" y="1976856"/>
                </a:lnTo>
                <a:lnTo>
                  <a:pt x="670102" y="1976856"/>
                </a:lnTo>
                <a:lnTo>
                  <a:pt x="715683" y="1989556"/>
                </a:lnTo>
                <a:lnTo>
                  <a:pt x="760310" y="2014956"/>
                </a:lnTo>
                <a:lnTo>
                  <a:pt x="846899" y="2040356"/>
                </a:lnTo>
                <a:lnTo>
                  <a:pt x="888961" y="2065756"/>
                </a:lnTo>
                <a:lnTo>
                  <a:pt x="930275" y="2091156"/>
                </a:lnTo>
                <a:lnTo>
                  <a:pt x="970889" y="2103856"/>
                </a:lnTo>
                <a:lnTo>
                  <a:pt x="1050188" y="2154656"/>
                </a:lnTo>
                <a:lnTo>
                  <a:pt x="1127290" y="2205456"/>
                </a:lnTo>
                <a:lnTo>
                  <a:pt x="1165136" y="2230856"/>
                </a:lnTo>
                <a:lnTo>
                  <a:pt x="1202575" y="2268956"/>
                </a:lnTo>
                <a:lnTo>
                  <a:pt x="1276451" y="2319756"/>
                </a:lnTo>
                <a:lnTo>
                  <a:pt x="1312989" y="2357856"/>
                </a:lnTo>
                <a:lnTo>
                  <a:pt x="1385506" y="2408656"/>
                </a:lnTo>
                <a:lnTo>
                  <a:pt x="1421587" y="2446756"/>
                </a:lnTo>
                <a:lnTo>
                  <a:pt x="1457617" y="2472156"/>
                </a:lnTo>
                <a:lnTo>
                  <a:pt x="1493659" y="2510256"/>
                </a:lnTo>
                <a:lnTo>
                  <a:pt x="1529740" y="2535656"/>
                </a:lnTo>
                <a:lnTo>
                  <a:pt x="1547444" y="2554300"/>
                </a:lnTo>
                <a:lnTo>
                  <a:pt x="1547444" y="2405303"/>
                </a:lnTo>
                <a:lnTo>
                  <a:pt x="1534248" y="2395956"/>
                </a:lnTo>
                <a:lnTo>
                  <a:pt x="1498371" y="2357856"/>
                </a:lnTo>
                <a:lnTo>
                  <a:pt x="1426565" y="2307056"/>
                </a:lnTo>
                <a:lnTo>
                  <a:pt x="1390510" y="2268956"/>
                </a:lnTo>
                <a:lnTo>
                  <a:pt x="1354289" y="2243556"/>
                </a:lnTo>
                <a:lnTo>
                  <a:pt x="1317853" y="2205456"/>
                </a:lnTo>
                <a:lnTo>
                  <a:pt x="1206703" y="2129256"/>
                </a:lnTo>
                <a:lnTo>
                  <a:pt x="1168869" y="2091156"/>
                </a:lnTo>
                <a:lnTo>
                  <a:pt x="1130554" y="2065756"/>
                </a:lnTo>
                <a:lnTo>
                  <a:pt x="1052258" y="2014956"/>
                </a:lnTo>
                <a:lnTo>
                  <a:pt x="1012177" y="1989556"/>
                </a:lnTo>
                <a:lnTo>
                  <a:pt x="971410" y="1976856"/>
                </a:lnTo>
                <a:lnTo>
                  <a:pt x="929906" y="1951456"/>
                </a:lnTo>
                <a:lnTo>
                  <a:pt x="887590" y="1938756"/>
                </a:lnTo>
                <a:lnTo>
                  <a:pt x="844435" y="1913356"/>
                </a:lnTo>
                <a:lnTo>
                  <a:pt x="800379" y="1900656"/>
                </a:lnTo>
                <a:lnTo>
                  <a:pt x="662279" y="1862556"/>
                </a:lnTo>
                <a:lnTo>
                  <a:pt x="625208" y="1862556"/>
                </a:lnTo>
                <a:lnTo>
                  <a:pt x="603872" y="1872272"/>
                </a:lnTo>
                <a:lnTo>
                  <a:pt x="627430" y="1842185"/>
                </a:lnTo>
                <a:lnTo>
                  <a:pt x="647471" y="1817116"/>
                </a:lnTo>
                <a:lnTo>
                  <a:pt x="799553" y="1862556"/>
                </a:lnTo>
                <a:lnTo>
                  <a:pt x="841184" y="1887956"/>
                </a:lnTo>
                <a:lnTo>
                  <a:pt x="882535" y="1900656"/>
                </a:lnTo>
                <a:lnTo>
                  <a:pt x="923582" y="1926056"/>
                </a:lnTo>
                <a:lnTo>
                  <a:pt x="964336" y="1938756"/>
                </a:lnTo>
                <a:lnTo>
                  <a:pt x="1124331" y="2040356"/>
                </a:lnTo>
                <a:lnTo>
                  <a:pt x="1241082" y="2116556"/>
                </a:lnTo>
                <a:lnTo>
                  <a:pt x="1279359" y="2141956"/>
                </a:lnTo>
                <a:lnTo>
                  <a:pt x="1317332" y="2180056"/>
                </a:lnTo>
                <a:lnTo>
                  <a:pt x="1392288" y="2230856"/>
                </a:lnTo>
                <a:lnTo>
                  <a:pt x="1429270" y="2268956"/>
                </a:lnTo>
                <a:lnTo>
                  <a:pt x="1465922" y="2294356"/>
                </a:lnTo>
                <a:lnTo>
                  <a:pt x="1502244" y="2332456"/>
                </a:lnTo>
                <a:lnTo>
                  <a:pt x="1538224" y="2357856"/>
                </a:lnTo>
                <a:lnTo>
                  <a:pt x="1573872" y="2395956"/>
                </a:lnTo>
                <a:lnTo>
                  <a:pt x="1609166" y="2434056"/>
                </a:lnTo>
                <a:lnTo>
                  <a:pt x="1644129" y="2459456"/>
                </a:lnTo>
                <a:lnTo>
                  <a:pt x="1678736" y="2497556"/>
                </a:lnTo>
                <a:lnTo>
                  <a:pt x="1713001" y="2522956"/>
                </a:lnTo>
                <a:lnTo>
                  <a:pt x="1746910" y="2561056"/>
                </a:lnTo>
                <a:lnTo>
                  <a:pt x="1766912" y="2583777"/>
                </a:lnTo>
                <a:lnTo>
                  <a:pt x="1766912" y="2410841"/>
                </a:lnTo>
                <a:lnTo>
                  <a:pt x="1764944" y="2408656"/>
                </a:lnTo>
                <a:lnTo>
                  <a:pt x="1730006" y="2383256"/>
                </a:lnTo>
                <a:lnTo>
                  <a:pt x="1694776" y="2345156"/>
                </a:lnTo>
                <a:lnTo>
                  <a:pt x="1659242" y="2319756"/>
                </a:lnTo>
                <a:lnTo>
                  <a:pt x="1623402" y="2281656"/>
                </a:lnTo>
                <a:lnTo>
                  <a:pt x="1587258" y="2256256"/>
                </a:lnTo>
                <a:lnTo>
                  <a:pt x="1550809" y="2218156"/>
                </a:lnTo>
                <a:lnTo>
                  <a:pt x="1514068" y="2192756"/>
                </a:lnTo>
                <a:lnTo>
                  <a:pt x="1477010" y="2154656"/>
                </a:lnTo>
                <a:lnTo>
                  <a:pt x="1461033" y="2143785"/>
                </a:lnTo>
                <a:lnTo>
                  <a:pt x="1601393" y="2230856"/>
                </a:lnTo>
                <a:lnTo>
                  <a:pt x="1641754" y="2268956"/>
                </a:lnTo>
                <a:lnTo>
                  <a:pt x="1681848" y="2294356"/>
                </a:lnTo>
                <a:lnTo>
                  <a:pt x="1721700" y="2332456"/>
                </a:lnTo>
                <a:lnTo>
                  <a:pt x="1800644" y="2383256"/>
                </a:lnTo>
                <a:lnTo>
                  <a:pt x="1839747" y="2421356"/>
                </a:lnTo>
                <a:lnTo>
                  <a:pt x="1878622" y="2446756"/>
                </a:lnTo>
                <a:lnTo>
                  <a:pt x="1917255" y="2484856"/>
                </a:lnTo>
                <a:lnTo>
                  <a:pt x="1955660" y="2510256"/>
                </a:lnTo>
                <a:lnTo>
                  <a:pt x="1993836" y="2548356"/>
                </a:lnTo>
                <a:lnTo>
                  <a:pt x="2031784" y="2573756"/>
                </a:lnTo>
                <a:lnTo>
                  <a:pt x="2107019" y="2649956"/>
                </a:lnTo>
                <a:lnTo>
                  <a:pt x="2144318" y="2675356"/>
                </a:lnTo>
                <a:lnTo>
                  <a:pt x="2218296" y="2751556"/>
                </a:lnTo>
                <a:lnTo>
                  <a:pt x="2236635" y="2764256"/>
                </a:lnTo>
                <a:lnTo>
                  <a:pt x="2236635" y="2596858"/>
                </a:lnTo>
                <a:lnTo>
                  <a:pt x="2202484" y="2573756"/>
                </a:lnTo>
                <a:lnTo>
                  <a:pt x="2126678" y="2497556"/>
                </a:lnTo>
                <a:lnTo>
                  <a:pt x="2088451" y="2472156"/>
                </a:lnTo>
                <a:lnTo>
                  <a:pt x="2049995" y="2434056"/>
                </a:lnTo>
                <a:lnTo>
                  <a:pt x="2011311" y="2408656"/>
                </a:lnTo>
                <a:lnTo>
                  <a:pt x="1972398" y="2370556"/>
                </a:lnTo>
                <a:lnTo>
                  <a:pt x="1933257" y="2345156"/>
                </a:lnTo>
                <a:lnTo>
                  <a:pt x="1893874" y="2307056"/>
                </a:lnTo>
                <a:lnTo>
                  <a:pt x="1854238" y="2281656"/>
                </a:lnTo>
                <a:lnTo>
                  <a:pt x="1814372" y="2243556"/>
                </a:lnTo>
                <a:lnTo>
                  <a:pt x="1774253" y="2218156"/>
                </a:lnTo>
                <a:lnTo>
                  <a:pt x="1733892" y="2180056"/>
                </a:lnTo>
                <a:lnTo>
                  <a:pt x="1652384" y="2129256"/>
                </a:lnTo>
                <a:lnTo>
                  <a:pt x="1611249" y="2091156"/>
                </a:lnTo>
                <a:lnTo>
                  <a:pt x="1444028" y="1989556"/>
                </a:lnTo>
                <a:lnTo>
                  <a:pt x="1401533" y="1951456"/>
                </a:lnTo>
                <a:lnTo>
                  <a:pt x="1184833" y="1824456"/>
                </a:lnTo>
                <a:lnTo>
                  <a:pt x="1140612" y="1811756"/>
                </a:lnTo>
                <a:lnTo>
                  <a:pt x="1006157" y="1735556"/>
                </a:lnTo>
                <a:lnTo>
                  <a:pt x="960729" y="1722856"/>
                </a:lnTo>
                <a:lnTo>
                  <a:pt x="868934" y="1672056"/>
                </a:lnTo>
                <a:lnTo>
                  <a:pt x="822553" y="1659356"/>
                </a:lnTo>
                <a:lnTo>
                  <a:pt x="792873" y="1643227"/>
                </a:lnTo>
                <a:lnTo>
                  <a:pt x="824623" y="1607159"/>
                </a:lnTo>
                <a:lnTo>
                  <a:pt x="858761" y="1569110"/>
                </a:lnTo>
                <a:lnTo>
                  <a:pt x="893229" y="1531391"/>
                </a:lnTo>
                <a:lnTo>
                  <a:pt x="928052" y="1493989"/>
                </a:lnTo>
                <a:lnTo>
                  <a:pt x="963206" y="1456905"/>
                </a:lnTo>
                <a:lnTo>
                  <a:pt x="998689" y="1420139"/>
                </a:lnTo>
                <a:lnTo>
                  <a:pt x="1034516" y="1383703"/>
                </a:lnTo>
                <a:lnTo>
                  <a:pt x="1070648" y="1347571"/>
                </a:lnTo>
                <a:lnTo>
                  <a:pt x="1107109" y="1311770"/>
                </a:lnTo>
                <a:lnTo>
                  <a:pt x="1143889" y="1276286"/>
                </a:lnTo>
                <a:lnTo>
                  <a:pt x="1180973" y="1241132"/>
                </a:lnTo>
                <a:lnTo>
                  <a:pt x="1218361" y="1206284"/>
                </a:lnTo>
                <a:lnTo>
                  <a:pt x="1256042" y="1171752"/>
                </a:lnTo>
                <a:lnTo>
                  <a:pt x="1294015" y="1137551"/>
                </a:lnTo>
                <a:lnTo>
                  <a:pt x="1332293" y="1103668"/>
                </a:lnTo>
                <a:lnTo>
                  <a:pt x="1370850" y="1070089"/>
                </a:lnTo>
                <a:lnTo>
                  <a:pt x="1409674" y="1036840"/>
                </a:lnTo>
                <a:lnTo>
                  <a:pt x="1448790" y="1003909"/>
                </a:lnTo>
                <a:lnTo>
                  <a:pt x="1488173" y="971296"/>
                </a:lnTo>
                <a:lnTo>
                  <a:pt x="1527810" y="938999"/>
                </a:lnTo>
                <a:lnTo>
                  <a:pt x="1567726" y="907008"/>
                </a:lnTo>
                <a:lnTo>
                  <a:pt x="1607883" y="875347"/>
                </a:lnTo>
                <a:lnTo>
                  <a:pt x="1648294" y="844003"/>
                </a:lnTo>
                <a:lnTo>
                  <a:pt x="1688947" y="812977"/>
                </a:lnTo>
                <a:lnTo>
                  <a:pt x="1729854" y="782256"/>
                </a:lnTo>
                <a:lnTo>
                  <a:pt x="1770989" y="751865"/>
                </a:lnTo>
                <a:lnTo>
                  <a:pt x="1812353" y="721779"/>
                </a:lnTo>
                <a:lnTo>
                  <a:pt x="1853946" y="692023"/>
                </a:lnTo>
                <a:lnTo>
                  <a:pt x="1895767" y="662571"/>
                </a:lnTo>
                <a:lnTo>
                  <a:pt x="1937791" y="633437"/>
                </a:lnTo>
                <a:lnTo>
                  <a:pt x="1980044" y="604621"/>
                </a:lnTo>
                <a:lnTo>
                  <a:pt x="2022487" y="576122"/>
                </a:lnTo>
                <a:lnTo>
                  <a:pt x="2065147" y="547928"/>
                </a:lnTo>
                <a:lnTo>
                  <a:pt x="2077770" y="528637"/>
                </a:lnTo>
                <a:lnTo>
                  <a:pt x="2066163" y="460933"/>
                </a:lnTo>
                <a:lnTo>
                  <a:pt x="2045919" y="418338"/>
                </a:lnTo>
                <a:lnTo>
                  <a:pt x="2018766" y="373926"/>
                </a:lnTo>
                <a:lnTo>
                  <a:pt x="1986508" y="330314"/>
                </a:lnTo>
                <a:lnTo>
                  <a:pt x="1951342" y="290703"/>
                </a:lnTo>
                <a:lnTo>
                  <a:pt x="1915185" y="257937"/>
                </a:lnTo>
                <a:lnTo>
                  <a:pt x="1880031" y="234924"/>
                </a:lnTo>
                <a:lnTo>
                  <a:pt x="1847888" y="224586"/>
                </a:lnTo>
                <a:lnTo>
                  <a:pt x="1820722" y="229831"/>
                </a:lnTo>
                <a:lnTo>
                  <a:pt x="2027262" y="498665"/>
                </a:lnTo>
                <a:lnTo>
                  <a:pt x="1820722" y="229831"/>
                </a:lnTo>
                <a:lnTo>
                  <a:pt x="1734096" y="281279"/>
                </a:lnTo>
                <a:lnTo>
                  <a:pt x="1648231" y="333921"/>
                </a:lnTo>
                <a:lnTo>
                  <a:pt x="1563128" y="387731"/>
                </a:lnTo>
                <a:lnTo>
                  <a:pt x="1478762" y="442671"/>
                </a:lnTo>
                <a:lnTo>
                  <a:pt x="1395196" y="498665"/>
                </a:lnTo>
                <a:lnTo>
                  <a:pt x="1312252" y="555815"/>
                </a:lnTo>
                <a:lnTo>
                  <a:pt x="1230083" y="613956"/>
                </a:lnTo>
                <a:lnTo>
                  <a:pt x="1148638" y="673100"/>
                </a:lnTo>
                <a:lnTo>
                  <a:pt x="1067892" y="733209"/>
                </a:lnTo>
                <a:lnTo>
                  <a:pt x="987844" y="794258"/>
                </a:lnTo>
                <a:lnTo>
                  <a:pt x="908481" y="856221"/>
                </a:lnTo>
                <a:lnTo>
                  <a:pt x="829805" y="919048"/>
                </a:lnTo>
                <a:lnTo>
                  <a:pt x="751801" y="982726"/>
                </a:lnTo>
                <a:lnTo>
                  <a:pt x="674458" y="1047203"/>
                </a:lnTo>
                <a:lnTo>
                  <a:pt x="597776" y="1112456"/>
                </a:lnTo>
                <a:lnTo>
                  <a:pt x="521754" y="1178445"/>
                </a:lnTo>
                <a:lnTo>
                  <a:pt x="446354" y="1245158"/>
                </a:lnTo>
                <a:lnTo>
                  <a:pt x="440931" y="1250048"/>
                </a:lnTo>
                <a:lnTo>
                  <a:pt x="452399" y="838288"/>
                </a:lnTo>
                <a:lnTo>
                  <a:pt x="459638" y="429526"/>
                </a:lnTo>
                <a:lnTo>
                  <a:pt x="461721" y="122885"/>
                </a:lnTo>
                <a:lnTo>
                  <a:pt x="457403" y="86283"/>
                </a:lnTo>
                <a:lnTo>
                  <a:pt x="425945" y="33324"/>
                </a:lnTo>
                <a:lnTo>
                  <a:pt x="371665" y="5346"/>
                </a:lnTo>
                <a:lnTo>
                  <a:pt x="338823" y="0"/>
                </a:lnTo>
                <a:lnTo>
                  <a:pt x="303682" y="0"/>
                </a:lnTo>
                <a:lnTo>
                  <a:pt x="231140" y="14909"/>
                </a:lnTo>
                <a:lnTo>
                  <a:pt x="163144" y="47701"/>
                </a:lnTo>
                <a:lnTo>
                  <a:pt x="108813" y="95999"/>
                </a:lnTo>
                <a:lnTo>
                  <a:pt x="77266" y="157429"/>
                </a:lnTo>
                <a:lnTo>
                  <a:pt x="70142" y="550164"/>
                </a:lnTo>
                <a:lnTo>
                  <a:pt x="58534" y="1112189"/>
                </a:lnTo>
                <a:lnTo>
                  <a:pt x="41922" y="1708073"/>
                </a:lnTo>
                <a:lnTo>
                  <a:pt x="34124" y="1710156"/>
                </a:lnTo>
                <a:lnTo>
                  <a:pt x="11290" y="1735556"/>
                </a:lnTo>
                <a:lnTo>
                  <a:pt x="0" y="1760956"/>
                </a:lnTo>
                <a:lnTo>
                  <a:pt x="1295" y="1786356"/>
                </a:lnTo>
                <a:lnTo>
                  <a:pt x="16205" y="1811756"/>
                </a:lnTo>
                <a:lnTo>
                  <a:pt x="38620" y="1826437"/>
                </a:lnTo>
                <a:lnTo>
                  <a:pt x="24358" y="2338197"/>
                </a:lnTo>
                <a:lnTo>
                  <a:pt x="17157" y="2746895"/>
                </a:lnTo>
                <a:lnTo>
                  <a:pt x="15138" y="3053461"/>
                </a:lnTo>
                <a:lnTo>
                  <a:pt x="19456" y="3090075"/>
                </a:lnTo>
                <a:lnTo>
                  <a:pt x="50901" y="3143072"/>
                </a:lnTo>
                <a:lnTo>
                  <a:pt x="105156" y="3171075"/>
                </a:lnTo>
                <a:lnTo>
                  <a:pt x="173088" y="3176460"/>
                </a:lnTo>
                <a:lnTo>
                  <a:pt x="209346" y="3171406"/>
                </a:lnTo>
                <a:lnTo>
                  <a:pt x="280746" y="3147288"/>
                </a:lnTo>
                <a:lnTo>
                  <a:pt x="343065" y="3106470"/>
                </a:lnTo>
                <a:lnTo>
                  <a:pt x="387172" y="3051314"/>
                </a:lnTo>
                <a:lnTo>
                  <a:pt x="403961" y="2984182"/>
                </a:lnTo>
                <a:lnTo>
                  <a:pt x="406704" y="2626410"/>
                </a:lnTo>
                <a:lnTo>
                  <a:pt x="417563" y="2098395"/>
                </a:lnTo>
                <a:lnTo>
                  <a:pt x="556260" y="2180056"/>
                </a:lnTo>
                <a:lnTo>
                  <a:pt x="957605" y="2408656"/>
                </a:lnTo>
                <a:lnTo>
                  <a:pt x="1002588" y="2421356"/>
                </a:lnTo>
                <a:lnTo>
                  <a:pt x="1137361" y="2497556"/>
                </a:lnTo>
                <a:lnTo>
                  <a:pt x="1182141" y="2510256"/>
                </a:lnTo>
                <a:lnTo>
                  <a:pt x="1318260" y="2586456"/>
                </a:lnTo>
                <a:lnTo>
                  <a:pt x="1363967" y="2599156"/>
                </a:lnTo>
                <a:lnTo>
                  <a:pt x="1455902" y="2649956"/>
                </a:lnTo>
                <a:lnTo>
                  <a:pt x="1502143" y="2662656"/>
                </a:lnTo>
                <a:lnTo>
                  <a:pt x="1548574" y="2688056"/>
                </a:lnTo>
                <a:lnTo>
                  <a:pt x="1595208" y="2700756"/>
                </a:lnTo>
                <a:lnTo>
                  <a:pt x="1642059" y="2726156"/>
                </a:lnTo>
                <a:lnTo>
                  <a:pt x="1736382" y="2751556"/>
                </a:lnTo>
                <a:lnTo>
                  <a:pt x="1783867" y="2776956"/>
                </a:lnTo>
                <a:lnTo>
                  <a:pt x="1855076" y="2795867"/>
                </a:lnTo>
                <a:lnTo>
                  <a:pt x="1904314" y="2827756"/>
                </a:lnTo>
                <a:lnTo>
                  <a:pt x="1944255" y="2853156"/>
                </a:lnTo>
                <a:lnTo>
                  <a:pt x="1984844" y="2878556"/>
                </a:lnTo>
                <a:lnTo>
                  <a:pt x="2026132" y="2891256"/>
                </a:lnTo>
                <a:lnTo>
                  <a:pt x="2068182" y="2916656"/>
                </a:lnTo>
                <a:lnTo>
                  <a:pt x="2111032" y="2929356"/>
                </a:lnTo>
                <a:lnTo>
                  <a:pt x="2154732" y="2954756"/>
                </a:lnTo>
                <a:lnTo>
                  <a:pt x="2196173" y="2954756"/>
                </a:lnTo>
                <a:lnTo>
                  <a:pt x="2228405" y="2929356"/>
                </a:lnTo>
                <a:lnTo>
                  <a:pt x="2240775" y="2891256"/>
                </a:lnTo>
                <a:lnTo>
                  <a:pt x="2234730" y="2878556"/>
                </a:lnTo>
                <a:lnTo>
                  <a:pt x="2340800" y="2878556"/>
                </a:lnTo>
                <a:lnTo>
                  <a:pt x="2391384" y="2865856"/>
                </a:lnTo>
                <a:lnTo>
                  <a:pt x="2420416" y="2853156"/>
                </a:lnTo>
                <a:lnTo>
                  <a:pt x="2438692" y="2827756"/>
                </a:lnTo>
                <a:lnTo>
                  <a:pt x="2441664" y="2802356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7590" y="459414"/>
            <a:ext cx="3169981" cy="38696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2772" y="5168988"/>
            <a:ext cx="2293324" cy="3759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2706" y="4835145"/>
            <a:ext cx="2895991" cy="4419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38493" y="1045315"/>
            <a:ext cx="2445316" cy="349275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870619" y="1367440"/>
            <a:ext cx="2647315" cy="2806700"/>
          </a:xfrm>
          <a:custGeom>
            <a:avLst/>
            <a:gdLst/>
            <a:ahLst/>
            <a:cxnLst/>
            <a:rect l="l" t="t" r="r" b="b"/>
            <a:pathLst>
              <a:path w="2647315" h="2806700">
                <a:moveTo>
                  <a:pt x="535047" y="2806699"/>
                </a:moveTo>
                <a:lnTo>
                  <a:pt x="447600" y="2806699"/>
                </a:lnTo>
                <a:lnTo>
                  <a:pt x="320087" y="2768599"/>
                </a:lnTo>
                <a:lnTo>
                  <a:pt x="279297" y="2743199"/>
                </a:lnTo>
                <a:lnTo>
                  <a:pt x="241337" y="2705099"/>
                </a:lnTo>
                <a:lnTo>
                  <a:pt x="206331" y="2679699"/>
                </a:lnTo>
                <a:lnTo>
                  <a:pt x="174235" y="2641599"/>
                </a:lnTo>
                <a:lnTo>
                  <a:pt x="145004" y="2603499"/>
                </a:lnTo>
                <a:lnTo>
                  <a:pt x="118596" y="2565399"/>
                </a:lnTo>
                <a:lnTo>
                  <a:pt x="94964" y="2527299"/>
                </a:lnTo>
                <a:lnTo>
                  <a:pt x="74067" y="2489199"/>
                </a:lnTo>
                <a:lnTo>
                  <a:pt x="55858" y="2451099"/>
                </a:lnTo>
                <a:lnTo>
                  <a:pt x="40295" y="2400299"/>
                </a:lnTo>
                <a:lnTo>
                  <a:pt x="27333" y="2349499"/>
                </a:lnTo>
                <a:lnTo>
                  <a:pt x="16929" y="2311399"/>
                </a:lnTo>
                <a:lnTo>
                  <a:pt x="9037" y="2260599"/>
                </a:lnTo>
                <a:lnTo>
                  <a:pt x="3614" y="2209799"/>
                </a:lnTo>
                <a:lnTo>
                  <a:pt x="617" y="2171699"/>
                </a:lnTo>
                <a:lnTo>
                  <a:pt x="0" y="2120899"/>
                </a:lnTo>
                <a:lnTo>
                  <a:pt x="1719" y="2070099"/>
                </a:lnTo>
                <a:lnTo>
                  <a:pt x="5731" y="2031999"/>
                </a:lnTo>
                <a:lnTo>
                  <a:pt x="12297" y="1968499"/>
                </a:lnTo>
                <a:lnTo>
                  <a:pt x="20266" y="1917699"/>
                </a:lnTo>
                <a:lnTo>
                  <a:pt x="29370" y="1866899"/>
                </a:lnTo>
                <a:lnTo>
                  <a:pt x="39344" y="1816099"/>
                </a:lnTo>
                <a:lnTo>
                  <a:pt x="49922" y="1765299"/>
                </a:lnTo>
                <a:lnTo>
                  <a:pt x="60836" y="1714499"/>
                </a:lnTo>
                <a:lnTo>
                  <a:pt x="71821" y="1663699"/>
                </a:lnTo>
                <a:lnTo>
                  <a:pt x="82610" y="1612899"/>
                </a:lnTo>
                <a:lnTo>
                  <a:pt x="92937" y="1562099"/>
                </a:lnTo>
                <a:lnTo>
                  <a:pt x="102536" y="1511299"/>
                </a:lnTo>
                <a:lnTo>
                  <a:pt x="111525" y="1460499"/>
                </a:lnTo>
                <a:lnTo>
                  <a:pt x="120476" y="1409699"/>
                </a:lnTo>
                <a:lnTo>
                  <a:pt x="129558" y="1358899"/>
                </a:lnTo>
                <a:lnTo>
                  <a:pt x="138942" y="1308099"/>
                </a:lnTo>
                <a:lnTo>
                  <a:pt x="148798" y="1257299"/>
                </a:lnTo>
                <a:lnTo>
                  <a:pt x="159296" y="1206499"/>
                </a:lnTo>
                <a:lnTo>
                  <a:pt x="170605" y="1155699"/>
                </a:lnTo>
                <a:lnTo>
                  <a:pt x="182897" y="1104899"/>
                </a:lnTo>
                <a:lnTo>
                  <a:pt x="196340" y="1054099"/>
                </a:lnTo>
                <a:lnTo>
                  <a:pt x="211106" y="1003299"/>
                </a:lnTo>
                <a:lnTo>
                  <a:pt x="226672" y="952499"/>
                </a:lnTo>
                <a:lnTo>
                  <a:pt x="243327" y="914399"/>
                </a:lnTo>
                <a:lnTo>
                  <a:pt x="261105" y="863599"/>
                </a:lnTo>
                <a:lnTo>
                  <a:pt x="280036" y="812799"/>
                </a:lnTo>
                <a:lnTo>
                  <a:pt x="300154" y="774699"/>
                </a:lnTo>
                <a:lnTo>
                  <a:pt x="321489" y="723899"/>
                </a:lnTo>
                <a:lnTo>
                  <a:pt x="344075" y="673099"/>
                </a:lnTo>
                <a:lnTo>
                  <a:pt x="367943" y="634999"/>
                </a:lnTo>
                <a:lnTo>
                  <a:pt x="393125" y="596899"/>
                </a:lnTo>
                <a:lnTo>
                  <a:pt x="419653" y="546099"/>
                </a:lnTo>
                <a:lnTo>
                  <a:pt x="447559" y="507999"/>
                </a:lnTo>
                <a:lnTo>
                  <a:pt x="476876" y="469899"/>
                </a:lnTo>
                <a:lnTo>
                  <a:pt x="507635" y="431799"/>
                </a:lnTo>
                <a:lnTo>
                  <a:pt x="539869" y="393699"/>
                </a:lnTo>
                <a:lnTo>
                  <a:pt x="573609" y="355599"/>
                </a:lnTo>
                <a:lnTo>
                  <a:pt x="608888" y="317499"/>
                </a:lnTo>
                <a:lnTo>
                  <a:pt x="645737" y="279399"/>
                </a:lnTo>
                <a:lnTo>
                  <a:pt x="684189" y="253999"/>
                </a:lnTo>
                <a:lnTo>
                  <a:pt x="724275" y="215899"/>
                </a:lnTo>
                <a:lnTo>
                  <a:pt x="762628" y="190499"/>
                </a:lnTo>
                <a:lnTo>
                  <a:pt x="803047" y="165099"/>
                </a:lnTo>
                <a:lnTo>
                  <a:pt x="845313" y="139699"/>
                </a:lnTo>
                <a:lnTo>
                  <a:pt x="889209" y="114299"/>
                </a:lnTo>
                <a:lnTo>
                  <a:pt x="934516" y="88899"/>
                </a:lnTo>
                <a:lnTo>
                  <a:pt x="981017" y="76199"/>
                </a:lnTo>
                <a:lnTo>
                  <a:pt x="1028493" y="50799"/>
                </a:lnTo>
                <a:lnTo>
                  <a:pt x="1076727" y="38099"/>
                </a:lnTo>
                <a:lnTo>
                  <a:pt x="1125499" y="12699"/>
                </a:lnTo>
                <a:lnTo>
                  <a:pt x="1174593" y="12699"/>
                </a:lnTo>
                <a:lnTo>
                  <a:pt x="1223789" y="0"/>
                </a:lnTo>
                <a:lnTo>
                  <a:pt x="1420271" y="0"/>
                </a:lnTo>
                <a:lnTo>
                  <a:pt x="1468409" y="12699"/>
                </a:lnTo>
                <a:lnTo>
                  <a:pt x="1514166" y="25399"/>
                </a:lnTo>
                <a:lnTo>
                  <a:pt x="1557482" y="50799"/>
                </a:lnTo>
                <a:lnTo>
                  <a:pt x="1598294" y="76199"/>
                </a:lnTo>
                <a:lnTo>
                  <a:pt x="1636540" y="88899"/>
                </a:lnTo>
                <a:lnTo>
                  <a:pt x="1672158" y="126999"/>
                </a:lnTo>
                <a:lnTo>
                  <a:pt x="1705087" y="152399"/>
                </a:lnTo>
                <a:lnTo>
                  <a:pt x="1735264" y="190499"/>
                </a:lnTo>
                <a:lnTo>
                  <a:pt x="1762628" y="215899"/>
                </a:lnTo>
                <a:lnTo>
                  <a:pt x="1787117" y="253999"/>
                </a:lnTo>
                <a:lnTo>
                  <a:pt x="1797893" y="279399"/>
                </a:lnTo>
                <a:lnTo>
                  <a:pt x="1702122" y="279399"/>
                </a:lnTo>
                <a:lnTo>
                  <a:pt x="1629816" y="304799"/>
                </a:lnTo>
                <a:lnTo>
                  <a:pt x="1595414" y="317499"/>
                </a:lnTo>
                <a:lnTo>
                  <a:pt x="1563361" y="342899"/>
                </a:lnTo>
                <a:lnTo>
                  <a:pt x="1534542" y="380999"/>
                </a:lnTo>
                <a:lnTo>
                  <a:pt x="1525604" y="393699"/>
                </a:lnTo>
                <a:lnTo>
                  <a:pt x="1277222" y="393699"/>
                </a:lnTo>
                <a:lnTo>
                  <a:pt x="1256840" y="406399"/>
                </a:lnTo>
                <a:lnTo>
                  <a:pt x="1231294" y="406399"/>
                </a:lnTo>
                <a:lnTo>
                  <a:pt x="1185533" y="419099"/>
                </a:lnTo>
                <a:lnTo>
                  <a:pt x="1140219" y="444499"/>
                </a:lnTo>
                <a:lnTo>
                  <a:pt x="1095636" y="457199"/>
                </a:lnTo>
                <a:lnTo>
                  <a:pt x="1052070" y="482599"/>
                </a:lnTo>
                <a:lnTo>
                  <a:pt x="1009712" y="508059"/>
                </a:lnTo>
                <a:lnTo>
                  <a:pt x="969133" y="533399"/>
                </a:lnTo>
                <a:lnTo>
                  <a:pt x="930333" y="558799"/>
                </a:lnTo>
                <a:lnTo>
                  <a:pt x="893692" y="596899"/>
                </a:lnTo>
                <a:lnTo>
                  <a:pt x="859497" y="634999"/>
                </a:lnTo>
                <a:lnTo>
                  <a:pt x="828032" y="660399"/>
                </a:lnTo>
                <a:lnTo>
                  <a:pt x="797374" y="711199"/>
                </a:lnTo>
                <a:lnTo>
                  <a:pt x="768831" y="749299"/>
                </a:lnTo>
                <a:lnTo>
                  <a:pt x="742298" y="787399"/>
                </a:lnTo>
                <a:lnTo>
                  <a:pt x="717669" y="825499"/>
                </a:lnTo>
                <a:lnTo>
                  <a:pt x="694838" y="876299"/>
                </a:lnTo>
                <a:lnTo>
                  <a:pt x="673698" y="914399"/>
                </a:lnTo>
                <a:lnTo>
                  <a:pt x="654143" y="965199"/>
                </a:lnTo>
                <a:lnTo>
                  <a:pt x="636066" y="1003299"/>
                </a:lnTo>
                <a:lnTo>
                  <a:pt x="619363" y="1054099"/>
                </a:lnTo>
                <a:lnTo>
                  <a:pt x="603926" y="1104899"/>
                </a:lnTo>
                <a:lnTo>
                  <a:pt x="589649" y="1142999"/>
                </a:lnTo>
                <a:lnTo>
                  <a:pt x="576426" y="1193799"/>
                </a:lnTo>
                <a:lnTo>
                  <a:pt x="564151" y="1244599"/>
                </a:lnTo>
                <a:lnTo>
                  <a:pt x="552718" y="1295399"/>
                </a:lnTo>
                <a:lnTo>
                  <a:pt x="542020" y="1333499"/>
                </a:lnTo>
                <a:lnTo>
                  <a:pt x="531952" y="1384299"/>
                </a:lnTo>
                <a:lnTo>
                  <a:pt x="522406" y="1435099"/>
                </a:lnTo>
                <a:lnTo>
                  <a:pt x="513278" y="1485899"/>
                </a:lnTo>
                <a:lnTo>
                  <a:pt x="504460" y="1536699"/>
                </a:lnTo>
                <a:lnTo>
                  <a:pt x="495711" y="1574799"/>
                </a:lnTo>
                <a:lnTo>
                  <a:pt x="485574" y="1625599"/>
                </a:lnTo>
                <a:lnTo>
                  <a:pt x="474464" y="1676399"/>
                </a:lnTo>
                <a:lnTo>
                  <a:pt x="450987" y="1765299"/>
                </a:lnTo>
                <a:lnTo>
                  <a:pt x="439450" y="1816099"/>
                </a:lnTo>
                <a:lnTo>
                  <a:pt x="428603" y="1866899"/>
                </a:lnTo>
                <a:lnTo>
                  <a:pt x="418859" y="1917699"/>
                </a:lnTo>
                <a:lnTo>
                  <a:pt x="410636" y="1968499"/>
                </a:lnTo>
                <a:lnTo>
                  <a:pt x="404348" y="2019299"/>
                </a:lnTo>
                <a:lnTo>
                  <a:pt x="400411" y="2057399"/>
                </a:lnTo>
                <a:lnTo>
                  <a:pt x="399240" y="2108199"/>
                </a:lnTo>
                <a:lnTo>
                  <a:pt x="401251" y="2158999"/>
                </a:lnTo>
                <a:lnTo>
                  <a:pt x="406859" y="2209799"/>
                </a:lnTo>
                <a:lnTo>
                  <a:pt x="416480" y="2247899"/>
                </a:lnTo>
                <a:lnTo>
                  <a:pt x="425694" y="2285999"/>
                </a:lnTo>
                <a:lnTo>
                  <a:pt x="436637" y="2324099"/>
                </a:lnTo>
                <a:lnTo>
                  <a:pt x="450739" y="2349499"/>
                </a:lnTo>
                <a:lnTo>
                  <a:pt x="469428" y="2387599"/>
                </a:lnTo>
                <a:lnTo>
                  <a:pt x="476440" y="2387599"/>
                </a:lnTo>
                <a:lnTo>
                  <a:pt x="486409" y="2400299"/>
                </a:lnTo>
                <a:lnTo>
                  <a:pt x="1153206" y="2400299"/>
                </a:lnTo>
                <a:lnTo>
                  <a:pt x="1111431" y="2451099"/>
                </a:lnTo>
                <a:lnTo>
                  <a:pt x="1078081" y="2489199"/>
                </a:lnTo>
                <a:lnTo>
                  <a:pt x="1043034" y="2527299"/>
                </a:lnTo>
                <a:lnTo>
                  <a:pt x="1012844" y="2552699"/>
                </a:lnTo>
                <a:lnTo>
                  <a:pt x="980496" y="2590799"/>
                </a:lnTo>
                <a:lnTo>
                  <a:pt x="946175" y="2616199"/>
                </a:lnTo>
                <a:lnTo>
                  <a:pt x="910065" y="2641599"/>
                </a:lnTo>
                <a:lnTo>
                  <a:pt x="872352" y="2666999"/>
                </a:lnTo>
                <a:lnTo>
                  <a:pt x="833219" y="2692399"/>
                </a:lnTo>
                <a:lnTo>
                  <a:pt x="792851" y="2717799"/>
                </a:lnTo>
                <a:lnTo>
                  <a:pt x="751433" y="2743199"/>
                </a:lnTo>
                <a:lnTo>
                  <a:pt x="709149" y="2755899"/>
                </a:lnTo>
                <a:lnTo>
                  <a:pt x="666184" y="2781299"/>
                </a:lnTo>
                <a:lnTo>
                  <a:pt x="622722" y="2793999"/>
                </a:lnTo>
                <a:lnTo>
                  <a:pt x="578948" y="2793999"/>
                </a:lnTo>
                <a:lnTo>
                  <a:pt x="535047" y="2806699"/>
                </a:lnTo>
                <a:close/>
              </a:path>
              <a:path w="2647315" h="2806700">
                <a:moveTo>
                  <a:pt x="1520515" y="676086"/>
                </a:moveTo>
                <a:lnTo>
                  <a:pt x="1516449" y="673099"/>
                </a:lnTo>
                <a:lnTo>
                  <a:pt x="1490946" y="634999"/>
                </a:lnTo>
                <a:lnTo>
                  <a:pt x="1477316" y="596899"/>
                </a:lnTo>
                <a:lnTo>
                  <a:pt x="1466247" y="533399"/>
                </a:lnTo>
                <a:lnTo>
                  <a:pt x="1458112" y="508059"/>
                </a:lnTo>
                <a:lnTo>
                  <a:pt x="1482283" y="469899"/>
                </a:lnTo>
                <a:lnTo>
                  <a:pt x="1507727" y="419099"/>
                </a:lnTo>
                <a:lnTo>
                  <a:pt x="1534542" y="380999"/>
                </a:lnTo>
                <a:lnTo>
                  <a:pt x="1563361" y="342899"/>
                </a:lnTo>
                <a:lnTo>
                  <a:pt x="1595414" y="317499"/>
                </a:lnTo>
                <a:lnTo>
                  <a:pt x="1629816" y="304799"/>
                </a:lnTo>
                <a:lnTo>
                  <a:pt x="1702122" y="279399"/>
                </a:lnTo>
                <a:lnTo>
                  <a:pt x="1738255" y="292099"/>
                </a:lnTo>
                <a:lnTo>
                  <a:pt x="1806050" y="317499"/>
                </a:lnTo>
                <a:lnTo>
                  <a:pt x="1842713" y="393699"/>
                </a:lnTo>
                <a:lnTo>
                  <a:pt x="1855081" y="431799"/>
                </a:lnTo>
                <a:lnTo>
                  <a:pt x="1864266" y="482599"/>
                </a:lnTo>
                <a:lnTo>
                  <a:pt x="1506999" y="482599"/>
                </a:lnTo>
                <a:lnTo>
                  <a:pt x="1512706" y="533399"/>
                </a:lnTo>
                <a:lnTo>
                  <a:pt x="1516826" y="584199"/>
                </a:lnTo>
                <a:lnTo>
                  <a:pt x="1519473" y="634999"/>
                </a:lnTo>
                <a:lnTo>
                  <a:pt x="1520515" y="676086"/>
                </a:lnTo>
                <a:close/>
              </a:path>
              <a:path w="2647315" h="2806700">
                <a:moveTo>
                  <a:pt x="1821066" y="330260"/>
                </a:moveTo>
                <a:lnTo>
                  <a:pt x="1806050" y="317499"/>
                </a:lnTo>
                <a:lnTo>
                  <a:pt x="1773193" y="304799"/>
                </a:lnTo>
                <a:lnTo>
                  <a:pt x="1738255" y="292099"/>
                </a:lnTo>
                <a:lnTo>
                  <a:pt x="1702122" y="279399"/>
                </a:lnTo>
                <a:lnTo>
                  <a:pt x="1797893" y="279399"/>
                </a:lnTo>
                <a:lnTo>
                  <a:pt x="1808668" y="304799"/>
                </a:lnTo>
                <a:lnTo>
                  <a:pt x="1821066" y="330260"/>
                </a:lnTo>
                <a:close/>
              </a:path>
              <a:path w="2647315" h="2806700">
                <a:moveTo>
                  <a:pt x="2044250" y="2654299"/>
                </a:moveTo>
                <a:lnTo>
                  <a:pt x="1913638" y="2654299"/>
                </a:lnTo>
                <a:lnTo>
                  <a:pt x="1830526" y="2628899"/>
                </a:lnTo>
                <a:lnTo>
                  <a:pt x="1790746" y="2603499"/>
                </a:lnTo>
                <a:lnTo>
                  <a:pt x="1752411" y="2590799"/>
                </a:lnTo>
                <a:lnTo>
                  <a:pt x="1715717" y="2565399"/>
                </a:lnTo>
                <a:lnTo>
                  <a:pt x="1680861" y="2527299"/>
                </a:lnTo>
                <a:lnTo>
                  <a:pt x="1648037" y="2501899"/>
                </a:lnTo>
                <a:lnTo>
                  <a:pt x="1617441" y="2463799"/>
                </a:lnTo>
                <a:lnTo>
                  <a:pt x="1590391" y="2412999"/>
                </a:lnTo>
                <a:lnTo>
                  <a:pt x="1565967" y="2374899"/>
                </a:lnTo>
                <a:lnTo>
                  <a:pt x="1544057" y="2336799"/>
                </a:lnTo>
                <a:lnTo>
                  <a:pt x="1524552" y="2285999"/>
                </a:lnTo>
                <a:lnTo>
                  <a:pt x="1507341" y="2247899"/>
                </a:lnTo>
                <a:lnTo>
                  <a:pt x="1492315" y="2197099"/>
                </a:lnTo>
                <a:lnTo>
                  <a:pt x="1479363" y="2146299"/>
                </a:lnTo>
                <a:lnTo>
                  <a:pt x="1468373" y="2095499"/>
                </a:lnTo>
                <a:lnTo>
                  <a:pt x="1459238" y="2057399"/>
                </a:lnTo>
                <a:lnTo>
                  <a:pt x="1451845" y="2006599"/>
                </a:lnTo>
                <a:lnTo>
                  <a:pt x="1446084" y="1955799"/>
                </a:lnTo>
                <a:lnTo>
                  <a:pt x="1441846" y="1904999"/>
                </a:lnTo>
                <a:lnTo>
                  <a:pt x="1439020" y="1854199"/>
                </a:lnTo>
                <a:lnTo>
                  <a:pt x="1438944" y="1851695"/>
                </a:lnTo>
                <a:lnTo>
                  <a:pt x="1454189" y="1803399"/>
                </a:lnTo>
                <a:lnTo>
                  <a:pt x="1469612" y="1752599"/>
                </a:lnTo>
                <a:lnTo>
                  <a:pt x="1484491" y="1714499"/>
                </a:lnTo>
                <a:lnTo>
                  <a:pt x="1498893" y="1663699"/>
                </a:lnTo>
                <a:lnTo>
                  <a:pt x="1512886" y="1612899"/>
                </a:lnTo>
                <a:lnTo>
                  <a:pt x="1526538" y="1562099"/>
                </a:lnTo>
                <a:lnTo>
                  <a:pt x="1539917" y="1523999"/>
                </a:lnTo>
                <a:lnTo>
                  <a:pt x="1553091" y="1473199"/>
                </a:lnTo>
                <a:lnTo>
                  <a:pt x="1566126" y="1422399"/>
                </a:lnTo>
                <a:lnTo>
                  <a:pt x="1592056" y="1320799"/>
                </a:lnTo>
                <a:lnTo>
                  <a:pt x="1605085" y="1269999"/>
                </a:lnTo>
                <a:lnTo>
                  <a:pt x="1618247" y="1231899"/>
                </a:lnTo>
                <a:lnTo>
                  <a:pt x="1631610" y="1181099"/>
                </a:lnTo>
                <a:lnTo>
                  <a:pt x="1645243" y="1130299"/>
                </a:lnTo>
                <a:lnTo>
                  <a:pt x="1659212" y="1092199"/>
                </a:lnTo>
                <a:lnTo>
                  <a:pt x="1673585" y="1041399"/>
                </a:lnTo>
                <a:lnTo>
                  <a:pt x="1688431" y="990599"/>
                </a:lnTo>
                <a:lnTo>
                  <a:pt x="1703816" y="952499"/>
                </a:lnTo>
                <a:lnTo>
                  <a:pt x="1721108" y="901699"/>
                </a:lnTo>
                <a:lnTo>
                  <a:pt x="1739713" y="850899"/>
                </a:lnTo>
                <a:lnTo>
                  <a:pt x="1759665" y="812799"/>
                </a:lnTo>
                <a:lnTo>
                  <a:pt x="1780999" y="761999"/>
                </a:lnTo>
                <a:lnTo>
                  <a:pt x="1803750" y="711199"/>
                </a:lnTo>
                <a:lnTo>
                  <a:pt x="1827951" y="673099"/>
                </a:lnTo>
                <a:lnTo>
                  <a:pt x="1853638" y="622299"/>
                </a:lnTo>
                <a:lnTo>
                  <a:pt x="1880845" y="584199"/>
                </a:lnTo>
                <a:lnTo>
                  <a:pt x="1863863" y="579584"/>
                </a:lnTo>
                <a:lnTo>
                  <a:pt x="1867505" y="533399"/>
                </a:lnTo>
                <a:lnTo>
                  <a:pt x="1864266" y="482599"/>
                </a:lnTo>
                <a:lnTo>
                  <a:pt x="1855081" y="431799"/>
                </a:lnTo>
                <a:lnTo>
                  <a:pt x="1842713" y="393699"/>
                </a:lnTo>
                <a:lnTo>
                  <a:pt x="1827221" y="342899"/>
                </a:lnTo>
                <a:lnTo>
                  <a:pt x="1821066" y="330260"/>
                </a:lnTo>
                <a:lnTo>
                  <a:pt x="1835941" y="342899"/>
                </a:lnTo>
                <a:lnTo>
                  <a:pt x="1861979" y="368299"/>
                </a:lnTo>
                <a:lnTo>
                  <a:pt x="1883279" y="406399"/>
                </a:lnTo>
                <a:lnTo>
                  <a:pt x="1898955" y="444499"/>
                </a:lnTo>
                <a:lnTo>
                  <a:pt x="1908121" y="482599"/>
                </a:lnTo>
                <a:lnTo>
                  <a:pt x="1913621" y="533399"/>
                </a:lnTo>
                <a:lnTo>
                  <a:pt x="1917637" y="584199"/>
                </a:lnTo>
                <a:lnTo>
                  <a:pt x="1920272" y="634999"/>
                </a:lnTo>
                <a:lnTo>
                  <a:pt x="1921632" y="685799"/>
                </a:lnTo>
                <a:lnTo>
                  <a:pt x="1921819" y="736599"/>
                </a:lnTo>
                <a:lnTo>
                  <a:pt x="1920937" y="774699"/>
                </a:lnTo>
                <a:lnTo>
                  <a:pt x="1919091" y="825499"/>
                </a:lnTo>
                <a:lnTo>
                  <a:pt x="1916384" y="876299"/>
                </a:lnTo>
                <a:lnTo>
                  <a:pt x="1912920" y="927099"/>
                </a:lnTo>
                <a:lnTo>
                  <a:pt x="1908802" y="977899"/>
                </a:lnTo>
                <a:lnTo>
                  <a:pt x="1904136" y="1028699"/>
                </a:lnTo>
                <a:lnTo>
                  <a:pt x="1899023" y="1079499"/>
                </a:lnTo>
                <a:lnTo>
                  <a:pt x="1893570" y="1130299"/>
                </a:lnTo>
                <a:lnTo>
                  <a:pt x="1887878" y="1181099"/>
                </a:lnTo>
                <a:lnTo>
                  <a:pt x="1882053" y="1219199"/>
                </a:lnTo>
                <a:lnTo>
                  <a:pt x="1876197" y="1269999"/>
                </a:lnTo>
                <a:lnTo>
                  <a:pt x="1864864" y="1371599"/>
                </a:lnTo>
                <a:lnTo>
                  <a:pt x="1859356" y="1422399"/>
                </a:lnTo>
                <a:lnTo>
                  <a:pt x="1854067" y="1473199"/>
                </a:lnTo>
                <a:lnTo>
                  <a:pt x="1849173" y="1511299"/>
                </a:lnTo>
                <a:lnTo>
                  <a:pt x="1844849" y="1562099"/>
                </a:lnTo>
                <a:lnTo>
                  <a:pt x="1841272" y="1612899"/>
                </a:lnTo>
                <a:lnTo>
                  <a:pt x="1838615" y="1663699"/>
                </a:lnTo>
                <a:lnTo>
                  <a:pt x="1837056" y="1714499"/>
                </a:lnTo>
                <a:lnTo>
                  <a:pt x="1836768" y="1765299"/>
                </a:lnTo>
                <a:lnTo>
                  <a:pt x="1837929" y="1816099"/>
                </a:lnTo>
                <a:lnTo>
                  <a:pt x="1840713" y="1854199"/>
                </a:lnTo>
                <a:lnTo>
                  <a:pt x="1845295" y="1904999"/>
                </a:lnTo>
                <a:lnTo>
                  <a:pt x="1851852" y="1955799"/>
                </a:lnTo>
                <a:lnTo>
                  <a:pt x="1860559" y="2006599"/>
                </a:lnTo>
                <a:lnTo>
                  <a:pt x="1871591" y="2044699"/>
                </a:lnTo>
                <a:lnTo>
                  <a:pt x="1885123" y="2095499"/>
                </a:lnTo>
                <a:lnTo>
                  <a:pt x="1901695" y="2146299"/>
                </a:lnTo>
                <a:lnTo>
                  <a:pt x="1922829" y="2197099"/>
                </a:lnTo>
                <a:lnTo>
                  <a:pt x="1948977" y="2235199"/>
                </a:lnTo>
                <a:lnTo>
                  <a:pt x="1980591" y="2260599"/>
                </a:lnTo>
                <a:lnTo>
                  <a:pt x="2521861" y="2260599"/>
                </a:lnTo>
                <a:lnTo>
                  <a:pt x="2516163" y="2273299"/>
                </a:lnTo>
                <a:lnTo>
                  <a:pt x="2491520" y="2311399"/>
                </a:lnTo>
                <a:lnTo>
                  <a:pt x="2464976" y="2349499"/>
                </a:lnTo>
                <a:lnTo>
                  <a:pt x="2436474" y="2400299"/>
                </a:lnTo>
                <a:lnTo>
                  <a:pt x="2405960" y="2438399"/>
                </a:lnTo>
                <a:lnTo>
                  <a:pt x="2373377" y="2476499"/>
                </a:lnTo>
                <a:lnTo>
                  <a:pt x="2338672" y="2501899"/>
                </a:lnTo>
                <a:lnTo>
                  <a:pt x="2301788" y="2539999"/>
                </a:lnTo>
                <a:lnTo>
                  <a:pt x="2262671" y="2565399"/>
                </a:lnTo>
                <a:lnTo>
                  <a:pt x="2221264" y="2590799"/>
                </a:lnTo>
                <a:lnTo>
                  <a:pt x="2177291" y="2616199"/>
                </a:lnTo>
                <a:lnTo>
                  <a:pt x="2044250" y="2654299"/>
                </a:lnTo>
                <a:close/>
              </a:path>
              <a:path w="2647315" h="2806700">
                <a:moveTo>
                  <a:pt x="1458112" y="508059"/>
                </a:moveTo>
                <a:lnTo>
                  <a:pt x="1449939" y="482599"/>
                </a:lnTo>
                <a:lnTo>
                  <a:pt x="1426661" y="431799"/>
                </a:lnTo>
                <a:lnTo>
                  <a:pt x="1394685" y="406399"/>
                </a:lnTo>
                <a:lnTo>
                  <a:pt x="1369146" y="406399"/>
                </a:lnTo>
                <a:lnTo>
                  <a:pt x="1348054" y="393699"/>
                </a:lnTo>
                <a:lnTo>
                  <a:pt x="1525604" y="393699"/>
                </a:lnTo>
                <a:lnTo>
                  <a:pt x="1507727" y="419099"/>
                </a:lnTo>
                <a:lnTo>
                  <a:pt x="1482283" y="469899"/>
                </a:lnTo>
                <a:lnTo>
                  <a:pt x="1458112" y="508059"/>
                </a:lnTo>
                <a:close/>
              </a:path>
              <a:path w="2647315" h="2806700">
                <a:moveTo>
                  <a:pt x="1724140" y="736599"/>
                </a:moveTo>
                <a:lnTo>
                  <a:pt x="1636217" y="736599"/>
                </a:lnTo>
                <a:lnTo>
                  <a:pt x="1591882" y="723899"/>
                </a:lnTo>
                <a:lnTo>
                  <a:pt x="1551026" y="698499"/>
                </a:lnTo>
                <a:lnTo>
                  <a:pt x="1520515" y="676086"/>
                </a:lnTo>
                <a:lnTo>
                  <a:pt x="1519473" y="634999"/>
                </a:lnTo>
                <a:lnTo>
                  <a:pt x="1516826" y="584199"/>
                </a:lnTo>
                <a:lnTo>
                  <a:pt x="1512706" y="533399"/>
                </a:lnTo>
                <a:lnTo>
                  <a:pt x="1506999" y="482599"/>
                </a:lnTo>
                <a:lnTo>
                  <a:pt x="1863863" y="579584"/>
                </a:lnTo>
                <a:lnTo>
                  <a:pt x="1851944" y="622299"/>
                </a:lnTo>
                <a:lnTo>
                  <a:pt x="1832534" y="660399"/>
                </a:lnTo>
                <a:lnTo>
                  <a:pt x="1768936" y="711199"/>
                </a:lnTo>
                <a:lnTo>
                  <a:pt x="1724140" y="736599"/>
                </a:lnTo>
                <a:close/>
              </a:path>
              <a:path w="2647315" h="2806700">
                <a:moveTo>
                  <a:pt x="1863863" y="579584"/>
                </a:moveTo>
                <a:lnTo>
                  <a:pt x="1506999" y="482599"/>
                </a:lnTo>
                <a:lnTo>
                  <a:pt x="1864266" y="482599"/>
                </a:lnTo>
                <a:lnTo>
                  <a:pt x="1867505" y="533399"/>
                </a:lnTo>
                <a:lnTo>
                  <a:pt x="1863863" y="579584"/>
                </a:lnTo>
                <a:close/>
              </a:path>
              <a:path w="2647315" h="2806700">
                <a:moveTo>
                  <a:pt x="1153206" y="2400299"/>
                </a:moveTo>
                <a:lnTo>
                  <a:pt x="535433" y="2400299"/>
                </a:lnTo>
                <a:lnTo>
                  <a:pt x="581313" y="2374899"/>
                </a:lnTo>
                <a:lnTo>
                  <a:pt x="629516" y="2349499"/>
                </a:lnTo>
                <a:lnTo>
                  <a:pt x="674946" y="2324099"/>
                </a:lnTo>
                <a:lnTo>
                  <a:pt x="712509" y="2285999"/>
                </a:lnTo>
                <a:lnTo>
                  <a:pt x="748965" y="2247899"/>
                </a:lnTo>
                <a:lnTo>
                  <a:pt x="783350" y="2222499"/>
                </a:lnTo>
                <a:lnTo>
                  <a:pt x="815746" y="2184399"/>
                </a:lnTo>
                <a:lnTo>
                  <a:pt x="846237" y="2133599"/>
                </a:lnTo>
                <a:lnTo>
                  <a:pt x="874906" y="2095499"/>
                </a:lnTo>
                <a:lnTo>
                  <a:pt x="901836" y="2057399"/>
                </a:lnTo>
                <a:lnTo>
                  <a:pt x="927110" y="2019299"/>
                </a:lnTo>
                <a:lnTo>
                  <a:pt x="950812" y="1968499"/>
                </a:lnTo>
                <a:lnTo>
                  <a:pt x="973024" y="1930399"/>
                </a:lnTo>
                <a:lnTo>
                  <a:pt x="993831" y="1879599"/>
                </a:lnTo>
                <a:lnTo>
                  <a:pt x="1013316" y="1828799"/>
                </a:lnTo>
                <a:lnTo>
                  <a:pt x="1031561" y="1790699"/>
                </a:lnTo>
                <a:lnTo>
                  <a:pt x="1048650" y="1739899"/>
                </a:lnTo>
                <a:lnTo>
                  <a:pt x="1064487" y="1689099"/>
                </a:lnTo>
                <a:lnTo>
                  <a:pt x="1079737" y="1650999"/>
                </a:lnTo>
                <a:lnTo>
                  <a:pt x="1094472" y="1600199"/>
                </a:lnTo>
                <a:lnTo>
                  <a:pt x="1108765" y="1549399"/>
                </a:lnTo>
                <a:lnTo>
                  <a:pt x="1122688" y="1498599"/>
                </a:lnTo>
                <a:lnTo>
                  <a:pt x="1136313" y="1460499"/>
                </a:lnTo>
                <a:lnTo>
                  <a:pt x="1149714" y="1409699"/>
                </a:lnTo>
                <a:lnTo>
                  <a:pt x="1162962" y="1358899"/>
                </a:lnTo>
                <a:lnTo>
                  <a:pt x="1189293" y="1257299"/>
                </a:lnTo>
                <a:lnTo>
                  <a:pt x="1202521" y="1206499"/>
                </a:lnTo>
                <a:lnTo>
                  <a:pt x="1215886" y="1168399"/>
                </a:lnTo>
                <a:lnTo>
                  <a:pt x="1229463" y="1117599"/>
                </a:lnTo>
                <a:lnTo>
                  <a:pt x="1243322" y="1066799"/>
                </a:lnTo>
                <a:lnTo>
                  <a:pt x="1257537" y="1015999"/>
                </a:lnTo>
                <a:lnTo>
                  <a:pt x="1272181" y="977899"/>
                </a:lnTo>
                <a:lnTo>
                  <a:pt x="1287325" y="927099"/>
                </a:lnTo>
                <a:lnTo>
                  <a:pt x="1303043" y="876299"/>
                </a:lnTo>
                <a:lnTo>
                  <a:pt x="1319407" y="825499"/>
                </a:lnTo>
                <a:lnTo>
                  <a:pt x="1336490" y="787399"/>
                </a:lnTo>
                <a:lnTo>
                  <a:pt x="1354363" y="736599"/>
                </a:lnTo>
                <a:lnTo>
                  <a:pt x="1373101" y="685799"/>
                </a:lnTo>
                <a:lnTo>
                  <a:pt x="1392775" y="647699"/>
                </a:lnTo>
                <a:lnTo>
                  <a:pt x="1413457" y="596899"/>
                </a:lnTo>
                <a:lnTo>
                  <a:pt x="1435221" y="558799"/>
                </a:lnTo>
                <a:lnTo>
                  <a:pt x="1458112" y="508059"/>
                </a:lnTo>
                <a:lnTo>
                  <a:pt x="1466247" y="533399"/>
                </a:lnTo>
                <a:lnTo>
                  <a:pt x="1477316" y="596899"/>
                </a:lnTo>
                <a:lnTo>
                  <a:pt x="1490946" y="634999"/>
                </a:lnTo>
                <a:lnTo>
                  <a:pt x="1516449" y="673099"/>
                </a:lnTo>
                <a:lnTo>
                  <a:pt x="1520515" y="676086"/>
                </a:lnTo>
                <a:lnTo>
                  <a:pt x="1520761" y="685799"/>
                </a:lnTo>
                <a:lnTo>
                  <a:pt x="1520804" y="736599"/>
                </a:lnTo>
                <a:lnTo>
                  <a:pt x="1519716" y="787399"/>
                </a:lnTo>
                <a:lnTo>
                  <a:pt x="1517611" y="838199"/>
                </a:lnTo>
                <a:lnTo>
                  <a:pt x="1514602" y="901699"/>
                </a:lnTo>
                <a:lnTo>
                  <a:pt x="1510804" y="952499"/>
                </a:lnTo>
                <a:lnTo>
                  <a:pt x="1506330" y="1003299"/>
                </a:lnTo>
                <a:lnTo>
                  <a:pt x="1501295" y="1054099"/>
                </a:lnTo>
                <a:lnTo>
                  <a:pt x="1495812" y="1104899"/>
                </a:lnTo>
                <a:lnTo>
                  <a:pt x="1489996" y="1155699"/>
                </a:lnTo>
                <a:lnTo>
                  <a:pt x="1483959" y="1206499"/>
                </a:lnTo>
                <a:lnTo>
                  <a:pt x="1471683" y="1308099"/>
                </a:lnTo>
                <a:lnTo>
                  <a:pt x="1465671" y="1358899"/>
                </a:lnTo>
                <a:lnTo>
                  <a:pt x="1459894" y="1409699"/>
                </a:lnTo>
                <a:lnTo>
                  <a:pt x="1454468" y="1460499"/>
                </a:lnTo>
                <a:lnTo>
                  <a:pt x="1449505" y="1511299"/>
                </a:lnTo>
                <a:lnTo>
                  <a:pt x="1445536" y="1562099"/>
                </a:lnTo>
                <a:lnTo>
                  <a:pt x="1442207" y="1600199"/>
                </a:lnTo>
                <a:lnTo>
                  <a:pt x="1439628" y="1650999"/>
                </a:lnTo>
                <a:lnTo>
                  <a:pt x="1437910" y="1701799"/>
                </a:lnTo>
                <a:lnTo>
                  <a:pt x="1437162" y="1752599"/>
                </a:lnTo>
                <a:lnTo>
                  <a:pt x="1437495" y="1803399"/>
                </a:lnTo>
                <a:lnTo>
                  <a:pt x="1438944" y="1851695"/>
                </a:lnTo>
                <a:lnTo>
                  <a:pt x="1438154" y="1854199"/>
                </a:lnTo>
                <a:lnTo>
                  <a:pt x="1421439" y="1904999"/>
                </a:lnTo>
                <a:lnTo>
                  <a:pt x="1403976" y="1943099"/>
                </a:lnTo>
                <a:lnTo>
                  <a:pt x="1385697" y="1993899"/>
                </a:lnTo>
                <a:lnTo>
                  <a:pt x="1366536" y="2044699"/>
                </a:lnTo>
                <a:lnTo>
                  <a:pt x="1346423" y="2082799"/>
                </a:lnTo>
                <a:lnTo>
                  <a:pt x="1325292" y="2133599"/>
                </a:lnTo>
                <a:lnTo>
                  <a:pt x="1303074" y="2171699"/>
                </a:lnTo>
                <a:lnTo>
                  <a:pt x="1279701" y="2209799"/>
                </a:lnTo>
                <a:lnTo>
                  <a:pt x="1255107" y="2260599"/>
                </a:lnTo>
                <a:lnTo>
                  <a:pt x="1229222" y="2298699"/>
                </a:lnTo>
                <a:lnTo>
                  <a:pt x="1201980" y="2336799"/>
                </a:lnTo>
                <a:lnTo>
                  <a:pt x="1173313" y="2374899"/>
                </a:lnTo>
                <a:lnTo>
                  <a:pt x="1153206" y="2400299"/>
                </a:lnTo>
                <a:close/>
              </a:path>
              <a:path w="2647315" h="2806700">
                <a:moveTo>
                  <a:pt x="1792374" y="736599"/>
                </a:moveTo>
                <a:lnTo>
                  <a:pt x="1724140" y="736599"/>
                </a:lnTo>
                <a:lnTo>
                  <a:pt x="1768936" y="711199"/>
                </a:lnTo>
                <a:lnTo>
                  <a:pt x="1804966" y="685799"/>
                </a:lnTo>
                <a:lnTo>
                  <a:pt x="1832534" y="660399"/>
                </a:lnTo>
                <a:lnTo>
                  <a:pt x="1851944" y="622299"/>
                </a:lnTo>
                <a:lnTo>
                  <a:pt x="1863500" y="584199"/>
                </a:lnTo>
                <a:lnTo>
                  <a:pt x="1863863" y="579584"/>
                </a:lnTo>
                <a:lnTo>
                  <a:pt x="1880845" y="584199"/>
                </a:lnTo>
                <a:lnTo>
                  <a:pt x="1853638" y="622299"/>
                </a:lnTo>
                <a:lnTo>
                  <a:pt x="1827951" y="673099"/>
                </a:lnTo>
                <a:lnTo>
                  <a:pt x="1803750" y="711199"/>
                </a:lnTo>
                <a:lnTo>
                  <a:pt x="1792374" y="736599"/>
                </a:lnTo>
                <a:close/>
              </a:path>
              <a:path w="2647315" h="2806700">
                <a:moveTo>
                  <a:pt x="1438944" y="1851695"/>
                </a:moveTo>
                <a:lnTo>
                  <a:pt x="1437495" y="1803399"/>
                </a:lnTo>
                <a:lnTo>
                  <a:pt x="1437162" y="1752599"/>
                </a:lnTo>
                <a:lnTo>
                  <a:pt x="1437910" y="1701799"/>
                </a:lnTo>
                <a:lnTo>
                  <a:pt x="1439628" y="1650999"/>
                </a:lnTo>
                <a:lnTo>
                  <a:pt x="1442207" y="1600199"/>
                </a:lnTo>
                <a:lnTo>
                  <a:pt x="1445536" y="1562099"/>
                </a:lnTo>
                <a:lnTo>
                  <a:pt x="1449505" y="1511299"/>
                </a:lnTo>
                <a:lnTo>
                  <a:pt x="1454468" y="1460499"/>
                </a:lnTo>
                <a:lnTo>
                  <a:pt x="1459894" y="1409699"/>
                </a:lnTo>
                <a:lnTo>
                  <a:pt x="1465671" y="1358899"/>
                </a:lnTo>
                <a:lnTo>
                  <a:pt x="1471683" y="1308099"/>
                </a:lnTo>
                <a:lnTo>
                  <a:pt x="1483959" y="1206499"/>
                </a:lnTo>
                <a:lnTo>
                  <a:pt x="1489996" y="1155699"/>
                </a:lnTo>
                <a:lnTo>
                  <a:pt x="1495812" y="1104899"/>
                </a:lnTo>
                <a:lnTo>
                  <a:pt x="1501295" y="1054099"/>
                </a:lnTo>
                <a:lnTo>
                  <a:pt x="1506330" y="1003299"/>
                </a:lnTo>
                <a:lnTo>
                  <a:pt x="1510804" y="952499"/>
                </a:lnTo>
                <a:lnTo>
                  <a:pt x="1514602" y="901699"/>
                </a:lnTo>
                <a:lnTo>
                  <a:pt x="1517611" y="838199"/>
                </a:lnTo>
                <a:lnTo>
                  <a:pt x="1519716" y="787399"/>
                </a:lnTo>
                <a:lnTo>
                  <a:pt x="1520804" y="736599"/>
                </a:lnTo>
                <a:lnTo>
                  <a:pt x="1520761" y="685799"/>
                </a:lnTo>
                <a:lnTo>
                  <a:pt x="1520515" y="676086"/>
                </a:lnTo>
                <a:lnTo>
                  <a:pt x="1551026" y="698499"/>
                </a:lnTo>
                <a:lnTo>
                  <a:pt x="1591882" y="723899"/>
                </a:lnTo>
                <a:lnTo>
                  <a:pt x="1636217" y="736599"/>
                </a:lnTo>
                <a:lnTo>
                  <a:pt x="1792374" y="736599"/>
                </a:lnTo>
                <a:lnTo>
                  <a:pt x="1780999" y="761999"/>
                </a:lnTo>
                <a:lnTo>
                  <a:pt x="1759665" y="812799"/>
                </a:lnTo>
                <a:lnTo>
                  <a:pt x="1739713" y="850899"/>
                </a:lnTo>
                <a:lnTo>
                  <a:pt x="1721108" y="901699"/>
                </a:lnTo>
                <a:lnTo>
                  <a:pt x="1703816" y="952499"/>
                </a:lnTo>
                <a:lnTo>
                  <a:pt x="1688431" y="990599"/>
                </a:lnTo>
                <a:lnTo>
                  <a:pt x="1673585" y="1041399"/>
                </a:lnTo>
                <a:lnTo>
                  <a:pt x="1659212" y="1092199"/>
                </a:lnTo>
                <a:lnTo>
                  <a:pt x="1645243" y="1130299"/>
                </a:lnTo>
                <a:lnTo>
                  <a:pt x="1631610" y="1181099"/>
                </a:lnTo>
                <a:lnTo>
                  <a:pt x="1618247" y="1231899"/>
                </a:lnTo>
                <a:lnTo>
                  <a:pt x="1605085" y="1269999"/>
                </a:lnTo>
                <a:lnTo>
                  <a:pt x="1592056" y="1320799"/>
                </a:lnTo>
                <a:lnTo>
                  <a:pt x="1566126" y="1422399"/>
                </a:lnTo>
                <a:lnTo>
                  <a:pt x="1553091" y="1473199"/>
                </a:lnTo>
                <a:lnTo>
                  <a:pt x="1539917" y="1523999"/>
                </a:lnTo>
                <a:lnTo>
                  <a:pt x="1526538" y="1562099"/>
                </a:lnTo>
                <a:lnTo>
                  <a:pt x="1512886" y="1612899"/>
                </a:lnTo>
                <a:lnTo>
                  <a:pt x="1498893" y="1663699"/>
                </a:lnTo>
                <a:lnTo>
                  <a:pt x="1484491" y="1714499"/>
                </a:lnTo>
                <a:lnTo>
                  <a:pt x="1469612" y="1752599"/>
                </a:lnTo>
                <a:lnTo>
                  <a:pt x="1454189" y="1803399"/>
                </a:lnTo>
                <a:lnTo>
                  <a:pt x="1438944" y="1851695"/>
                </a:lnTo>
                <a:close/>
              </a:path>
              <a:path w="2647315" h="2806700">
                <a:moveTo>
                  <a:pt x="2521861" y="2260599"/>
                </a:moveTo>
                <a:lnTo>
                  <a:pt x="1999807" y="2260599"/>
                </a:lnTo>
                <a:lnTo>
                  <a:pt x="2018831" y="2247899"/>
                </a:lnTo>
                <a:lnTo>
                  <a:pt x="2056040" y="2222499"/>
                </a:lnTo>
                <a:lnTo>
                  <a:pt x="2089533" y="2184399"/>
                </a:lnTo>
                <a:lnTo>
                  <a:pt x="2119558" y="2146299"/>
                </a:lnTo>
                <a:lnTo>
                  <a:pt x="2146360" y="2108199"/>
                </a:lnTo>
                <a:lnTo>
                  <a:pt x="2170188" y="2070099"/>
                </a:lnTo>
                <a:lnTo>
                  <a:pt x="2191288" y="2019299"/>
                </a:lnTo>
                <a:lnTo>
                  <a:pt x="2209908" y="1981199"/>
                </a:lnTo>
                <a:lnTo>
                  <a:pt x="2226294" y="1930399"/>
                </a:lnTo>
                <a:lnTo>
                  <a:pt x="2240694" y="1892299"/>
                </a:lnTo>
                <a:lnTo>
                  <a:pt x="2253354" y="1841499"/>
                </a:lnTo>
                <a:lnTo>
                  <a:pt x="2267496" y="1803399"/>
                </a:lnTo>
                <a:lnTo>
                  <a:pt x="2310317" y="1752599"/>
                </a:lnTo>
                <a:lnTo>
                  <a:pt x="2367212" y="1714499"/>
                </a:lnTo>
                <a:lnTo>
                  <a:pt x="2398947" y="1701799"/>
                </a:lnTo>
                <a:lnTo>
                  <a:pt x="2465006" y="1701799"/>
                </a:lnTo>
                <a:lnTo>
                  <a:pt x="2497738" y="1714499"/>
                </a:lnTo>
                <a:lnTo>
                  <a:pt x="2529210" y="1714499"/>
                </a:lnTo>
                <a:lnTo>
                  <a:pt x="2558625" y="1739899"/>
                </a:lnTo>
                <a:lnTo>
                  <a:pt x="2585186" y="1752599"/>
                </a:lnTo>
                <a:lnTo>
                  <a:pt x="2608098" y="1777999"/>
                </a:lnTo>
                <a:lnTo>
                  <a:pt x="2626564" y="1803399"/>
                </a:lnTo>
                <a:lnTo>
                  <a:pt x="2639787" y="1841499"/>
                </a:lnTo>
                <a:lnTo>
                  <a:pt x="2646971" y="1866899"/>
                </a:lnTo>
                <a:lnTo>
                  <a:pt x="2647320" y="1904999"/>
                </a:lnTo>
                <a:lnTo>
                  <a:pt x="2640036" y="1943099"/>
                </a:lnTo>
                <a:lnTo>
                  <a:pt x="2627163" y="1993899"/>
                </a:lnTo>
                <a:lnTo>
                  <a:pt x="2612774" y="2044699"/>
                </a:lnTo>
                <a:lnTo>
                  <a:pt x="2596814" y="2082799"/>
                </a:lnTo>
                <a:lnTo>
                  <a:pt x="2579229" y="2133599"/>
                </a:lnTo>
                <a:lnTo>
                  <a:pt x="2559961" y="2184399"/>
                </a:lnTo>
                <a:lnTo>
                  <a:pt x="2538958" y="2222499"/>
                </a:lnTo>
                <a:lnTo>
                  <a:pt x="2521861" y="2260599"/>
                </a:lnTo>
                <a:close/>
              </a:path>
            </a:pathLst>
          </a:custGeom>
          <a:solidFill>
            <a:srgbClr val="C4981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13291" y="5482109"/>
            <a:ext cx="2983796" cy="3124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1A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685" y="3859116"/>
            <a:ext cx="190500" cy="190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57108" y="3334949"/>
            <a:ext cx="3705860" cy="1737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9850">
              <a:lnSpc>
                <a:spcPct val="133800"/>
              </a:lnSpc>
              <a:spcBef>
                <a:spcPts val="95"/>
              </a:spcBef>
            </a:pPr>
            <a:r>
              <a:rPr dirty="0" sz="4200" spc="-20">
                <a:latin typeface="Trebuchet MS"/>
                <a:cs typeface="Trebuchet MS"/>
              </a:rPr>
              <a:t>ABSTRACT </a:t>
            </a:r>
            <a:r>
              <a:rPr dirty="0" sz="4200" spc="-15">
                <a:latin typeface="Trebuchet MS"/>
                <a:cs typeface="Trebuchet MS"/>
              </a:rPr>
              <a:t> </a:t>
            </a:r>
            <a:r>
              <a:rPr dirty="0" sz="4200" spc="90">
                <a:latin typeface="Trebuchet MS"/>
                <a:cs typeface="Trebuchet MS"/>
              </a:rPr>
              <a:t>I</a:t>
            </a:r>
            <a:r>
              <a:rPr dirty="0" sz="4200" spc="204">
                <a:latin typeface="Trebuchet MS"/>
                <a:cs typeface="Trebuchet MS"/>
              </a:rPr>
              <a:t>N</a:t>
            </a:r>
            <a:r>
              <a:rPr dirty="0" sz="4200" spc="-250">
                <a:latin typeface="Trebuchet MS"/>
                <a:cs typeface="Trebuchet MS"/>
              </a:rPr>
              <a:t>T</a:t>
            </a:r>
            <a:r>
              <a:rPr dirty="0" sz="4200" spc="114">
                <a:latin typeface="Trebuchet MS"/>
                <a:cs typeface="Trebuchet MS"/>
              </a:rPr>
              <a:t>R</a:t>
            </a:r>
            <a:r>
              <a:rPr dirty="0" sz="4200" spc="95">
                <a:latin typeface="Trebuchet MS"/>
                <a:cs typeface="Trebuchet MS"/>
              </a:rPr>
              <a:t>O</a:t>
            </a:r>
            <a:r>
              <a:rPr dirty="0" sz="4200" spc="145">
                <a:latin typeface="Trebuchet MS"/>
                <a:cs typeface="Trebuchet MS"/>
              </a:rPr>
              <a:t>D</a:t>
            </a:r>
            <a:r>
              <a:rPr dirty="0" sz="4200" spc="75">
                <a:latin typeface="Trebuchet MS"/>
                <a:cs typeface="Trebuchet MS"/>
              </a:rPr>
              <a:t>U</a:t>
            </a:r>
            <a:r>
              <a:rPr dirty="0" sz="4200" spc="-145">
                <a:latin typeface="Trebuchet MS"/>
                <a:cs typeface="Trebuchet MS"/>
              </a:rPr>
              <a:t>C</a:t>
            </a:r>
            <a:r>
              <a:rPr dirty="0" sz="4200" spc="-250">
                <a:latin typeface="Trebuchet MS"/>
                <a:cs typeface="Trebuchet MS"/>
              </a:rPr>
              <a:t>T</a:t>
            </a:r>
            <a:r>
              <a:rPr dirty="0" sz="4200" spc="90">
                <a:latin typeface="Trebuchet MS"/>
                <a:cs typeface="Trebuchet MS"/>
              </a:rPr>
              <a:t>I</a:t>
            </a:r>
            <a:r>
              <a:rPr dirty="0" sz="4200" spc="95">
                <a:latin typeface="Trebuchet MS"/>
                <a:cs typeface="Trebuchet MS"/>
              </a:rPr>
              <a:t>O</a:t>
            </a:r>
            <a:r>
              <a:rPr dirty="0" sz="4200" spc="185">
                <a:latin typeface="Trebuchet MS"/>
                <a:cs typeface="Trebuchet MS"/>
              </a:rPr>
              <a:t>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7108" y="5482078"/>
            <a:ext cx="37268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latin typeface="Trebuchet MS"/>
                <a:cs typeface="Trebuchet MS"/>
              </a:rPr>
              <a:t>RELATED</a:t>
            </a:r>
            <a:r>
              <a:rPr dirty="0" sz="4200" spc="-190">
                <a:latin typeface="Trebuchet MS"/>
                <a:cs typeface="Trebuchet MS"/>
              </a:rPr>
              <a:t> </a:t>
            </a:r>
            <a:r>
              <a:rPr dirty="0" sz="4200" spc="40">
                <a:latin typeface="Trebuchet MS"/>
                <a:cs typeface="Trebuchet MS"/>
              </a:rPr>
              <a:t>WORK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7108" y="6344964"/>
            <a:ext cx="43097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14">
                <a:latin typeface="Trebuchet MS"/>
                <a:cs typeface="Trebuchet MS"/>
              </a:rPr>
              <a:t>PROPOSE</a:t>
            </a:r>
            <a:r>
              <a:rPr dirty="0" sz="4200" spc="-185">
                <a:latin typeface="Trebuchet MS"/>
                <a:cs typeface="Trebuchet MS"/>
              </a:rPr>
              <a:t> </a:t>
            </a:r>
            <a:r>
              <a:rPr dirty="0" sz="4200" spc="95">
                <a:latin typeface="Trebuchet MS"/>
                <a:cs typeface="Trebuchet MS"/>
              </a:rPr>
              <a:t>SYSTEM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10262" y="2395259"/>
            <a:ext cx="8749665" cy="847725"/>
            <a:chOff x="4410262" y="2395259"/>
            <a:chExt cx="8749665" cy="847725"/>
          </a:xfrm>
        </p:grpSpPr>
        <p:sp>
          <p:nvSpPr>
            <p:cNvPr id="8" name="object 8"/>
            <p:cNvSpPr/>
            <p:nvPr/>
          </p:nvSpPr>
          <p:spPr>
            <a:xfrm>
              <a:off x="4410262" y="2395259"/>
              <a:ext cx="4638675" cy="847725"/>
            </a:xfrm>
            <a:custGeom>
              <a:avLst/>
              <a:gdLst/>
              <a:ahLst/>
              <a:cxnLst/>
              <a:rect l="l" t="t" r="r" b="b"/>
              <a:pathLst>
                <a:path w="4638675" h="847725">
                  <a:moveTo>
                    <a:pt x="4394122" y="847725"/>
                  </a:moveTo>
                  <a:lnTo>
                    <a:pt x="244272" y="847725"/>
                  </a:lnTo>
                  <a:lnTo>
                    <a:pt x="0" y="423862"/>
                  </a:lnTo>
                  <a:lnTo>
                    <a:pt x="244272" y="0"/>
                  </a:lnTo>
                  <a:lnTo>
                    <a:pt x="4394122" y="0"/>
                  </a:lnTo>
                  <a:lnTo>
                    <a:pt x="4638394" y="423862"/>
                  </a:lnTo>
                  <a:lnTo>
                    <a:pt x="4394122" y="847725"/>
                  </a:lnTo>
                  <a:close/>
                </a:path>
              </a:pathLst>
            </a:custGeom>
            <a:solidFill>
              <a:srgbClr val="B3A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21018" y="2395259"/>
              <a:ext cx="4638675" cy="847725"/>
            </a:xfrm>
            <a:custGeom>
              <a:avLst/>
              <a:gdLst/>
              <a:ahLst/>
              <a:cxnLst/>
              <a:rect l="l" t="t" r="r" b="b"/>
              <a:pathLst>
                <a:path w="4638675" h="847725">
                  <a:moveTo>
                    <a:pt x="4394122" y="847725"/>
                  </a:moveTo>
                  <a:lnTo>
                    <a:pt x="244272" y="847725"/>
                  </a:lnTo>
                  <a:lnTo>
                    <a:pt x="0" y="423862"/>
                  </a:lnTo>
                  <a:lnTo>
                    <a:pt x="244272" y="0"/>
                  </a:lnTo>
                  <a:lnTo>
                    <a:pt x="4394122" y="0"/>
                  </a:lnTo>
                  <a:lnTo>
                    <a:pt x="4638394" y="423862"/>
                  </a:lnTo>
                  <a:lnTo>
                    <a:pt x="4394122" y="847725"/>
                  </a:lnTo>
                  <a:close/>
                </a:path>
              </a:pathLst>
            </a:custGeom>
            <a:solidFill>
              <a:srgbClr val="5D66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2342084" y="4468690"/>
            <a:ext cx="12354560" cy="0"/>
          </a:xfrm>
          <a:custGeom>
            <a:avLst/>
            <a:gdLst/>
            <a:ahLst/>
            <a:cxnLst/>
            <a:rect l="l" t="t" r="r" b="b"/>
            <a:pathLst>
              <a:path w="12354560" h="0">
                <a:moveTo>
                  <a:pt x="0" y="0"/>
                </a:moveTo>
                <a:lnTo>
                  <a:pt x="12354015" y="0"/>
                </a:lnTo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42084" y="5335301"/>
            <a:ext cx="12354560" cy="0"/>
          </a:xfrm>
          <a:custGeom>
            <a:avLst/>
            <a:gdLst/>
            <a:ahLst/>
            <a:cxnLst/>
            <a:rect l="l" t="t" r="r" b="b"/>
            <a:pathLst>
              <a:path w="12354560" h="0">
                <a:moveTo>
                  <a:pt x="0" y="0"/>
                </a:moveTo>
                <a:lnTo>
                  <a:pt x="12354015" y="0"/>
                </a:lnTo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2079083" y="7972855"/>
            <a:ext cx="12617450" cy="19050"/>
            <a:chOff x="2079083" y="7972855"/>
            <a:chExt cx="12617450" cy="19050"/>
          </a:xfrm>
        </p:grpSpPr>
        <p:sp>
          <p:nvSpPr>
            <p:cNvPr id="13" name="object 13"/>
            <p:cNvSpPr/>
            <p:nvPr/>
          </p:nvSpPr>
          <p:spPr>
            <a:xfrm>
              <a:off x="2079083" y="7977618"/>
              <a:ext cx="12354560" cy="0"/>
            </a:xfrm>
            <a:custGeom>
              <a:avLst/>
              <a:gdLst/>
              <a:ahLst/>
              <a:cxnLst/>
              <a:rect l="l" t="t" r="r" b="b"/>
              <a:pathLst>
                <a:path w="12354560" h="0">
                  <a:moveTo>
                    <a:pt x="0" y="0"/>
                  </a:moveTo>
                  <a:lnTo>
                    <a:pt x="12354015" y="0"/>
                  </a:lnTo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42084" y="7987143"/>
              <a:ext cx="12354560" cy="0"/>
            </a:xfrm>
            <a:custGeom>
              <a:avLst/>
              <a:gdLst/>
              <a:ahLst/>
              <a:cxnLst/>
              <a:rect l="l" t="t" r="r" b="b"/>
              <a:pathLst>
                <a:path w="12354560" h="0">
                  <a:moveTo>
                    <a:pt x="0" y="0"/>
                  </a:moveTo>
                  <a:lnTo>
                    <a:pt x="12354015" y="0"/>
                  </a:lnTo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965232"/>
            <a:ext cx="681228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-385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dirty="0" sz="5800" spc="-225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r>
              <a:rPr dirty="0" sz="5800" spc="130">
                <a:solidFill>
                  <a:srgbClr val="1736B1"/>
                </a:solidFill>
                <a:latin typeface="Trebuchet MS"/>
                <a:cs typeface="Trebuchet MS"/>
              </a:rPr>
              <a:t>B</a:t>
            </a:r>
            <a:r>
              <a:rPr dirty="0" sz="5800" spc="-215">
                <a:solidFill>
                  <a:srgbClr val="1736B1"/>
                </a:solidFill>
                <a:latin typeface="Trebuchet MS"/>
                <a:cs typeface="Trebuchet MS"/>
              </a:rPr>
              <a:t>L</a:t>
            </a:r>
            <a:r>
              <a:rPr dirty="0" sz="5800" spc="-270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dirty="0" sz="5800" spc="-43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5800" spc="-85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dirty="0" sz="5800" spc="-570">
                <a:solidFill>
                  <a:srgbClr val="1736B1"/>
                </a:solidFill>
                <a:latin typeface="Trebuchet MS"/>
                <a:cs typeface="Trebuchet MS"/>
              </a:rPr>
              <a:t>F</a:t>
            </a:r>
            <a:r>
              <a:rPr dirty="0" sz="5800" spc="-43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5800" spc="-200">
                <a:solidFill>
                  <a:srgbClr val="1736B1"/>
                </a:solidFill>
                <a:latin typeface="Trebuchet MS"/>
                <a:cs typeface="Trebuchet MS"/>
              </a:rPr>
              <a:t>C</a:t>
            </a:r>
            <a:r>
              <a:rPr dirty="0" sz="5800" spc="-85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dirty="0" sz="5800" spc="-70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dirty="0" sz="5800" spc="-385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dirty="0" sz="5800" spc="-275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dirty="0" sz="5800" spc="-70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dirty="0" sz="5800" spc="-385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dirty="0" sz="5800" spc="395">
                <a:solidFill>
                  <a:srgbClr val="1736B1"/>
                </a:solidFill>
                <a:latin typeface="Trebuchet MS"/>
                <a:cs typeface="Trebuchet MS"/>
              </a:rPr>
              <a:t>S</a:t>
            </a:r>
            <a:endParaRPr sz="5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9260" y="2594373"/>
            <a:ext cx="94488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7248" y="2594373"/>
            <a:ext cx="8147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42084" y="6183434"/>
            <a:ext cx="12354560" cy="0"/>
          </a:xfrm>
          <a:custGeom>
            <a:avLst/>
            <a:gdLst/>
            <a:ahLst/>
            <a:cxnLst/>
            <a:rect l="l" t="t" r="r" b="b"/>
            <a:pathLst>
              <a:path w="12354560" h="0">
                <a:moveTo>
                  <a:pt x="0" y="0"/>
                </a:moveTo>
                <a:lnTo>
                  <a:pt x="12354015" y="0"/>
                </a:lnTo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42084" y="7046323"/>
            <a:ext cx="12354560" cy="0"/>
          </a:xfrm>
          <a:custGeom>
            <a:avLst/>
            <a:gdLst/>
            <a:ahLst/>
            <a:cxnLst/>
            <a:rect l="l" t="t" r="r" b="b"/>
            <a:pathLst>
              <a:path w="12354560" h="0">
                <a:moveTo>
                  <a:pt x="0" y="0"/>
                </a:moveTo>
                <a:lnTo>
                  <a:pt x="12354015" y="0"/>
                </a:lnTo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42084" y="8785519"/>
            <a:ext cx="12354560" cy="0"/>
          </a:xfrm>
          <a:custGeom>
            <a:avLst/>
            <a:gdLst/>
            <a:ahLst/>
            <a:cxnLst/>
            <a:rect l="l" t="t" r="r" b="b"/>
            <a:pathLst>
              <a:path w="12354560" h="0">
                <a:moveTo>
                  <a:pt x="0" y="0"/>
                </a:moveTo>
                <a:lnTo>
                  <a:pt x="12354015" y="0"/>
                </a:lnTo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685" y="6652938"/>
            <a:ext cx="190500" cy="1904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705921" y="6383159"/>
            <a:ext cx="2921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b="1">
                <a:latin typeface="Times New Roman"/>
                <a:cs typeface="Times New Roman"/>
              </a:rPr>
              <a:t>4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570" y="7531788"/>
            <a:ext cx="190910" cy="19091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 rot="21180000">
            <a:off x="5529658" y="7271804"/>
            <a:ext cx="59980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200"/>
              </a:lnSpc>
            </a:pPr>
            <a:r>
              <a:rPr dirty="0" sz="4200" b="1">
                <a:latin typeface="Times New Roman"/>
                <a:cs typeface="Times New Roman"/>
              </a:rPr>
              <a:t>5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685" y="5799576"/>
            <a:ext cx="190500" cy="1904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705921" y="5529796"/>
            <a:ext cx="2921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b="1">
                <a:latin typeface="Times New Roman"/>
                <a:cs typeface="Times New Roman"/>
              </a:rPr>
              <a:t>3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685" y="4715388"/>
            <a:ext cx="190500" cy="1904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705921" y="3373030"/>
            <a:ext cx="292100" cy="1737995"/>
          </a:xfrm>
          <a:prstGeom prst="rect">
            <a:avLst/>
          </a:prstGeom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4200" b="1">
                <a:latin typeface="Times New Roman"/>
                <a:cs typeface="Times New Roman"/>
              </a:rPr>
              <a:t>1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4200" b="1">
                <a:latin typeface="Times New Roman"/>
                <a:cs typeface="Times New Roman"/>
              </a:rPr>
              <a:t>2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685" y="8392137"/>
            <a:ext cx="190500" cy="1904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705921" y="8122356"/>
            <a:ext cx="2921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b="1">
                <a:latin typeface="Times New Roman"/>
                <a:cs typeface="Times New Roman"/>
              </a:rPr>
              <a:t>6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27248" y="7276262"/>
            <a:ext cx="461962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05">
                <a:latin typeface="Trebuchet MS"/>
                <a:cs typeface="Trebuchet MS"/>
              </a:rPr>
              <a:t>MODEL</a:t>
            </a:r>
            <a:r>
              <a:rPr dirty="0" sz="4200" spc="-190">
                <a:latin typeface="Trebuchet MS"/>
                <a:cs typeface="Trebuchet MS"/>
              </a:rPr>
              <a:t> </a:t>
            </a:r>
            <a:r>
              <a:rPr dirty="0" sz="4200" spc="20">
                <a:latin typeface="Trebuchet MS"/>
                <a:cs typeface="Trebuchet MS"/>
              </a:rPr>
              <a:t>EVOLUTION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27248" y="8093687"/>
            <a:ext cx="31807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45">
                <a:latin typeface="Trebuchet MS"/>
                <a:cs typeface="Trebuchet MS"/>
              </a:rPr>
              <a:t>C</a:t>
            </a:r>
            <a:r>
              <a:rPr dirty="0" sz="4200" spc="95">
                <a:latin typeface="Trebuchet MS"/>
                <a:cs typeface="Trebuchet MS"/>
              </a:rPr>
              <a:t>O</a:t>
            </a:r>
            <a:r>
              <a:rPr dirty="0" sz="4200" spc="204">
                <a:latin typeface="Trebuchet MS"/>
                <a:cs typeface="Trebuchet MS"/>
              </a:rPr>
              <a:t>N</a:t>
            </a:r>
            <a:r>
              <a:rPr dirty="0" sz="4200" spc="-145">
                <a:latin typeface="Trebuchet MS"/>
                <a:cs typeface="Trebuchet MS"/>
              </a:rPr>
              <a:t>C</a:t>
            </a:r>
            <a:r>
              <a:rPr dirty="0" sz="4200" spc="-20">
                <a:latin typeface="Trebuchet MS"/>
                <a:cs typeface="Trebuchet MS"/>
              </a:rPr>
              <a:t>L</a:t>
            </a:r>
            <a:r>
              <a:rPr dirty="0" sz="4200" spc="75">
                <a:latin typeface="Trebuchet MS"/>
                <a:cs typeface="Trebuchet MS"/>
              </a:rPr>
              <a:t>U</a:t>
            </a:r>
            <a:r>
              <a:rPr dirty="0" sz="4200" spc="285">
                <a:latin typeface="Trebuchet MS"/>
                <a:cs typeface="Trebuchet MS"/>
              </a:rPr>
              <a:t>S</a:t>
            </a:r>
            <a:r>
              <a:rPr dirty="0" sz="4200" spc="90">
                <a:latin typeface="Trebuchet MS"/>
                <a:cs typeface="Trebuchet MS"/>
              </a:rPr>
              <a:t>I</a:t>
            </a:r>
            <a:r>
              <a:rPr dirty="0" sz="4200" spc="95">
                <a:latin typeface="Trebuchet MS"/>
                <a:cs typeface="Trebuchet MS"/>
              </a:rPr>
              <a:t>O</a:t>
            </a:r>
            <a:r>
              <a:rPr dirty="0" sz="4200" spc="185">
                <a:latin typeface="Trebuchet MS"/>
                <a:cs typeface="Trebuchet MS"/>
              </a:rPr>
              <a:t>N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1A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980887" y="2501203"/>
            <a:ext cx="5058410" cy="4744085"/>
            <a:chOff x="11980887" y="2501203"/>
            <a:chExt cx="5058410" cy="4744085"/>
          </a:xfrm>
        </p:grpSpPr>
        <p:sp>
          <p:nvSpPr>
            <p:cNvPr id="4" name="object 4"/>
            <p:cNvSpPr/>
            <p:nvPr/>
          </p:nvSpPr>
          <p:spPr>
            <a:xfrm>
              <a:off x="12248182" y="4387454"/>
              <a:ext cx="4791075" cy="2857500"/>
            </a:xfrm>
            <a:custGeom>
              <a:avLst/>
              <a:gdLst/>
              <a:ahLst/>
              <a:cxnLst/>
              <a:rect l="l" t="t" r="r" b="b"/>
              <a:pathLst>
                <a:path w="4791075" h="2857500">
                  <a:moveTo>
                    <a:pt x="4791074" y="2857499"/>
                  </a:moveTo>
                  <a:lnTo>
                    <a:pt x="0" y="2857499"/>
                  </a:lnTo>
                  <a:lnTo>
                    <a:pt x="0" y="0"/>
                  </a:lnTo>
                  <a:lnTo>
                    <a:pt x="4791074" y="0"/>
                  </a:lnTo>
                  <a:lnTo>
                    <a:pt x="4791074" y="2857499"/>
                  </a:lnTo>
                  <a:close/>
                </a:path>
              </a:pathLst>
            </a:custGeom>
            <a:solidFill>
              <a:srgbClr val="FFF5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0887" y="2501203"/>
              <a:ext cx="5057774" cy="47434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252763"/>
            <a:ext cx="3413760" cy="772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00" spc="-10">
                <a:latin typeface="Times New Roman"/>
                <a:cs typeface="Times New Roman"/>
              </a:rPr>
              <a:t>A</a:t>
            </a:r>
            <a:r>
              <a:rPr dirty="0" sz="4900" spc="-5">
                <a:latin typeface="Times New Roman"/>
                <a:cs typeface="Times New Roman"/>
              </a:rPr>
              <a:t>B</a:t>
            </a:r>
            <a:r>
              <a:rPr dirty="0" sz="4900" spc="-10">
                <a:latin typeface="Times New Roman"/>
                <a:cs typeface="Times New Roman"/>
              </a:rPr>
              <a:t>S</a:t>
            </a:r>
            <a:r>
              <a:rPr dirty="0" sz="4900" spc="-5">
                <a:latin typeface="Times New Roman"/>
                <a:cs typeface="Times New Roman"/>
              </a:rPr>
              <a:t>T</a:t>
            </a:r>
            <a:r>
              <a:rPr dirty="0" sz="4900" spc="-10">
                <a:latin typeface="Times New Roman"/>
                <a:cs typeface="Times New Roman"/>
              </a:rPr>
              <a:t>RAC</a:t>
            </a:r>
            <a:r>
              <a:rPr dirty="0" sz="4900">
                <a:latin typeface="Times New Roman"/>
                <a:cs typeface="Times New Roman"/>
              </a:rPr>
              <a:t>T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998856"/>
            <a:ext cx="9952990" cy="871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Agriculture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and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crop production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plays an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important role in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country’s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economy. Especially,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In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India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farming is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considered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as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the primary occupation. The main aim of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this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study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is to make prediction of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most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suitable crops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using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various machine learning algorithms. We have compared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various</a:t>
            </a:r>
            <a:r>
              <a:rPr dirty="0" sz="3000" spc="-2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machine</a:t>
            </a:r>
            <a:r>
              <a:rPr dirty="0" sz="3000" spc="-1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learning</a:t>
            </a:r>
            <a:r>
              <a:rPr dirty="0" sz="3000" spc="-1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algorithms</a:t>
            </a:r>
            <a:r>
              <a:rPr dirty="0" sz="3000" spc="-1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like</a:t>
            </a:r>
            <a:r>
              <a:rPr dirty="0" sz="3000" spc="-1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Logistic</a:t>
            </a:r>
            <a:r>
              <a:rPr dirty="0" sz="3000" spc="-2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Regression </a:t>
            </a:r>
            <a:r>
              <a:rPr dirty="0" sz="3000" spc="-74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(LR),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Random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Forest (RF), Decision Tree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(DT),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Support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Vector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Machine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(SVM),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Naïve Bayes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 (NB)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and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Extreme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Gradient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Boosting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(XG Boost). All these algorithms are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applied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on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Crop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dataset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that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contains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Different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types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of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crops, Temperature, Humidity, PH value, Rainfall, Nitrogen, </a:t>
            </a:r>
            <a:r>
              <a:rPr dirty="0" sz="3000" spc="-73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Phosphorous, and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Potassium. Performance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of above-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mentioned</a:t>
            </a:r>
            <a:r>
              <a:rPr dirty="0" sz="3000" spc="3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algorithms</a:t>
            </a:r>
            <a:r>
              <a:rPr dirty="0" sz="3000" spc="3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is</a:t>
            </a:r>
            <a:r>
              <a:rPr dirty="0" sz="3000" spc="3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tested</a:t>
            </a:r>
            <a:r>
              <a:rPr dirty="0" sz="3000" spc="3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using</a:t>
            </a:r>
            <a:r>
              <a:rPr dirty="0" sz="3000" spc="3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given</a:t>
            </a:r>
            <a:r>
              <a:rPr dirty="0" sz="3000" spc="3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dataset</a:t>
            </a:r>
            <a:r>
              <a:rPr dirty="0" sz="3000" spc="3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in</a:t>
            </a:r>
            <a:r>
              <a:rPr dirty="0" sz="3000" spc="3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terms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of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high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accuracy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and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error rate of the model.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Also,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different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types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of simulators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and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attributes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based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on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the given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dataset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are</a:t>
            </a:r>
            <a:r>
              <a:rPr dirty="0" sz="3000" spc="3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used</a:t>
            </a:r>
            <a:r>
              <a:rPr dirty="0" sz="3000" spc="4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for</a:t>
            </a:r>
            <a:r>
              <a:rPr dirty="0" sz="3000" spc="4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predicting</a:t>
            </a:r>
            <a:r>
              <a:rPr dirty="0" sz="3000" spc="4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the</a:t>
            </a:r>
            <a:r>
              <a:rPr dirty="0" sz="3000" spc="3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most</a:t>
            </a:r>
            <a:r>
              <a:rPr dirty="0" sz="3000" spc="4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suitable</a:t>
            </a:r>
            <a:r>
              <a:rPr dirty="0" sz="3000" spc="4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crops.</a:t>
            </a:r>
            <a:r>
              <a:rPr dirty="0" sz="3000" spc="4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After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analysis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of all algorithms,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Random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Forest is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found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 more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accurate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and most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recommended for the prediction of crops </a:t>
            </a:r>
            <a:r>
              <a:rPr dirty="0" sz="3000" spc="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and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for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profitable agriculture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for the</a:t>
            </a:r>
            <a:r>
              <a:rPr dirty="0" sz="3000" spc="-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3C3C3C"/>
                </a:solidFill>
                <a:latin typeface="Times New Roman"/>
                <a:cs typeface="Times New Roman"/>
              </a:rPr>
              <a:t>farmers.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90"/>
              <a:t>R</a:t>
            </a:r>
            <a:r>
              <a:rPr dirty="0" spc="-555"/>
              <a:t>E</a:t>
            </a:r>
            <a:r>
              <a:rPr dirty="0" spc="-450"/>
              <a:t>L</a:t>
            </a:r>
            <a:r>
              <a:rPr dirty="0" spc="-120"/>
              <a:t>A</a:t>
            </a:r>
            <a:r>
              <a:rPr dirty="0" spc="-355"/>
              <a:t>T</a:t>
            </a:r>
            <a:r>
              <a:rPr dirty="0" spc="-555"/>
              <a:t>E</a:t>
            </a:r>
            <a:r>
              <a:rPr dirty="0" spc="-385"/>
              <a:t>D</a:t>
            </a:r>
            <a:r>
              <a:rPr dirty="0" spc="-400"/>
              <a:t> </a:t>
            </a:r>
            <a:r>
              <a:rPr dirty="0" spc="-25"/>
              <a:t>W</a:t>
            </a:r>
            <a:r>
              <a:rPr dirty="0" spc="-365"/>
              <a:t>O</a:t>
            </a:r>
            <a:r>
              <a:rPr dirty="0" spc="-490"/>
              <a:t>R</a:t>
            </a:r>
            <a:r>
              <a:rPr dirty="0" spc="-56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9145334" y="2781223"/>
            <a:ext cx="6382385" cy="6477635"/>
          </a:xfrm>
          <a:custGeom>
            <a:avLst/>
            <a:gdLst/>
            <a:ahLst/>
            <a:cxnLst/>
            <a:rect l="l" t="t" r="r" b="b"/>
            <a:pathLst>
              <a:path w="6382384" h="6477634">
                <a:moveTo>
                  <a:pt x="3143250" y="0"/>
                </a:moveTo>
                <a:lnTo>
                  <a:pt x="0" y="0"/>
                </a:lnTo>
                <a:lnTo>
                  <a:pt x="0" y="6477000"/>
                </a:lnTo>
                <a:lnTo>
                  <a:pt x="3143250" y="6477000"/>
                </a:lnTo>
                <a:lnTo>
                  <a:pt x="3143250" y="0"/>
                </a:lnTo>
                <a:close/>
              </a:path>
              <a:path w="6382384" h="6477634">
                <a:moveTo>
                  <a:pt x="6381788" y="3238576"/>
                </a:moveTo>
                <a:lnTo>
                  <a:pt x="6381432" y="3190316"/>
                </a:lnTo>
                <a:lnTo>
                  <a:pt x="6380378" y="3142234"/>
                </a:lnTo>
                <a:lnTo>
                  <a:pt x="6378626" y="3094317"/>
                </a:lnTo>
                <a:lnTo>
                  <a:pt x="6376187" y="3046590"/>
                </a:lnTo>
                <a:lnTo>
                  <a:pt x="6373063" y="2999041"/>
                </a:lnTo>
                <a:lnTo>
                  <a:pt x="6369253" y="2951670"/>
                </a:lnTo>
                <a:lnTo>
                  <a:pt x="6364757" y="2904515"/>
                </a:lnTo>
                <a:lnTo>
                  <a:pt x="6359601" y="2857538"/>
                </a:lnTo>
                <a:lnTo>
                  <a:pt x="6353784" y="2810776"/>
                </a:lnTo>
                <a:lnTo>
                  <a:pt x="6347295" y="2764231"/>
                </a:lnTo>
                <a:lnTo>
                  <a:pt x="6340145" y="2717889"/>
                </a:lnTo>
                <a:lnTo>
                  <a:pt x="6332347" y="2671762"/>
                </a:lnTo>
                <a:lnTo>
                  <a:pt x="6323901" y="2625864"/>
                </a:lnTo>
                <a:lnTo>
                  <a:pt x="6314821" y="2580195"/>
                </a:lnTo>
                <a:lnTo>
                  <a:pt x="6305093" y="2534767"/>
                </a:lnTo>
                <a:lnTo>
                  <a:pt x="6294729" y="2489568"/>
                </a:lnTo>
                <a:lnTo>
                  <a:pt x="6283744" y="2444610"/>
                </a:lnTo>
                <a:lnTo>
                  <a:pt x="6272136" y="2399906"/>
                </a:lnTo>
                <a:lnTo>
                  <a:pt x="6259906" y="2355443"/>
                </a:lnTo>
                <a:lnTo>
                  <a:pt x="6247066" y="2311247"/>
                </a:lnTo>
                <a:lnTo>
                  <a:pt x="6233617" y="2267318"/>
                </a:lnTo>
                <a:lnTo>
                  <a:pt x="6219571" y="2223643"/>
                </a:lnTo>
                <a:lnTo>
                  <a:pt x="6204915" y="2180247"/>
                </a:lnTo>
                <a:lnTo>
                  <a:pt x="6189662" y="2137130"/>
                </a:lnTo>
                <a:lnTo>
                  <a:pt x="6173838" y="2094293"/>
                </a:lnTo>
                <a:lnTo>
                  <a:pt x="6157417" y="2051748"/>
                </a:lnTo>
                <a:lnTo>
                  <a:pt x="6140412" y="2009482"/>
                </a:lnTo>
                <a:lnTo>
                  <a:pt x="6122848" y="1967522"/>
                </a:lnTo>
                <a:lnTo>
                  <a:pt x="6104699" y="1925866"/>
                </a:lnTo>
                <a:lnTo>
                  <a:pt x="6085992" y="1884514"/>
                </a:lnTo>
                <a:lnTo>
                  <a:pt x="6066726" y="1843468"/>
                </a:lnTo>
                <a:lnTo>
                  <a:pt x="6046902" y="1802739"/>
                </a:lnTo>
                <a:lnTo>
                  <a:pt x="6026531" y="1762340"/>
                </a:lnTo>
                <a:lnTo>
                  <a:pt x="6005614" y="1722259"/>
                </a:lnTo>
                <a:lnTo>
                  <a:pt x="5984151" y="1682508"/>
                </a:lnTo>
                <a:lnTo>
                  <a:pt x="5962167" y="1643087"/>
                </a:lnTo>
                <a:lnTo>
                  <a:pt x="5939637" y="1604022"/>
                </a:lnTo>
                <a:lnTo>
                  <a:pt x="5916587" y="1565287"/>
                </a:lnTo>
                <a:lnTo>
                  <a:pt x="5893016" y="1526908"/>
                </a:lnTo>
                <a:lnTo>
                  <a:pt x="5868936" y="1488884"/>
                </a:lnTo>
                <a:lnTo>
                  <a:pt x="5844337" y="1451229"/>
                </a:lnTo>
                <a:lnTo>
                  <a:pt x="5819229" y="1413929"/>
                </a:lnTo>
                <a:lnTo>
                  <a:pt x="5793625" y="1376997"/>
                </a:lnTo>
                <a:lnTo>
                  <a:pt x="5767527" y="1340446"/>
                </a:lnTo>
                <a:lnTo>
                  <a:pt x="5740933" y="1304277"/>
                </a:lnTo>
                <a:lnTo>
                  <a:pt x="5713857" y="1268476"/>
                </a:lnTo>
                <a:lnTo>
                  <a:pt x="5686298" y="1233081"/>
                </a:lnTo>
                <a:lnTo>
                  <a:pt x="5658256" y="1198079"/>
                </a:lnTo>
                <a:lnTo>
                  <a:pt x="5629745" y="1163459"/>
                </a:lnTo>
                <a:lnTo>
                  <a:pt x="5600763" y="1129258"/>
                </a:lnTo>
                <a:lnTo>
                  <a:pt x="5571325" y="1095463"/>
                </a:lnTo>
                <a:lnTo>
                  <a:pt x="5541429" y="1062088"/>
                </a:lnTo>
                <a:lnTo>
                  <a:pt x="5511076" y="1029119"/>
                </a:lnTo>
                <a:lnTo>
                  <a:pt x="5480278" y="996581"/>
                </a:lnTo>
                <a:lnTo>
                  <a:pt x="5449049" y="964463"/>
                </a:lnTo>
                <a:lnTo>
                  <a:pt x="5417363" y="932789"/>
                </a:lnTo>
                <a:lnTo>
                  <a:pt x="5385257" y="901547"/>
                </a:lnTo>
                <a:lnTo>
                  <a:pt x="5352720" y="870750"/>
                </a:lnTo>
                <a:lnTo>
                  <a:pt x="5319750" y="840397"/>
                </a:lnTo>
                <a:lnTo>
                  <a:pt x="5286375" y="810501"/>
                </a:lnTo>
                <a:lnTo>
                  <a:pt x="5252580" y="781062"/>
                </a:lnTo>
                <a:lnTo>
                  <a:pt x="5218379" y="752081"/>
                </a:lnTo>
                <a:lnTo>
                  <a:pt x="5183771" y="723569"/>
                </a:lnTo>
                <a:lnTo>
                  <a:pt x="5148758" y="695528"/>
                </a:lnTo>
                <a:lnTo>
                  <a:pt x="5113363" y="667969"/>
                </a:lnTo>
                <a:lnTo>
                  <a:pt x="5077574" y="640892"/>
                </a:lnTo>
                <a:lnTo>
                  <a:pt x="5041404" y="614299"/>
                </a:lnTo>
                <a:lnTo>
                  <a:pt x="5004841" y="588200"/>
                </a:lnTo>
                <a:lnTo>
                  <a:pt x="4967922" y="562597"/>
                </a:lnTo>
                <a:lnTo>
                  <a:pt x="4930622" y="537489"/>
                </a:lnTo>
                <a:lnTo>
                  <a:pt x="4892967" y="512889"/>
                </a:lnTo>
                <a:lnTo>
                  <a:pt x="4854943" y="488797"/>
                </a:lnTo>
                <a:lnTo>
                  <a:pt x="4816564" y="465226"/>
                </a:lnTo>
                <a:lnTo>
                  <a:pt x="4777841" y="442175"/>
                </a:lnTo>
                <a:lnTo>
                  <a:pt x="4738763" y="419658"/>
                </a:lnTo>
                <a:lnTo>
                  <a:pt x="4699355" y="397662"/>
                </a:lnTo>
                <a:lnTo>
                  <a:pt x="4659604" y="376199"/>
                </a:lnTo>
                <a:lnTo>
                  <a:pt x="4619523" y="355282"/>
                </a:lnTo>
                <a:lnTo>
                  <a:pt x="4579124" y="334911"/>
                </a:lnTo>
                <a:lnTo>
                  <a:pt x="4538396" y="315087"/>
                </a:lnTo>
                <a:lnTo>
                  <a:pt x="4497349" y="295821"/>
                </a:lnTo>
                <a:lnTo>
                  <a:pt x="4455998" y="277114"/>
                </a:lnTo>
                <a:lnTo>
                  <a:pt x="4414342" y="258978"/>
                </a:lnTo>
                <a:lnTo>
                  <a:pt x="4372381" y="241401"/>
                </a:lnTo>
                <a:lnTo>
                  <a:pt x="4330128" y="224396"/>
                </a:lnTo>
                <a:lnTo>
                  <a:pt x="4287571" y="207975"/>
                </a:lnTo>
                <a:lnTo>
                  <a:pt x="4244746" y="192138"/>
                </a:lnTo>
                <a:lnTo>
                  <a:pt x="4201630" y="176898"/>
                </a:lnTo>
                <a:lnTo>
                  <a:pt x="4158234" y="162242"/>
                </a:lnTo>
                <a:lnTo>
                  <a:pt x="4114558" y="148196"/>
                </a:lnTo>
                <a:lnTo>
                  <a:pt x="4070629" y="134734"/>
                </a:lnTo>
                <a:lnTo>
                  <a:pt x="4026433" y="121894"/>
                </a:lnTo>
                <a:lnTo>
                  <a:pt x="3981983" y="109664"/>
                </a:lnTo>
                <a:lnTo>
                  <a:pt x="3937279" y="98056"/>
                </a:lnTo>
                <a:lnTo>
                  <a:pt x="3892321" y="87071"/>
                </a:lnTo>
                <a:lnTo>
                  <a:pt x="3847122" y="76720"/>
                </a:lnTo>
                <a:lnTo>
                  <a:pt x="3801694" y="66992"/>
                </a:lnTo>
                <a:lnTo>
                  <a:pt x="3756025" y="57899"/>
                </a:lnTo>
                <a:lnTo>
                  <a:pt x="3710127" y="49453"/>
                </a:lnTo>
                <a:lnTo>
                  <a:pt x="3664000" y="41656"/>
                </a:lnTo>
                <a:lnTo>
                  <a:pt x="3617671" y="34518"/>
                </a:lnTo>
                <a:lnTo>
                  <a:pt x="3571113" y="28028"/>
                </a:lnTo>
                <a:lnTo>
                  <a:pt x="3524351" y="22199"/>
                </a:lnTo>
                <a:lnTo>
                  <a:pt x="3477387" y="17043"/>
                </a:lnTo>
                <a:lnTo>
                  <a:pt x="3430219" y="12560"/>
                </a:lnTo>
                <a:lnTo>
                  <a:pt x="3382861" y="8750"/>
                </a:lnTo>
                <a:lnTo>
                  <a:pt x="3335324" y="5626"/>
                </a:lnTo>
                <a:lnTo>
                  <a:pt x="3287585" y="3175"/>
                </a:lnTo>
                <a:lnTo>
                  <a:pt x="3239681" y="1435"/>
                </a:lnTo>
                <a:lnTo>
                  <a:pt x="3191586" y="381"/>
                </a:lnTo>
                <a:lnTo>
                  <a:pt x="3143339" y="25"/>
                </a:lnTo>
                <a:lnTo>
                  <a:pt x="3143339" y="6477025"/>
                </a:lnTo>
                <a:lnTo>
                  <a:pt x="3191586" y="6476670"/>
                </a:lnTo>
                <a:lnTo>
                  <a:pt x="3239681" y="6475616"/>
                </a:lnTo>
                <a:lnTo>
                  <a:pt x="3287585" y="6473863"/>
                </a:lnTo>
                <a:lnTo>
                  <a:pt x="3335324" y="6471425"/>
                </a:lnTo>
                <a:lnTo>
                  <a:pt x="3382861" y="6468300"/>
                </a:lnTo>
                <a:lnTo>
                  <a:pt x="3430219" y="6464490"/>
                </a:lnTo>
                <a:lnTo>
                  <a:pt x="3477387" y="6460007"/>
                </a:lnTo>
                <a:lnTo>
                  <a:pt x="3524351" y="6454838"/>
                </a:lnTo>
                <a:lnTo>
                  <a:pt x="3571113" y="6449022"/>
                </a:lnTo>
                <a:lnTo>
                  <a:pt x="3617671" y="6442532"/>
                </a:lnTo>
                <a:lnTo>
                  <a:pt x="3664000" y="6435382"/>
                </a:lnTo>
                <a:lnTo>
                  <a:pt x="3710127" y="6427584"/>
                </a:lnTo>
                <a:lnTo>
                  <a:pt x="3756025" y="6419139"/>
                </a:lnTo>
                <a:lnTo>
                  <a:pt x="3801694" y="6410058"/>
                </a:lnTo>
                <a:lnTo>
                  <a:pt x="3847122" y="6400330"/>
                </a:lnTo>
                <a:lnTo>
                  <a:pt x="3892321" y="6389979"/>
                </a:lnTo>
                <a:lnTo>
                  <a:pt x="3937279" y="6378981"/>
                </a:lnTo>
                <a:lnTo>
                  <a:pt x="3981983" y="6367373"/>
                </a:lnTo>
                <a:lnTo>
                  <a:pt x="4026433" y="6355143"/>
                </a:lnTo>
                <a:lnTo>
                  <a:pt x="4070629" y="6342304"/>
                </a:lnTo>
                <a:lnTo>
                  <a:pt x="4114558" y="6328854"/>
                </a:lnTo>
                <a:lnTo>
                  <a:pt x="4158234" y="6314808"/>
                </a:lnTo>
                <a:lnTo>
                  <a:pt x="4201630" y="6300152"/>
                </a:lnTo>
                <a:lnTo>
                  <a:pt x="4244746" y="6284912"/>
                </a:lnTo>
                <a:lnTo>
                  <a:pt x="4287571" y="6269075"/>
                </a:lnTo>
                <a:lnTo>
                  <a:pt x="4330128" y="6252654"/>
                </a:lnTo>
                <a:lnTo>
                  <a:pt x="4372381" y="6235649"/>
                </a:lnTo>
                <a:lnTo>
                  <a:pt x="4414342" y="6218085"/>
                </a:lnTo>
                <a:lnTo>
                  <a:pt x="4455998" y="6199937"/>
                </a:lnTo>
                <a:lnTo>
                  <a:pt x="4497349" y="6181229"/>
                </a:lnTo>
                <a:lnTo>
                  <a:pt x="4538396" y="6161964"/>
                </a:lnTo>
                <a:lnTo>
                  <a:pt x="4579124" y="6142139"/>
                </a:lnTo>
                <a:lnTo>
                  <a:pt x="4619523" y="6121768"/>
                </a:lnTo>
                <a:lnTo>
                  <a:pt x="4659604" y="6100851"/>
                </a:lnTo>
                <a:lnTo>
                  <a:pt x="4699355" y="6079388"/>
                </a:lnTo>
                <a:lnTo>
                  <a:pt x="4738763" y="6057392"/>
                </a:lnTo>
                <a:lnTo>
                  <a:pt x="4777841" y="6034875"/>
                </a:lnTo>
                <a:lnTo>
                  <a:pt x="4816564" y="6011824"/>
                </a:lnTo>
                <a:lnTo>
                  <a:pt x="4854943" y="5988253"/>
                </a:lnTo>
                <a:lnTo>
                  <a:pt x="4892967" y="5964174"/>
                </a:lnTo>
                <a:lnTo>
                  <a:pt x="4930622" y="5939574"/>
                </a:lnTo>
                <a:lnTo>
                  <a:pt x="4967922" y="5914466"/>
                </a:lnTo>
                <a:lnTo>
                  <a:pt x="5004841" y="5888863"/>
                </a:lnTo>
                <a:lnTo>
                  <a:pt x="5041404" y="5862764"/>
                </a:lnTo>
                <a:lnTo>
                  <a:pt x="5077574" y="5836170"/>
                </a:lnTo>
                <a:lnTo>
                  <a:pt x="5113363" y="5809094"/>
                </a:lnTo>
                <a:lnTo>
                  <a:pt x="5148758" y="5781522"/>
                </a:lnTo>
                <a:lnTo>
                  <a:pt x="5183771" y="5753493"/>
                </a:lnTo>
                <a:lnTo>
                  <a:pt x="5218379" y="5724982"/>
                </a:lnTo>
                <a:lnTo>
                  <a:pt x="5252580" y="5696001"/>
                </a:lnTo>
                <a:lnTo>
                  <a:pt x="5286375" y="5666562"/>
                </a:lnTo>
                <a:lnTo>
                  <a:pt x="5319750" y="5636666"/>
                </a:lnTo>
                <a:lnTo>
                  <a:pt x="5352720" y="5606313"/>
                </a:lnTo>
                <a:lnTo>
                  <a:pt x="5385257" y="5575516"/>
                </a:lnTo>
                <a:lnTo>
                  <a:pt x="5417363" y="5544274"/>
                </a:lnTo>
                <a:lnTo>
                  <a:pt x="5449049" y="5512600"/>
                </a:lnTo>
                <a:lnTo>
                  <a:pt x="5480278" y="5480494"/>
                </a:lnTo>
                <a:lnTo>
                  <a:pt x="5511076" y="5447944"/>
                </a:lnTo>
                <a:lnTo>
                  <a:pt x="5541429" y="5414988"/>
                </a:lnTo>
                <a:lnTo>
                  <a:pt x="5571325" y="5381612"/>
                </a:lnTo>
                <a:lnTo>
                  <a:pt x="5600763" y="5347817"/>
                </a:lnTo>
                <a:lnTo>
                  <a:pt x="5629745" y="5313604"/>
                </a:lnTo>
                <a:lnTo>
                  <a:pt x="5658256" y="5278996"/>
                </a:lnTo>
                <a:lnTo>
                  <a:pt x="5686298" y="5243995"/>
                </a:lnTo>
                <a:lnTo>
                  <a:pt x="5713857" y="5208600"/>
                </a:lnTo>
                <a:lnTo>
                  <a:pt x="5740933" y="5172811"/>
                </a:lnTo>
                <a:lnTo>
                  <a:pt x="5767527" y="5136629"/>
                </a:lnTo>
                <a:lnTo>
                  <a:pt x="5793625" y="5100078"/>
                </a:lnTo>
                <a:lnTo>
                  <a:pt x="5819229" y="5063160"/>
                </a:lnTo>
                <a:lnTo>
                  <a:pt x="5844337" y="5025860"/>
                </a:lnTo>
                <a:lnTo>
                  <a:pt x="5868936" y="4988191"/>
                </a:lnTo>
                <a:lnTo>
                  <a:pt x="5893016" y="4950168"/>
                </a:lnTo>
                <a:lnTo>
                  <a:pt x="5916587" y="4911801"/>
                </a:lnTo>
                <a:lnTo>
                  <a:pt x="5939637" y="4873066"/>
                </a:lnTo>
                <a:lnTo>
                  <a:pt x="5962167" y="4834001"/>
                </a:lnTo>
                <a:lnTo>
                  <a:pt x="5984151" y="4794580"/>
                </a:lnTo>
                <a:lnTo>
                  <a:pt x="6005614" y="4754842"/>
                </a:lnTo>
                <a:lnTo>
                  <a:pt x="6026531" y="4714760"/>
                </a:lnTo>
                <a:lnTo>
                  <a:pt x="6046902" y="4674349"/>
                </a:lnTo>
                <a:lnTo>
                  <a:pt x="6066726" y="4633633"/>
                </a:lnTo>
                <a:lnTo>
                  <a:pt x="6085992" y="4592586"/>
                </a:lnTo>
                <a:lnTo>
                  <a:pt x="6104699" y="4551235"/>
                </a:lnTo>
                <a:lnTo>
                  <a:pt x="6122848" y="4509579"/>
                </a:lnTo>
                <a:lnTo>
                  <a:pt x="6140412" y="4467618"/>
                </a:lnTo>
                <a:lnTo>
                  <a:pt x="6157417" y="4425353"/>
                </a:lnTo>
                <a:lnTo>
                  <a:pt x="6173838" y="4382808"/>
                </a:lnTo>
                <a:lnTo>
                  <a:pt x="6189662" y="4339971"/>
                </a:lnTo>
                <a:lnTo>
                  <a:pt x="6204915" y="4296854"/>
                </a:lnTo>
                <a:lnTo>
                  <a:pt x="6219571" y="4253458"/>
                </a:lnTo>
                <a:lnTo>
                  <a:pt x="6233617" y="4209796"/>
                </a:lnTo>
                <a:lnTo>
                  <a:pt x="6247066" y="4165866"/>
                </a:lnTo>
                <a:lnTo>
                  <a:pt x="6259906" y="4121670"/>
                </a:lnTo>
                <a:lnTo>
                  <a:pt x="6272136" y="4077220"/>
                </a:lnTo>
                <a:lnTo>
                  <a:pt x="6283744" y="4032504"/>
                </a:lnTo>
                <a:lnTo>
                  <a:pt x="6294729" y="3987558"/>
                </a:lnTo>
                <a:lnTo>
                  <a:pt x="6305093" y="3942359"/>
                </a:lnTo>
                <a:lnTo>
                  <a:pt x="6314821" y="3896918"/>
                </a:lnTo>
                <a:lnTo>
                  <a:pt x="6323901" y="3851249"/>
                </a:lnTo>
                <a:lnTo>
                  <a:pt x="6332347" y="3805364"/>
                </a:lnTo>
                <a:lnTo>
                  <a:pt x="6340145" y="3759238"/>
                </a:lnTo>
                <a:lnTo>
                  <a:pt x="6347295" y="3712895"/>
                </a:lnTo>
                <a:lnTo>
                  <a:pt x="6353784" y="3666350"/>
                </a:lnTo>
                <a:lnTo>
                  <a:pt x="6359601" y="3619589"/>
                </a:lnTo>
                <a:lnTo>
                  <a:pt x="6364757" y="3572624"/>
                </a:lnTo>
                <a:lnTo>
                  <a:pt x="6369253" y="3525456"/>
                </a:lnTo>
                <a:lnTo>
                  <a:pt x="6373063" y="3478098"/>
                </a:lnTo>
                <a:lnTo>
                  <a:pt x="6376187" y="3430562"/>
                </a:lnTo>
                <a:lnTo>
                  <a:pt x="6378626" y="3382822"/>
                </a:lnTo>
                <a:lnTo>
                  <a:pt x="6380378" y="3334918"/>
                </a:lnTo>
                <a:lnTo>
                  <a:pt x="6381432" y="3286836"/>
                </a:lnTo>
                <a:lnTo>
                  <a:pt x="6381788" y="3238576"/>
                </a:lnTo>
                <a:close/>
              </a:path>
            </a:pathLst>
          </a:custGeom>
          <a:solidFill>
            <a:srgbClr val="FFF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03033" y="4738276"/>
            <a:ext cx="743585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80" b="1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2400" spc="-204" b="1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2400" spc="-190" b="1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2400" spc="-150" b="1">
                <a:solidFill>
                  <a:srgbClr val="3C3C3C"/>
                </a:solidFill>
                <a:latin typeface="Verdana"/>
                <a:cs typeface="Verdana"/>
              </a:rPr>
              <a:t>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033" y="5133567"/>
            <a:ext cx="255397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210" b="1">
                <a:solidFill>
                  <a:srgbClr val="3C3C3C"/>
                </a:solidFill>
                <a:latin typeface="Verdana"/>
                <a:cs typeface="Verdana"/>
              </a:rPr>
              <a:t>recommendation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3033" y="5528858"/>
            <a:ext cx="2987675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210" b="1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2400" spc="-235" b="1">
                <a:solidFill>
                  <a:srgbClr val="3C3C3C"/>
                </a:solidFill>
                <a:latin typeface="Verdana"/>
                <a:cs typeface="Verdana"/>
              </a:rPr>
              <a:t>y</a:t>
            </a:r>
            <a:r>
              <a:rPr dirty="0" sz="2400" spc="-210" b="1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2400" spc="-265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330" b="1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2400" spc="-185" b="1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335" b="1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2400" spc="-80" b="1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2400" spc="-260" b="1">
                <a:solidFill>
                  <a:srgbClr val="3C3C3C"/>
                </a:solidFill>
                <a:latin typeface="Verdana"/>
                <a:cs typeface="Verdana"/>
              </a:rPr>
              <a:t>x</a:t>
            </a:r>
            <a:r>
              <a:rPr dirty="0" sz="2400" spc="-16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400" spc="-335" b="1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2400" spc="-16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400" spc="-155" b="1">
                <a:solidFill>
                  <a:srgbClr val="3C3C3C"/>
                </a:solidFill>
                <a:latin typeface="Verdana"/>
                <a:cs typeface="Verdana"/>
              </a:rPr>
              <a:t>z</a:t>
            </a:r>
            <a:r>
              <a:rPr dirty="0" sz="2400" spc="-260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3033" y="5924149"/>
            <a:ext cx="2994025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185" b="1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2400" spc="-204" b="1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2400" spc="-190" b="1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2400" spc="-150" b="1">
                <a:solidFill>
                  <a:srgbClr val="3C3C3C"/>
                </a:solidFill>
                <a:latin typeface="Verdana"/>
                <a:cs typeface="Verdana"/>
              </a:rPr>
              <a:t>p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235" b="1">
                <a:solidFill>
                  <a:srgbClr val="3C3C3C"/>
                </a:solidFill>
                <a:latin typeface="Verdana"/>
                <a:cs typeface="Verdana"/>
              </a:rPr>
              <a:t>y</a:t>
            </a:r>
            <a:r>
              <a:rPr dirty="0" sz="2400" spc="-16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400" spc="-265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165" b="1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2400" spc="-150" b="1">
                <a:solidFill>
                  <a:srgbClr val="3C3C3C"/>
                </a:solidFill>
                <a:latin typeface="Verdana"/>
                <a:cs typeface="Verdana"/>
              </a:rPr>
              <a:t>d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16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400" spc="-225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204" b="1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2400" spc="-80" b="1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2400" spc="-335" b="1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2400" spc="-265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220" b="1">
                <a:solidFill>
                  <a:srgbClr val="3C3C3C"/>
                </a:solidFill>
                <a:latin typeface="Verdana"/>
                <a:cs typeface="Verdana"/>
              </a:rPr>
              <a:t>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03033" y="6319440"/>
            <a:ext cx="187325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204" b="1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2400" spc="-265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145" b="1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2400" spc="-16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400" spc="-190" b="1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2400" spc="-225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245" b="1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2400" spc="-210" b="1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2400" spc="-16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400" spc="-229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03033" y="6714731"/>
            <a:ext cx="268859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335" b="1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2400" spc="-80" b="1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2400" spc="-185" b="1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2400" spc="-229" b="1">
                <a:solidFill>
                  <a:srgbClr val="3C3C3C"/>
                </a:solidFill>
                <a:latin typeface="Verdana"/>
                <a:cs typeface="Verdana"/>
              </a:rPr>
              <a:t>h</a:t>
            </a:r>
            <a:r>
              <a:rPr dirty="0" sz="2400" spc="-16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400" spc="-229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400" spc="-260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140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165" b="1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2400" spc="-265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80" b="1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2400" spc="-204" b="1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2400" spc="-229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400" spc="-16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400" spc="-229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400" spc="-145" b="1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2400" spc="-235" b="1">
                <a:solidFill>
                  <a:srgbClr val="3C3C3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36356" y="2782112"/>
            <a:ext cx="7208520" cy="6472555"/>
          </a:xfrm>
          <a:custGeom>
            <a:avLst/>
            <a:gdLst/>
            <a:ahLst/>
            <a:cxnLst/>
            <a:rect l="l" t="t" r="r" b="b"/>
            <a:pathLst>
              <a:path w="7208520" h="6472555">
                <a:moveTo>
                  <a:pt x="7207961" y="0"/>
                </a:moveTo>
                <a:lnTo>
                  <a:pt x="3216211" y="0"/>
                </a:lnTo>
                <a:lnTo>
                  <a:pt x="3216211" y="203"/>
                </a:lnTo>
                <a:lnTo>
                  <a:pt x="3187979" y="393"/>
                </a:lnTo>
                <a:lnTo>
                  <a:pt x="3139922" y="1447"/>
                </a:lnTo>
                <a:lnTo>
                  <a:pt x="3092056" y="3200"/>
                </a:lnTo>
                <a:lnTo>
                  <a:pt x="3044355" y="5638"/>
                </a:lnTo>
                <a:lnTo>
                  <a:pt x="2996844" y="8763"/>
                </a:lnTo>
                <a:lnTo>
                  <a:pt x="2949511" y="12573"/>
                </a:lnTo>
                <a:lnTo>
                  <a:pt x="2902381" y="17056"/>
                </a:lnTo>
                <a:lnTo>
                  <a:pt x="2855455" y="22212"/>
                </a:lnTo>
                <a:lnTo>
                  <a:pt x="2808719" y="28028"/>
                </a:lnTo>
                <a:lnTo>
                  <a:pt x="2762199" y="34518"/>
                </a:lnTo>
                <a:lnTo>
                  <a:pt x="2715895" y="41656"/>
                </a:lnTo>
                <a:lnTo>
                  <a:pt x="2669806" y="49441"/>
                </a:lnTo>
                <a:lnTo>
                  <a:pt x="2623947" y="57886"/>
                </a:lnTo>
                <a:lnTo>
                  <a:pt x="2578303" y="66967"/>
                </a:lnTo>
                <a:lnTo>
                  <a:pt x="2532900" y="76682"/>
                </a:lnTo>
                <a:lnTo>
                  <a:pt x="2487739" y="87033"/>
                </a:lnTo>
                <a:lnTo>
                  <a:pt x="2442819" y="98018"/>
                </a:lnTo>
                <a:lnTo>
                  <a:pt x="2398141" y="109613"/>
                </a:lnTo>
                <a:lnTo>
                  <a:pt x="2353716" y="121831"/>
                </a:lnTo>
                <a:lnTo>
                  <a:pt x="2309558" y="134670"/>
                </a:lnTo>
                <a:lnTo>
                  <a:pt x="2265654" y="148107"/>
                </a:lnTo>
                <a:lnTo>
                  <a:pt x="2222017" y="162153"/>
                </a:lnTo>
                <a:lnTo>
                  <a:pt x="2178647" y="176796"/>
                </a:lnTo>
                <a:lnTo>
                  <a:pt x="2135555" y="192036"/>
                </a:lnTo>
                <a:lnTo>
                  <a:pt x="2092756" y="207860"/>
                </a:lnTo>
                <a:lnTo>
                  <a:pt x="2050237" y="224269"/>
                </a:lnTo>
                <a:lnTo>
                  <a:pt x="2008009" y="241249"/>
                </a:lnTo>
                <a:lnTo>
                  <a:pt x="1966074" y="258813"/>
                </a:lnTo>
                <a:lnTo>
                  <a:pt x="1924443" y="276936"/>
                </a:lnTo>
                <a:lnTo>
                  <a:pt x="1883130" y="295630"/>
                </a:lnTo>
                <a:lnTo>
                  <a:pt x="1842109" y="314896"/>
                </a:lnTo>
                <a:lnTo>
                  <a:pt x="1801418" y="334695"/>
                </a:lnTo>
                <a:lnTo>
                  <a:pt x="1761032" y="355053"/>
                </a:lnTo>
                <a:lnTo>
                  <a:pt x="1720989" y="375958"/>
                </a:lnTo>
                <a:lnTo>
                  <a:pt x="1681264" y="397408"/>
                </a:lnTo>
                <a:lnTo>
                  <a:pt x="1641881" y="419379"/>
                </a:lnTo>
                <a:lnTo>
                  <a:pt x="1602841" y="441883"/>
                </a:lnTo>
                <a:lnTo>
                  <a:pt x="1564132" y="464921"/>
                </a:lnTo>
                <a:lnTo>
                  <a:pt x="1525790" y="488480"/>
                </a:lnTo>
                <a:lnTo>
                  <a:pt x="1487792" y="512546"/>
                </a:lnTo>
                <a:lnTo>
                  <a:pt x="1450162" y="537121"/>
                </a:lnTo>
                <a:lnTo>
                  <a:pt x="1412887" y="562216"/>
                </a:lnTo>
                <a:lnTo>
                  <a:pt x="1375981" y="587794"/>
                </a:lnTo>
                <a:lnTo>
                  <a:pt x="1339456" y="613879"/>
                </a:lnTo>
                <a:lnTo>
                  <a:pt x="1303312" y="640461"/>
                </a:lnTo>
                <a:lnTo>
                  <a:pt x="1267548" y="667512"/>
                </a:lnTo>
                <a:lnTo>
                  <a:pt x="1232166" y="695058"/>
                </a:lnTo>
                <a:lnTo>
                  <a:pt x="1197190" y="723074"/>
                </a:lnTo>
                <a:lnTo>
                  <a:pt x="1162608" y="751573"/>
                </a:lnTo>
                <a:lnTo>
                  <a:pt x="1128420" y="780529"/>
                </a:lnTo>
                <a:lnTo>
                  <a:pt x="1094651" y="809942"/>
                </a:lnTo>
                <a:lnTo>
                  <a:pt x="1061300" y="839825"/>
                </a:lnTo>
                <a:lnTo>
                  <a:pt x="1028357" y="870153"/>
                </a:lnTo>
                <a:lnTo>
                  <a:pt x="995845" y="900925"/>
                </a:lnTo>
                <a:lnTo>
                  <a:pt x="963752" y="932141"/>
                </a:lnTo>
                <a:lnTo>
                  <a:pt x="932091" y="963803"/>
                </a:lnTo>
                <a:lnTo>
                  <a:pt x="900874" y="995883"/>
                </a:lnTo>
                <a:lnTo>
                  <a:pt x="870102" y="1028407"/>
                </a:lnTo>
                <a:lnTo>
                  <a:pt x="839774" y="1061339"/>
                </a:lnTo>
                <a:lnTo>
                  <a:pt x="809891" y="1094701"/>
                </a:lnTo>
                <a:lnTo>
                  <a:pt x="780478" y="1128471"/>
                </a:lnTo>
                <a:lnTo>
                  <a:pt x="751522" y="1162646"/>
                </a:lnTo>
                <a:lnTo>
                  <a:pt x="723036" y="1197241"/>
                </a:lnTo>
                <a:lnTo>
                  <a:pt x="695007" y="1232217"/>
                </a:lnTo>
                <a:lnTo>
                  <a:pt x="667473" y="1267587"/>
                </a:lnTo>
                <a:lnTo>
                  <a:pt x="640410" y="1303362"/>
                </a:lnTo>
                <a:lnTo>
                  <a:pt x="613841" y="1339507"/>
                </a:lnTo>
                <a:lnTo>
                  <a:pt x="587756" y="1376032"/>
                </a:lnTo>
                <a:lnTo>
                  <a:pt x="562165" y="1412938"/>
                </a:lnTo>
                <a:lnTo>
                  <a:pt x="537083" y="1450200"/>
                </a:lnTo>
                <a:lnTo>
                  <a:pt x="512495" y="1487843"/>
                </a:lnTo>
                <a:lnTo>
                  <a:pt x="488429" y="1525841"/>
                </a:lnTo>
                <a:lnTo>
                  <a:pt x="464870" y="1564182"/>
                </a:lnTo>
                <a:lnTo>
                  <a:pt x="441845" y="1602879"/>
                </a:lnTo>
                <a:lnTo>
                  <a:pt x="419341" y="1641932"/>
                </a:lnTo>
                <a:lnTo>
                  <a:pt x="397357" y="1681314"/>
                </a:lnTo>
                <a:lnTo>
                  <a:pt x="375920" y="1721040"/>
                </a:lnTo>
                <a:lnTo>
                  <a:pt x="355015" y="1761083"/>
                </a:lnTo>
                <a:lnTo>
                  <a:pt x="334657" y="1801469"/>
                </a:lnTo>
                <a:lnTo>
                  <a:pt x="314845" y="1842160"/>
                </a:lnTo>
                <a:lnTo>
                  <a:pt x="295592" y="1883168"/>
                </a:lnTo>
                <a:lnTo>
                  <a:pt x="276898" y="1924494"/>
                </a:lnTo>
                <a:lnTo>
                  <a:pt x="258762" y="1966125"/>
                </a:lnTo>
                <a:lnTo>
                  <a:pt x="241211" y="2008060"/>
                </a:lnTo>
                <a:lnTo>
                  <a:pt x="224218" y="2050288"/>
                </a:lnTo>
                <a:lnTo>
                  <a:pt x="207810" y="2092807"/>
                </a:lnTo>
                <a:lnTo>
                  <a:pt x="191985" y="2135606"/>
                </a:lnTo>
                <a:lnTo>
                  <a:pt x="176745" y="2178697"/>
                </a:lnTo>
                <a:lnTo>
                  <a:pt x="162102" y="2222055"/>
                </a:lnTo>
                <a:lnTo>
                  <a:pt x="148069" y="2265692"/>
                </a:lnTo>
                <a:lnTo>
                  <a:pt x="134620" y="2309596"/>
                </a:lnTo>
                <a:lnTo>
                  <a:pt x="121793" y="2353767"/>
                </a:lnTo>
                <a:lnTo>
                  <a:pt x="109575" y="2398191"/>
                </a:lnTo>
                <a:lnTo>
                  <a:pt x="97967" y="2442857"/>
                </a:lnTo>
                <a:lnTo>
                  <a:pt x="86995" y="2487790"/>
                </a:lnTo>
                <a:lnTo>
                  <a:pt x="76644" y="2532951"/>
                </a:lnTo>
                <a:lnTo>
                  <a:pt x="66929" y="2578354"/>
                </a:lnTo>
                <a:lnTo>
                  <a:pt x="57848" y="2623985"/>
                </a:lnTo>
                <a:lnTo>
                  <a:pt x="49403" y="2669857"/>
                </a:lnTo>
                <a:lnTo>
                  <a:pt x="41617" y="2715945"/>
                </a:lnTo>
                <a:lnTo>
                  <a:pt x="34467" y="2762250"/>
                </a:lnTo>
                <a:lnTo>
                  <a:pt x="27990" y="2808770"/>
                </a:lnTo>
                <a:lnTo>
                  <a:pt x="22161" y="2855493"/>
                </a:lnTo>
                <a:lnTo>
                  <a:pt x="17018" y="2902432"/>
                </a:lnTo>
                <a:lnTo>
                  <a:pt x="12534" y="2949562"/>
                </a:lnTo>
                <a:lnTo>
                  <a:pt x="8724" y="2996882"/>
                </a:lnTo>
                <a:lnTo>
                  <a:pt x="5600" y="3044393"/>
                </a:lnTo>
                <a:lnTo>
                  <a:pt x="3162" y="3092094"/>
                </a:lnTo>
                <a:lnTo>
                  <a:pt x="1409" y="3139973"/>
                </a:lnTo>
                <a:lnTo>
                  <a:pt x="355" y="3188017"/>
                </a:lnTo>
                <a:lnTo>
                  <a:pt x="0" y="3236239"/>
                </a:lnTo>
                <a:lnTo>
                  <a:pt x="355" y="3284474"/>
                </a:lnTo>
                <a:lnTo>
                  <a:pt x="1409" y="3332518"/>
                </a:lnTo>
                <a:lnTo>
                  <a:pt x="3162" y="3380397"/>
                </a:lnTo>
                <a:lnTo>
                  <a:pt x="5600" y="3428098"/>
                </a:lnTo>
                <a:lnTo>
                  <a:pt x="8724" y="3475621"/>
                </a:lnTo>
                <a:lnTo>
                  <a:pt x="12534" y="3522942"/>
                </a:lnTo>
                <a:lnTo>
                  <a:pt x="17018" y="3570071"/>
                </a:lnTo>
                <a:lnTo>
                  <a:pt x="22161" y="3617010"/>
                </a:lnTo>
                <a:lnTo>
                  <a:pt x="27990" y="3663746"/>
                </a:lnTo>
                <a:lnTo>
                  <a:pt x="34467" y="3710267"/>
                </a:lnTo>
                <a:lnTo>
                  <a:pt x="41617" y="3756571"/>
                </a:lnTo>
                <a:lnTo>
                  <a:pt x="49403" y="3802659"/>
                </a:lnTo>
                <a:lnTo>
                  <a:pt x="57848" y="3848519"/>
                </a:lnTo>
                <a:lnTo>
                  <a:pt x="66929" y="3894163"/>
                </a:lnTo>
                <a:lnTo>
                  <a:pt x="76644" y="3939565"/>
                </a:lnTo>
                <a:lnTo>
                  <a:pt x="86995" y="3984739"/>
                </a:lnTo>
                <a:lnTo>
                  <a:pt x="97967" y="4029659"/>
                </a:lnTo>
                <a:lnTo>
                  <a:pt x="109575" y="4074337"/>
                </a:lnTo>
                <a:lnTo>
                  <a:pt x="121793" y="4118762"/>
                </a:lnTo>
                <a:lnTo>
                  <a:pt x="134620" y="4162933"/>
                </a:lnTo>
                <a:lnTo>
                  <a:pt x="148069" y="4206837"/>
                </a:lnTo>
                <a:lnTo>
                  <a:pt x="162102" y="4250474"/>
                </a:lnTo>
                <a:lnTo>
                  <a:pt x="176745" y="4293832"/>
                </a:lnTo>
                <a:lnTo>
                  <a:pt x="191985" y="4336923"/>
                </a:lnTo>
                <a:lnTo>
                  <a:pt x="207810" y="4379734"/>
                </a:lnTo>
                <a:lnTo>
                  <a:pt x="224218" y="4422254"/>
                </a:lnTo>
                <a:lnTo>
                  <a:pt x="241211" y="4464482"/>
                </a:lnTo>
                <a:lnTo>
                  <a:pt x="258762" y="4506417"/>
                </a:lnTo>
                <a:lnTo>
                  <a:pt x="276898" y="4548048"/>
                </a:lnTo>
                <a:lnTo>
                  <a:pt x="295592" y="4589373"/>
                </a:lnTo>
                <a:lnTo>
                  <a:pt x="314845" y="4630382"/>
                </a:lnTo>
                <a:lnTo>
                  <a:pt x="334657" y="4671085"/>
                </a:lnTo>
                <a:lnTo>
                  <a:pt x="355015" y="4711458"/>
                </a:lnTo>
                <a:lnTo>
                  <a:pt x="375920" y="4751514"/>
                </a:lnTo>
                <a:lnTo>
                  <a:pt x="397357" y="4791227"/>
                </a:lnTo>
                <a:lnTo>
                  <a:pt x="419341" y="4830623"/>
                </a:lnTo>
                <a:lnTo>
                  <a:pt x="441845" y="4869662"/>
                </a:lnTo>
                <a:lnTo>
                  <a:pt x="464870" y="4908372"/>
                </a:lnTo>
                <a:lnTo>
                  <a:pt x="488429" y="4946713"/>
                </a:lnTo>
                <a:lnTo>
                  <a:pt x="512495" y="4984712"/>
                </a:lnTo>
                <a:lnTo>
                  <a:pt x="537083" y="5022354"/>
                </a:lnTo>
                <a:lnTo>
                  <a:pt x="562165" y="5059629"/>
                </a:lnTo>
                <a:lnTo>
                  <a:pt x="587756" y="5096522"/>
                </a:lnTo>
                <a:lnTo>
                  <a:pt x="613841" y="5133060"/>
                </a:lnTo>
                <a:lnTo>
                  <a:pt x="640410" y="5169205"/>
                </a:lnTo>
                <a:lnTo>
                  <a:pt x="667473" y="5204968"/>
                </a:lnTo>
                <a:lnTo>
                  <a:pt x="695007" y="5240350"/>
                </a:lnTo>
                <a:lnTo>
                  <a:pt x="723036" y="5275326"/>
                </a:lnTo>
                <a:lnTo>
                  <a:pt x="751522" y="5309908"/>
                </a:lnTo>
                <a:lnTo>
                  <a:pt x="780478" y="5344096"/>
                </a:lnTo>
                <a:lnTo>
                  <a:pt x="809891" y="5377866"/>
                </a:lnTo>
                <a:lnTo>
                  <a:pt x="839774" y="5411228"/>
                </a:lnTo>
                <a:lnTo>
                  <a:pt x="870102" y="5444160"/>
                </a:lnTo>
                <a:lnTo>
                  <a:pt x="900874" y="5476684"/>
                </a:lnTo>
                <a:lnTo>
                  <a:pt x="932091" y="5508764"/>
                </a:lnTo>
                <a:lnTo>
                  <a:pt x="963752" y="5540426"/>
                </a:lnTo>
                <a:lnTo>
                  <a:pt x="995845" y="5571642"/>
                </a:lnTo>
                <a:lnTo>
                  <a:pt x="1028357" y="5602427"/>
                </a:lnTo>
                <a:lnTo>
                  <a:pt x="1061300" y="5632755"/>
                </a:lnTo>
                <a:lnTo>
                  <a:pt x="1094651" y="5662625"/>
                </a:lnTo>
                <a:lnTo>
                  <a:pt x="1128420" y="5692051"/>
                </a:lnTo>
                <a:lnTo>
                  <a:pt x="1162608" y="5721007"/>
                </a:lnTo>
                <a:lnTo>
                  <a:pt x="1197190" y="5749493"/>
                </a:lnTo>
                <a:lnTo>
                  <a:pt x="1232166" y="5777522"/>
                </a:lnTo>
                <a:lnTo>
                  <a:pt x="1267548" y="5805055"/>
                </a:lnTo>
                <a:lnTo>
                  <a:pt x="1303312" y="5832119"/>
                </a:lnTo>
                <a:lnTo>
                  <a:pt x="1339456" y="5858700"/>
                </a:lnTo>
                <a:lnTo>
                  <a:pt x="1375981" y="5884786"/>
                </a:lnTo>
                <a:lnTo>
                  <a:pt x="1412887" y="5910364"/>
                </a:lnTo>
                <a:lnTo>
                  <a:pt x="1450162" y="5935459"/>
                </a:lnTo>
                <a:lnTo>
                  <a:pt x="1487792" y="5960034"/>
                </a:lnTo>
                <a:lnTo>
                  <a:pt x="1525790" y="5984100"/>
                </a:lnTo>
                <a:lnTo>
                  <a:pt x="1564132" y="6007659"/>
                </a:lnTo>
                <a:lnTo>
                  <a:pt x="1602841" y="6030696"/>
                </a:lnTo>
                <a:lnTo>
                  <a:pt x="1641881" y="6053201"/>
                </a:lnTo>
                <a:lnTo>
                  <a:pt x="1681264" y="6075184"/>
                </a:lnTo>
                <a:lnTo>
                  <a:pt x="1720989" y="6096622"/>
                </a:lnTo>
                <a:lnTo>
                  <a:pt x="1761032" y="6117526"/>
                </a:lnTo>
                <a:lnTo>
                  <a:pt x="1801418" y="6137884"/>
                </a:lnTo>
                <a:lnTo>
                  <a:pt x="1842109" y="6157696"/>
                </a:lnTo>
                <a:lnTo>
                  <a:pt x="1883130" y="6176950"/>
                </a:lnTo>
                <a:lnTo>
                  <a:pt x="1924443" y="6195644"/>
                </a:lnTo>
                <a:lnTo>
                  <a:pt x="1966074" y="6213780"/>
                </a:lnTo>
                <a:lnTo>
                  <a:pt x="2008009" y="6231344"/>
                </a:lnTo>
                <a:lnTo>
                  <a:pt x="2050237" y="6248324"/>
                </a:lnTo>
                <a:lnTo>
                  <a:pt x="2092756" y="6264732"/>
                </a:lnTo>
                <a:lnTo>
                  <a:pt x="2135555" y="6280556"/>
                </a:lnTo>
                <a:lnTo>
                  <a:pt x="2178647" y="6295796"/>
                </a:lnTo>
                <a:lnTo>
                  <a:pt x="2222017" y="6310439"/>
                </a:lnTo>
                <a:lnTo>
                  <a:pt x="2265654" y="6324486"/>
                </a:lnTo>
                <a:lnTo>
                  <a:pt x="2309558" y="6337922"/>
                </a:lnTo>
                <a:lnTo>
                  <a:pt x="2353716" y="6350749"/>
                </a:lnTo>
                <a:lnTo>
                  <a:pt x="2398141" y="6362979"/>
                </a:lnTo>
                <a:lnTo>
                  <a:pt x="2442819" y="6374574"/>
                </a:lnTo>
                <a:lnTo>
                  <a:pt x="2487739" y="6385560"/>
                </a:lnTo>
                <a:lnTo>
                  <a:pt x="2532900" y="6395910"/>
                </a:lnTo>
                <a:lnTo>
                  <a:pt x="2578303" y="6405626"/>
                </a:lnTo>
                <a:lnTo>
                  <a:pt x="2623947" y="6414706"/>
                </a:lnTo>
                <a:lnTo>
                  <a:pt x="2669806" y="6423152"/>
                </a:lnTo>
                <a:lnTo>
                  <a:pt x="2715895" y="6430937"/>
                </a:lnTo>
                <a:lnTo>
                  <a:pt x="2762199" y="6438074"/>
                </a:lnTo>
                <a:lnTo>
                  <a:pt x="2808719" y="6444564"/>
                </a:lnTo>
                <a:lnTo>
                  <a:pt x="2855455" y="6450381"/>
                </a:lnTo>
                <a:lnTo>
                  <a:pt x="2902381" y="6455537"/>
                </a:lnTo>
                <a:lnTo>
                  <a:pt x="2949511" y="6460020"/>
                </a:lnTo>
                <a:lnTo>
                  <a:pt x="2996844" y="6463830"/>
                </a:lnTo>
                <a:lnTo>
                  <a:pt x="3044355" y="6466954"/>
                </a:lnTo>
                <a:lnTo>
                  <a:pt x="3092056" y="6469393"/>
                </a:lnTo>
                <a:lnTo>
                  <a:pt x="3139922" y="6471145"/>
                </a:lnTo>
                <a:lnTo>
                  <a:pt x="3187979" y="6472199"/>
                </a:lnTo>
                <a:lnTo>
                  <a:pt x="3216211" y="6472402"/>
                </a:lnTo>
                <a:lnTo>
                  <a:pt x="3230842" y="6472504"/>
                </a:lnTo>
                <a:lnTo>
                  <a:pt x="3236201" y="6472542"/>
                </a:lnTo>
                <a:lnTo>
                  <a:pt x="7207961" y="6472504"/>
                </a:lnTo>
                <a:lnTo>
                  <a:pt x="7207961" y="0"/>
                </a:lnTo>
                <a:close/>
              </a:path>
            </a:pathLst>
          </a:custGeom>
          <a:solidFill>
            <a:srgbClr val="FFF1A1">
              <a:alpha val="576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07549" y="4736186"/>
            <a:ext cx="284099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200" b="1">
                <a:solidFill>
                  <a:srgbClr val="3C3C3C"/>
                </a:solidFill>
                <a:latin typeface="Verdana"/>
                <a:cs typeface="Verdana"/>
              </a:rPr>
              <a:t>AgroConsultant: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7549" y="5188261"/>
            <a:ext cx="266319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680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750" spc="-265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750" spc="-160" b="1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2750" spc="-305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750" spc="-185" b="1">
                <a:solidFill>
                  <a:srgbClr val="3C3C3C"/>
                </a:solidFill>
                <a:latin typeface="Verdana"/>
                <a:cs typeface="Verdana"/>
              </a:rPr>
              <a:t>lli</a:t>
            </a:r>
            <a:r>
              <a:rPr dirty="0" sz="2750" spc="-170" b="1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2750" spc="-305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750" spc="-265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750" spc="-155" b="1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2750" spc="-165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750" spc="-95" b="1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2750" spc="-235" b="1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2750" spc="-220" b="1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2750" spc="-175" b="1">
                <a:solidFill>
                  <a:srgbClr val="3C3C3C"/>
                </a:solidFill>
                <a:latin typeface="Verdana"/>
                <a:cs typeface="Verdana"/>
              </a:rPr>
              <a:t>p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7549" y="5640336"/>
            <a:ext cx="302260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240" b="1">
                <a:solidFill>
                  <a:srgbClr val="3C3C3C"/>
                </a:solidFill>
                <a:latin typeface="Verdana"/>
                <a:cs typeface="Verdana"/>
              </a:rPr>
              <a:t>Recommendation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7549" y="6092411"/>
            <a:ext cx="388048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40" b="1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2750" spc="-270" b="1">
                <a:solidFill>
                  <a:srgbClr val="3C3C3C"/>
                </a:solidFill>
                <a:latin typeface="Verdana"/>
                <a:cs typeface="Verdana"/>
              </a:rPr>
              <a:t>y</a:t>
            </a:r>
            <a:r>
              <a:rPr dirty="0" sz="2750" spc="-245" b="1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2750" spc="-160" b="1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2750" spc="-305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750" spc="-385" b="1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2750" spc="-165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750" spc="-170" b="1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2750" spc="-245" b="1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2750" spc="-18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750" spc="-265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750" spc="-165" b="1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2750" spc="-165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750" spc="-250" b="1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2750" spc="-95" b="1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2750" spc="-215" b="1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2750" spc="-265" b="1">
                <a:solidFill>
                  <a:srgbClr val="3C3C3C"/>
                </a:solidFill>
                <a:latin typeface="Verdana"/>
                <a:cs typeface="Verdana"/>
              </a:rPr>
              <a:t>h</a:t>
            </a:r>
            <a:r>
              <a:rPr dirty="0" sz="2750" spc="-18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750" spc="-265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750" spc="-300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49" y="6544486"/>
            <a:ext cx="362521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80" b="1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2750" spc="-305" b="1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750" spc="-95" b="1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2750" spc="-235" b="1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2750" spc="-265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750" spc="-18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750" spc="-265" b="1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750" spc="-165" b="1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2750" spc="-165" b="1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750" spc="-35" b="1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2750" spc="-185" b="1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2750" spc="-170" b="1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2750" spc="-220" b="1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2750" spc="-235" b="1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2750" spc="-185" b="1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750" spc="-160" b="1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2750" spc="-265" b="1">
                <a:solidFill>
                  <a:srgbClr val="3C3C3C"/>
                </a:solidFill>
                <a:latin typeface="Verdana"/>
                <a:cs typeface="Verdana"/>
              </a:rPr>
              <a:t>h</a:t>
            </a:r>
            <a:r>
              <a:rPr dirty="0" sz="2750" spc="-390" b="1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2750" spc="-245" b="1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2750" spc="-270" b="1">
                <a:solidFill>
                  <a:srgbClr val="3C3C3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72520" y="3782407"/>
            <a:ext cx="4476750" cy="4476750"/>
          </a:xfrm>
          <a:custGeom>
            <a:avLst/>
            <a:gdLst/>
            <a:ahLst/>
            <a:cxnLst/>
            <a:rect l="l" t="t" r="r" b="b"/>
            <a:pathLst>
              <a:path w="4476750" h="4476750">
                <a:moveTo>
                  <a:pt x="2238375" y="4476750"/>
                </a:moveTo>
                <a:lnTo>
                  <a:pt x="2183442" y="4476075"/>
                </a:lnTo>
                <a:lnTo>
                  <a:pt x="2128543" y="4474053"/>
                </a:lnTo>
                <a:lnTo>
                  <a:pt x="2073710" y="4470685"/>
                </a:lnTo>
                <a:lnTo>
                  <a:pt x="2018975" y="4465971"/>
                </a:lnTo>
                <a:lnTo>
                  <a:pt x="1964374" y="4459916"/>
                </a:lnTo>
                <a:lnTo>
                  <a:pt x="1909937" y="4452522"/>
                </a:lnTo>
                <a:lnTo>
                  <a:pt x="1855698" y="4443795"/>
                </a:lnTo>
                <a:lnTo>
                  <a:pt x="1801689" y="4433739"/>
                </a:lnTo>
                <a:lnTo>
                  <a:pt x="1747944" y="4422361"/>
                </a:lnTo>
                <a:lnTo>
                  <a:pt x="1694494" y="4409668"/>
                </a:lnTo>
                <a:lnTo>
                  <a:pt x="1641371" y="4395666"/>
                </a:lnTo>
                <a:lnTo>
                  <a:pt x="1588609" y="4380365"/>
                </a:lnTo>
                <a:lnTo>
                  <a:pt x="1536237" y="4363774"/>
                </a:lnTo>
                <a:lnTo>
                  <a:pt x="1484289" y="4345902"/>
                </a:lnTo>
                <a:lnTo>
                  <a:pt x="1432794" y="4326762"/>
                </a:lnTo>
                <a:lnTo>
                  <a:pt x="1381785" y="4306363"/>
                </a:lnTo>
                <a:lnTo>
                  <a:pt x="1331292" y="4284718"/>
                </a:lnTo>
                <a:lnTo>
                  <a:pt x="1281346" y="4261841"/>
                </a:lnTo>
                <a:lnTo>
                  <a:pt x="1231976" y="4237745"/>
                </a:lnTo>
                <a:lnTo>
                  <a:pt x="1183212" y="4212445"/>
                </a:lnTo>
                <a:lnTo>
                  <a:pt x="1135083" y="4185955"/>
                </a:lnTo>
                <a:lnTo>
                  <a:pt x="1087620" y="4158292"/>
                </a:lnTo>
                <a:lnTo>
                  <a:pt x="1040849" y="4129473"/>
                </a:lnTo>
                <a:lnTo>
                  <a:pt x="994800" y="4099515"/>
                </a:lnTo>
                <a:lnTo>
                  <a:pt x="949500" y="4068435"/>
                </a:lnTo>
                <a:lnTo>
                  <a:pt x="904976" y="4036254"/>
                </a:lnTo>
                <a:lnTo>
                  <a:pt x="861255" y="4002989"/>
                </a:lnTo>
                <a:lnTo>
                  <a:pt x="818364" y="3968662"/>
                </a:lnTo>
                <a:lnTo>
                  <a:pt x="776329" y="3933291"/>
                </a:lnTo>
                <a:lnTo>
                  <a:pt x="735174" y="3896900"/>
                </a:lnTo>
                <a:lnTo>
                  <a:pt x="694924" y="3859511"/>
                </a:lnTo>
                <a:lnTo>
                  <a:pt x="655604" y="3821144"/>
                </a:lnTo>
                <a:lnTo>
                  <a:pt x="617238" y="3781825"/>
                </a:lnTo>
                <a:lnTo>
                  <a:pt x="579848" y="3741575"/>
                </a:lnTo>
                <a:lnTo>
                  <a:pt x="543457" y="3700420"/>
                </a:lnTo>
                <a:lnTo>
                  <a:pt x="508087" y="3658385"/>
                </a:lnTo>
                <a:lnTo>
                  <a:pt x="473759" y="3615494"/>
                </a:lnTo>
                <a:lnTo>
                  <a:pt x="440495" y="3571773"/>
                </a:lnTo>
                <a:lnTo>
                  <a:pt x="408313" y="3527249"/>
                </a:lnTo>
                <a:lnTo>
                  <a:pt x="377234" y="3481949"/>
                </a:lnTo>
                <a:lnTo>
                  <a:pt x="347275" y="3435900"/>
                </a:lnTo>
                <a:lnTo>
                  <a:pt x="318456" y="3389129"/>
                </a:lnTo>
                <a:lnTo>
                  <a:pt x="290793" y="3341665"/>
                </a:lnTo>
                <a:lnTo>
                  <a:pt x="264304" y="3293537"/>
                </a:lnTo>
                <a:lnTo>
                  <a:pt x="239003" y="3244773"/>
                </a:lnTo>
                <a:lnTo>
                  <a:pt x="214907" y="3195403"/>
                </a:lnTo>
                <a:lnTo>
                  <a:pt x="192030" y="3145456"/>
                </a:lnTo>
                <a:lnTo>
                  <a:pt x="170386" y="3094963"/>
                </a:lnTo>
                <a:lnTo>
                  <a:pt x="149987" y="3043954"/>
                </a:lnTo>
                <a:lnTo>
                  <a:pt x="130846" y="2992460"/>
                </a:lnTo>
                <a:lnTo>
                  <a:pt x="112974" y="2940512"/>
                </a:lnTo>
                <a:lnTo>
                  <a:pt x="96383" y="2888140"/>
                </a:lnTo>
                <a:lnTo>
                  <a:pt x="81082" y="2835378"/>
                </a:lnTo>
                <a:lnTo>
                  <a:pt x="67081" y="2782255"/>
                </a:lnTo>
                <a:lnTo>
                  <a:pt x="54387" y="2728805"/>
                </a:lnTo>
                <a:lnTo>
                  <a:pt x="43009" y="2675060"/>
                </a:lnTo>
                <a:lnTo>
                  <a:pt x="32954" y="2621051"/>
                </a:lnTo>
                <a:lnTo>
                  <a:pt x="24227" y="2566812"/>
                </a:lnTo>
                <a:lnTo>
                  <a:pt x="16833" y="2512376"/>
                </a:lnTo>
                <a:lnTo>
                  <a:pt x="10778" y="2457774"/>
                </a:lnTo>
                <a:lnTo>
                  <a:pt x="6064" y="2403040"/>
                </a:lnTo>
                <a:lnTo>
                  <a:pt x="2696" y="2348206"/>
                </a:lnTo>
                <a:lnTo>
                  <a:pt x="674" y="2293307"/>
                </a:lnTo>
                <a:lnTo>
                  <a:pt x="0" y="2238375"/>
                </a:lnTo>
                <a:lnTo>
                  <a:pt x="168" y="2210904"/>
                </a:lnTo>
                <a:lnTo>
                  <a:pt x="1516" y="2155988"/>
                </a:lnTo>
                <a:lnTo>
                  <a:pt x="4212" y="2101114"/>
                </a:lnTo>
                <a:lnTo>
                  <a:pt x="8253" y="2046330"/>
                </a:lnTo>
                <a:lnTo>
                  <a:pt x="13638" y="1991654"/>
                </a:lnTo>
                <a:lnTo>
                  <a:pt x="20362" y="1937135"/>
                </a:lnTo>
                <a:lnTo>
                  <a:pt x="28424" y="1882788"/>
                </a:lnTo>
                <a:lnTo>
                  <a:pt x="37815" y="1828664"/>
                </a:lnTo>
                <a:lnTo>
                  <a:pt x="48534" y="1774779"/>
                </a:lnTo>
                <a:lnTo>
                  <a:pt x="60569" y="1721182"/>
                </a:lnTo>
                <a:lnTo>
                  <a:pt x="73919" y="1667888"/>
                </a:lnTo>
                <a:lnTo>
                  <a:pt x="88570" y="1614945"/>
                </a:lnTo>
                <a:lnTo>
                  <a:pt x="104519" y="1562370"/>
                </a:lnTo>
                <a:lnTo>
                  <a:pt x="121750" y="1510210"/>
                </a:lnTo>
                <a:lnTo>
                  <a:pt x="140259" y="1458481"/>
                </a:lnTo>
                <a:lnTo>
                  <a:pt x="160029" y="1407229"/>
                </a:lnTo>
                <a:lnTo>
                  <a:pt x="181054" y="1356471"/>
                </a:lnTo>
                <a:lnTo>
                  <a:pt x="203315" y="1306251"/>
                </a:lnTo>
                <a:lnTo>
                  <a:pt x="226805" y="1256585"/>
                </a:lnTo>
                <a:lnTo>
                  <a:pt x="251503" y="1207518"/>
                </a:lnTo>
                <a:lnTo>
                  <a:pt x="277402" y="1159065"/>
                </a:lnTo>
                <a:lnTo>
                  <a:pt x="304478" y="1111268"/>
                </a:lnTo>
                <a:lnTo>
                  <a:pt x="332723" y="1064144"/>
                </a:lnTo>
                <a:lnTo>
                  <a:pt x="362112" y="1017734"/>
                </a:lnTo>
                <a:lnTo>
                  <a:pt x="392635" y="972053"/>
                </a:lnTo>
                <a:lnTo>
                  <a:pt x="424266" y="927141"/>
                </a:lnTo>
                <a:lnTo>
                  <a:pt x="456994" y="883012"/>
                </a:lnTo>
                <a:lnTo>
                  <a:pt x="490790" y="839706"/>
                </a:lnTo>
                <a:lnTo>
                  <a:pt x="525644" y="797236"/>
                </a:lnTo>
                <a:lnTo>
                  <a:pt x="561525" y="755641"/>
                </a:lnTo>
                <a:lnTo>
                  <a:pt x="598421" y="714933"/>
                </a:lnTo>
                <a:lnTo>
                  <a:pt x="636299" y="675148"/>
                </a:lnTo>
                <a:lnTo>
                  <a:pt x="675148" y="636299"/>
                </a:lnTo>
                <a:lnTo>
                  <a:pt x="714933" y="598421"/>
                </a:lnTo>
                <a:lnTo>
                  <a:pt x="755641" y="561525"/>
                </a:lnTo>
                <a:lnTo>
                  <a:pt x="797236" y="525644"/>
                </a:lnTo>
                <a:lnTo>
                  <a:pt x="839706" y="490790"/>
                </a:lnTo>
                <a:lnTo>
                  <a:pt x="883012" y="456994"/>
                </a:lnTo>
                <a:lnTo>
                  <a:pt x="927141" y="424266"/>
                </a:lnTo>
                <a:lnTo>
                  <a:pt x="972053" y="392635"/>
                </a:lnTo>
                <a:lnTo>
                  <a:pt x="1017734" y="362112"/>
                </a:lnTo>
                <a:lnTo>
                  <a:pt x="1064144" y="332723"/>
                </a:lnTo>
                <a:lnTo>
                  <a:pt x="1111268" y="304478"/>
                </a:lnTo>
                <a:lnTo>
                  <a:pt x="1159065" y="277402"/>
                </a:lnTo>
                <a:lnTo>
                  <a:pt x="1207518" y="251503"/>
                </a:lnTo>
                <a:lnTo>
                  <a:pt x="1256585" y="226805"/>
                </a:lnTo>
                <a:lnTo>
                  <a:pt x="1306251" y="203315"/>
                </a:lnTo>
                <a:lnTo>
                  <a:pt x="1356471" y="181054"/>
                </a:lnTo>
                <a:lnTo>
                  <a:pt x="1407229" y="160029"/>
                </a:lnTo>
                <a:lnTo>
                  <a:pt x="1458481" y="140259"/>
                </a:lnTo>
                <a:lnTo>
                  <a:pt x="1510210" y="121750"/>
                </a:lnTo>
                <a:lnTo>
                  <a:pt x="1562370" y="104519"/>
                </a:lnTo>
                <a:lnTo>
                  <a:pt x="1614945" y="88570"/>
                </a:lnTo>
                <a:lnTo>
                  <a:pt x="1667888" y="73919"/>
                </a:lnTo>
                <a:lnTo>
                  <a:pt x="1721182" y="60569"/>
                </a:lnTo>
                <a:lnTo>
                  <a:pt x="1774779" y="48534"/>
                </a:lnTo>
                <a:lnTo>
                  <a:pt x="1828665" y="37815"/>
                </a:lnTo>
                <a:lnTo>
                  <a:pt x="1882788" y="28424"/>
                </a:lnTo>
                <a:lnTo>
                  <a:pt x="1937135" y="20362"/>
                </a:lnTo>
                <a:lnTo>
                  <a:pt x="1991654" y="13638"/>
                </a:lnTo>
                <a:lnTo>
                  <a:pt x="2046330" y="8253"/>
                </a:lnTo>
                <a:lnTo>
                  <a:pt x="2101114" y="4212"/>
                </a:lnTo>
                <a:lnTo>
                  <a:pt x="2155988" y="1516"/>
                </a:lnTo>
                <a:lnTo>
                  <a:pt x="2210904" y="168"/>
                </a:lnTo>
                <a:lnTo>
                  <a:pt x="2238375" y="0"/>
                </a:lnTo>
                <a:lnTo>
                  <a:pt x="2265845" y="168"/>
                </a:lnTo>
                <a:lnTo>
                  <a:pt x="2320761" y="1516"/>
                </a:lnTo>
                <a:lnTo>
                  <a:pt x="2375635" y="4212"/>
                </a:lnTo>
                <a:lnTo>
                  <a:pt x="2430419" y="8253"/>
                </a:lnTo>
                <a:lnTo>
                  <a:pt x="2485095" y="13638"/>
                </a:lnTo>
                <a:lnTo>
                  <a:pt x="2539614" y="20362"/>
                </a:lnTo>
                <a:lnTo>
                  <a:pt x="2593961" y="28424"/>
                </a:lnTo>
                <a:lnTo>
                  <a:pt x="2648084" y="37815"/>
                </a:lnTo>
                <a:lnTo>
                  <a:pt x="2701969" y="48534"/>
                </a:lnTo>
                <a:lnTo>
                  <a:pt x="2755567" y="60569"/>
                </a:lnTo>
                <a:lnTo>
                  <a:pt x="2808861" y="73919"/>
                </a:lnTo>
                <a:lnTo>
                  <a:pt x="2861804" y="88570"/>
                </a:lnTo>
                <a:lnTo>
                  <a:pt x="2914379" y="104519"/>
                </a:lnTo>
                <a:lnTo>
                  <a:pt x="2966539" y="121750"/>
                </a:lnTo>
                <a:lnTo>
                  <a:pt x="3018268" y="140259"/>
                </a:lnTo>
                <a:lnTo>
                  <a:pt x="3069519" y="160029"/>
                </a:lnTo>
                <a:lnTo>
                  <a:pt x="3120278" y="181054"/>
                </a:lnTo>
                <a:lnTo>
                  <a:pt x="3170498" y="203315"/>
                </a:lnTo>
                <a:lnTo>
                  <a:pt x="3220164" y="226805"/>
                </a:lnTo>
                <a:lnTo>
                  <a:pt x="3269231" y="251503"/>
                </a:lnTo>
                <a:lnTo>
                  <a:pt x="3317685" y="277402"/>
                </a:lnTo>
                <a:lnTo>
                  <a:pt x="3365480" y="304478"/>
                </a:lnTo>
                <a:lnTo>
                  <a:pt x="3412605" y="332723"/>
                </a:lnTo>
                <a:lnTo>
                  <a:pt x="3459015" y="362112"/>
                </a:lnTo>
                <a:lnTo>
                  <a:pt x="3504696" y="392635"/>
                </a:lnTo>
                <a:lnTo>
                  <a:pt x="3549608" y="424266"/>
                </a:lnTo>
                <a:lnTo>
                  <a:pt x="3593737" y="456994"/>
                </a:lnTo>
                <a:lnTo>
                  <a:pt x="3637043" y="490790"/>
                </a:lnTo>
                <a:lnTo>
                  <a:pt x="3679513" y="525644"/>
                </a:lnTo>
                <a:lnTo>
                  <a:pt x="3721108" y="561525"/>
                </a:lnTo>
                <a:lnTo>
                  <a:pt x="3761816" y="598421"/>
                </a:lnTo>
                <a:lnTo>
                  <a:pt x="3801601" y="636299"/>
                </a:lnTo>
                <a:lnTo>
                  <a:pt x="3840450" y="675148"/>
                </a:lnTo>
                <a:lnTo>
                  <a:pt x="3878328" y="714933"/>
                </a:lnTo>
                <a:lnTo>
                  <a:pt x="3915224" y="755641"/>
                </a:lnTo>
                <a:lnTo>
                  <a:pt x="3951104" y="797236"/>
                </a:lnTo>
                <a:lnTo>
                  <a:pt x="3985958" y="839706"/>
                </a:lnTo>
                <a:lnTo>
                  <a:pt x="4019754" y="883012"/>
                </a:lnTo>
                <a:lnTo>
                  <a:pt x="4052482" y="927141"/>
                </a:lnTo>
                <a:lnTo>
                  <a:pt x="4084113" y="972053"/>
                </a:lnTo>
                <a:lnTo>
                  <a:pt x="4114637" y="1017734"/>
                </a:lnTo>
                <a:lnTo>
                  <a:pt x="4144025" y="1064144"/>
                </a:lnTo>
                <a:lnTo>
                  <a:pt x="4172270" y="1111268"/>
                </a:lnTo>
                <a:lnTo>
                  <a:pt x="4199347" y="1159065"/>
                </a:lnTo>
                <a:lnTo>
                  <a:pt x="4225246" y="1207518"/>
                </a:lnTo>
                <a:lnTo>
                  <a:pt x="4249944" y="1256585"/>
                </a:lnTo>
                <a:lnTo>
                  <a:pt x="4273434" y="1306251"/>
                </a:lnTo>
                <a:lnTo>
                  <a:pt x="4295695" y="1356471"/>
                </a:lnTo>
                <a:lnTo>
                  <a:pt x="4316720" y="1407229"/>
                </a:lnTo>
                <a:lnTo>
                  <a:pt x="4336490" y="1458481"/>
                </a:lnTo>
                <a:lnTo>
                  <a:pt x="4354999" y="1510210"/>
                </a:lnTo>
                <a:lnTo>
                  <a:pt x="4372230" y="1562370"/>
                </a:lnTo>
                <a:lnTo>
                  <a:pt x="4388179" y="1614945"/>
                </a:lnTo>
                <a:lnTo>
                  <a:pt x="4402830" y="1667888"/>
                </a:lnTo>
                <a:lnTo>
                  <a:pt x="4416179" y="1721182"/>
                </a:lnTo>
                <a:lnTo>
                  <a:pt x="4428215" y="1774779"/>
                </a:lnTo>
                <a:lnTo>
                  <a:pt x="4438933" y="1828665"/>
                </a:lnTo>
                <a:lnTo>
                  <a:pt x="4448325" y="1882788"/>
                </a:lnTo>
                <a:lnTo>
                  <a:pt x="4456387" y="1937135"/>
                </a:lnTo>
                <a:lnTo>
                  <a:pt x="4463111" y="1991654"/>
                </a:lnTo>
                <a:lnTo>
                  <a:pt x="4468496" y="2046330"/>
                </a:lnTo>
                <a:lnTo>
                  <a:pt x="4472537" y="2101114"/>
                </a:lnTo>
                <a:lnTo>
                  <a:pt x="4475233" y="2155988"/>
                </a:lnTo>
                <a:lnTo>
                  <a:pt x="4476581" y="2210904"/>
                </a:lnTo>
                <a:lnTo>
                  <a:pt x="4476750" y="2238375"/>
                </a:lnTo>
                <a:lnTo>
                  <a:pt x="4476581" y="2265845"/>
                </a:lnTo>
                <a:lnTo>
                  <a:pt x="4475233" y="2320761"/>
                </a:lnTo>
                <a:lnTo>
                  <a:pt x="4472537" y="2375635"/>
                </a:lnTo>
                <a:lnTo>
                  <a:pt x="4468496" y="2430419"/>
                </a:lnTo>
                <a:lnTo>
                  <a:pt x="4463111" y="2485095"/>
                </a:lnTo>
                <a:lnTo>
                  <a:pt x="4456386" y="2539614"/>
                </a:lnTo>
                <a:lnTo>
                  <a:pt x="4448325" y="2593961"/>
                </a:lnTo>
                <a:lnTo>
                  <a:pt x="4438933" y="2648084"/>
                </a:lnTo>
                <a:lnTo>
                  <a:pt x="4428215" y="2701969"/>
                </a:lnTo>
                <a:lnTo>
                  <a:pt x="4416179" y="2755567"/>
                </a:lnTo>
                <a:lnTo>
                  <a:pt x="4402830" y="2808861"/>
                </a:lnTo>
                <a:lnTo>
                  <a:pt x="4388178" y="2861804"/>
                </a:lnTo>
                <a:lnTo>
                  <a:pt x="4372230" y="2914379"/>
                </a:lnTo>
                <a:lnTo>
                  <a:pt x="4354998" y="2966539"/>
                </a:lnTo>
                <a:lnTo>
                  <a:pt x="4336489" y="3018268"/>
                </a:lnTo>
                <a:lnTo>
                  <a:pt x="4316719" y="3069519"/>
                </a:lnTo>
                <a:lnTo>
                  <a:pt x="4295695" y="3120278"/>
                </a:lnTo>
                <a:lnTo>
                  <a:pt x="4273434" y="3170498"/>
                </a:lnTo>
                <a:lnTo>
                  <a:pt x="4249944" y="3220164"/>
                </a:lnTo>
                <a:lnTo>
                  <a:pt x="4225246" y="3269231"/>
                </a:lnTo>
                <a:lnTo>
                  <a:pt x="4199347" y="3317685"/>
                </a:lnTo>
                <a:lnTo>
                  <a:pt x="4172270" y="3365480"/>
                </a:lnTo>
                <a:lnTo>
                  <a:pt x="4144025" y="3412605"/>
                </a:lnTo>
                <a:lnTo>
                  <a:pt x="4114636" y="3459015"/>
                </a:lnTo>
                <a:lnTo>
                  <a:pt x="4084113" y="3504696"/>
                </a:lnTo>
                <a:lnTo>
                  <a:pt x="4052482" y="3549608"/>
                </a:lnTo>
                <a:lnTo>
                  <a:pt x="4019754" y="3593737"/>
                </a:lnTo>
                <a:lnTo>
                  <a:pt x="3985958" y="3637043"/>
                </a:lnTo>
                <a:lnTo>
                  <a:pt x="3951104" y="3679513"/>
                </a:lnTo>
                <a:lnTo>
                  <a:pt x="3915224" y="3721108"/>
                </a:lnTo>
                <a:lnTo>
                  <a:pt x="3878328" y="3761816"/>
                </a:lnTo>
                <a:lnTo>
                  <a:pt x="3840450" y="3801601"/>
                </a:lnTo>
                <a:lnTo>
                  <a:pt x="3801601" y="3840450"/>
                </a:lnTo>
                <a:lnTo>
                  <a:pt x="3761816" y="3878328"/>
                </a:lnTo>
                <a:lnTo>
                  <a:pt x="3721108" y="3915224"/>
                </a:lnTo>
                <a:lnTo>
                  <a:pt x="3679513" y="3951104"/>
                </a:lnTo>
                <a:lnTo>
                  <a:pt x="3637043" y="3985958"/>
                </a:lnTo>
                <a:lnTo>
                  <a:pt x="3593737" y="4019754"/>
                </a:lnTo>
                <a:lnTo>
                  <a:pt x="3549608" y="4052482"/>
                </a:lnTo>
                <a:lnTo>
                  <a:pt x="3504696" y="4084113"/>
                </a:lnTo>
                <a:lnTo>
                  <a:pt x="3459015" y="4114637"/>
                </a:lnTo>
                <a:lnTo>
                  <a:pt x="3412605" y="4144025"/>
                </a:lnTo>
                <a:lnTo>
                  <a:pt x="3365480" y="4172270"/>
                </a:lnTo>
                <a:lnTo>
                  <a:pt x="3317684" y="4199347"/>
                </a:lnTo>
                <a:lnTo>
                  <a:pt x="3269231" y="4225246"/>
                </a:lnTo>
                <a:lnTo>
                  <a:pt x="3220164" y="4249944"/>
                </a:lnTo>
                <a:lnTo>
                  <a:pt x="3170498" y="4273434"/>
                </a:lnTo>
                <a:lnTo>
                  <a:pt x="3120278" y="4295695"/>
                </a:lnTo>
                <a:lnTo>
                  <a:pt x="3069519" y="4316720"/>
                </a:lnTo>
                <a:lnTo>
                  <a:pt x="3018268" y="4336490"/>
                </a:lnTo>
                <a:lnTo>
                  <a:pt x="2966539" y="4354999"/>
                </a:lnTo>
                <a:lnTo>
                  <a:pt x="2914379" y="4372230"/>
                </a:lnTo>
                <a:lnTo>
                  <a:pt x="2861804" y="4388179"/>
                </a:lnTo>
                <a:lnTo>
                  <a:pt x="2808861" y="4402830"/>
                </a:lnTo>
                <a:lnTo>
                  <a:pt x="2755567" y="4416179"/>
                </a:lnTo>
                <a:lnTo>
                  <a:pt x="2701969" y="4428215"/>
                </a:lnTo>
                <a:lnTo>
                  <a:pt x="2648084" y="4438933"/>
                </a:lnTo>
                <a:lnTo>
                  <a:pt x="2593961" y="4448325"/>
                </a:lnTo>
                <a:lnTo>
                  <a:pt x="2539614" y="4456387"/>
                </a:lnTo>
                <a:lnTo>
                  <a:pt x="2485095" y="4463111"/>
                </a:lnTo>
                <a:lnTo>
                  <a:pt x="2430419" y="4468496"/>
                </a:lnTo>
                <a:lnTo>
                  <a:pt x="2375635" y="4472537"/>
                </a:lnTo>
                <a:lnTo>
                  <a:pt x="2320761" y="4475233"/>
                </a:lnTo>
                <a:lnTo>
                  <a:pt x="2265845" y="4476581"/>
                </a:lnTo>
                <a:lnTo>
                  <a:pt x="2238375" y="4476750"/>
                </a:lnTo>
                <a:close/>
              </a:path>
            </a:pathLst>
          </a:custGeom>
          <a:solidFill>
            <a:srgbClr val="FAFA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499629" y="4826549"/>
            <a:ext cx="322199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3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sz="2900" spc="-5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ff</a:t>
            </a:r>
            <a:r>
              <a:rPr dirty="0" sz="29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900" spc="-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c</a:t>
            </a:r>
            <a:r>
              <a:rPr dirty="0" sz="29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900" spc="-15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sz="2900" spc="-14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n</a:t>
            </a:r>
            <a:r>
              <a:rPr dirty="0" sz="2900" spc="-13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t</a:t>
            </a:r>
            <a:r>
              <a:rPr dirty="0" sz="2900" spc="-26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900" spc="-5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C</a:t>
            </a:r>
            <a:r>
              <a:rPr dirty="0" sz="2900" spc="-19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</a:t>
            </a:r>
            <a:r>
              <a:rPr dirty="0" sz="2900" spc="-1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o</a:t>
            </a:r>
            <a:r>
              <a:rPr dirty="0" sz="2900" spc="-7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p</a:t>
            </a:r>
            <a:r>
              <a:rPr dirty="0" sz="2900" spc="-26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900" spc="-3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Y</a:t>
            </a:r>
            <a:r>
              <a:rPr dirty="0" sz="29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900" spc="-15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sz="29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l</a:t>
            </a:r>
            <a:r>
              <a:rPr dirty="0" sz="2900" spc="-7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d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99510" y="5302263"/>
            <a:ext cx="302196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3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Recommendation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30589" y="5777976"/>
            <a:ext cx="235966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S</a:t>
            </a:r>
            <a:r>
              <a:rPr dirty="0" sz="2900" spc="-1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y</a:t>
            </a:r>
            <a:r>
              <a:rPr dirty="0" sz="2900" spc="-8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s</a:t>
            </a:r>
            <a:r>
              <a:rPr dirty="0" sz="2900" spc="-13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t</a:t>
            </a:r>
            <a:r>
              <a:rPr dirty="0" sz="2900" spc="-15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sz="2900" spc="-27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m</a:t>
            </a:r>
            <a:r>
              <a:rPr dirty="0" sz="2900" spc="-26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900" spc="-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U</a:t>
            </a:r>
            <a:r>
              <a:rPr dirty="0" sz="2900" spc="-8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s</a:t>
            </a:r>
            <a:r>
              <a:rPr dirty="0" sz="29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900" spc="-14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n</a:t>
            </a:r>
            <a:r>
              <a:rPr dirty="0" sz="2900" spc="-6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g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02034" y="6253689"/>
            <a:ext cx="361696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M</a:t>
            </a:r>
            <a:r>
              <a:rPr dirty="0" sz="2900" spc="-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2900" spc="-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c</a:t>
            </a:r>
            <a:r>
              <a:rPr dirty="0" sz="2900" spc="-14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h</a:t>
            </a:r>
            <a:r>
              <a:rPr dirty="0" sz="29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900" spc="-14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n</a:t>
            </a:r>
            <a:r>
              <a:rPr dirty="0" sz="2900" spc="-15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sz="2900" spc="-26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900" spc="-4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L</a:t>
            </a:r>
            <a:r>
              <a:rPr dirty="0" sz="2900" spc="-15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sz="2900" spc="-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2900" spc="-19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</a:t>
            </a:r>
            <a:r>
              <a:rPr dirty="0" sz="2900" spc="-14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n</a:t>
            </a:r>
            <a:r>
              <a:rPr dirty="0" sz="29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900" spc="-14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n</a:t>
            </a:r>
            <a:r>
              <a:rPr dirty="0" sz="2900" spc="-6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g</a:t>
            </a:r>
            <a:r>
              <a:rPr dirty="0" sz="2900" spc="-26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900" spc="-5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f</a:t>
            </a:r>
            <a:r>
              <a:rPr dirty="0" sz="2900" spc="-1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o</a:t>
            </a:r>
            <a:r>
              <a:rPr dirty="0" sz="2900" spc="-19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46622" y="6729402"/>
            <a:ext cx="272732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8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D</a:t>
            </a:r>
            <a:r>
              <a:rPr dirty="0" sz="29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900" spc="-6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g</a:t>
            </a:r>
            <a:r>
              <a:rPr dirty="0" sz="29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900" spc="-13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t</a:t>
            </a:r>
            <a:r>
              <a:rPr dirty="0" sz="2900" spc="-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2900" spc="-1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l</a:t>
            </a:r>
            <a:r>
              <a:rPr dirty="0" sz="2900" spc="-26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900" spc="-4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F</a:t>
            </a:r>
            <a:r>
              <a:rPr dirty="0" sz="2900" spc="-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2900" spc="-19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</a:t>
            </a:r>
            <a:r>
              <a:rPr dirty="0" sz="2900" spc="-28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m</a:t>
            </a:r>
            <a:r>
              <a:rPr dirty="0" sz="29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900" spc="-14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n</a:t>
            </a:r>
            <a:r>
              <a:rPr dirty="0" sz="2900" spc="-6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g</a:t>
            </a:r>
            <a:r>
              <a:rPr dirty="0" sz="2900" spc="-3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9502" y="4730233"/>
            <a:ext cx="3419475" cy="828675"/>
          </a:xfrm>
          <a:prstGeom prst="rect">
            <a:avLst/>
          </a:prstGeom>
          <a:solidFill>
            <a:srgbClr val="FFF1A1"/>
          </a:solidFill>
        </p:spPr>
        <p:txBody>
          <a:bodyPr wrap="square" lIns="0" tIns="1752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dirty="0" sz="3000" spc="-335" b="1">
                <a:solidFill>
                  <a:srgbClr val="3C3C3C"/>
                </a:solidFill>
                <a:latin typeface="Verdana"/>
                <a:cs typeface="Verdana"/>
              </a:rPr>
              <a:t>1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4558" y="4730233"/>
            <a:ext cx="3038475" cy="828675"/>
          </a:xfrm>
          <a:prstGeom prst="rect">
            <a:avLst/>
          </a:prstGeom>
          <a:solidFill>
            <a:srgbClr val="FFF1A1"/>
          </a:solidFill>
        </p:spPr>
        <p:txBody>
          <a:bodyPr wrap="square" lIns="0" tIns="17526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380"/>
              </a:spcBef>
            </a:pPr>
            <a:r>
              <a:rPr dirty="0" sz="3000" spc="-315" b="1">
                <a:solidFill>
                  <a:srgbClr val="3C3C3C"/>
                </a:solidFill>
                <a:latin typeface="Verdana"/>
                <a:cs typeface="Verdana"/>
              </a:rPr>
              <a:t>2.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6135" y="4730233"/>
            <a:ext cx="3086100" cy="828675"/>
          </a:xfrm>
          <a:prstGeom prst="rect">
            <a:avLst/>
          </a:prstGeom>
          <a:solidFill>
            <a:srgbClr val="FFF1A1"/>
          </a:solidFill>
        </p:spPr>
        <p:txBody>
          <a:bodyPr wrap="square" lIns="0" tIns="17526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380"/>
              </a:spcBef>
            </a:pPr>
            <a:r>
              <a:rPr dirty="0" sz="3000" spc="-320" b="1">
                <a:solidFill>
                  <a:srgbClr val="3C3C3C"/>
                </a:solidFill>
                <a:latin typeface="Verdana"/>
                <a:cs typeface="Verdana"/>
              </a:rPr>
              <a:t>3.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4217" y="4730233"/>
            <a:ext cx="2714625" cy="828675"/>
          </a:xfrm>
          <a:prstGeom prst="rect">
            <a:avLst/>
          </a:prstGeom>
          <a:solidFill>
            <a:srgbClr val="FFF1A1"/>
          </a:solidFill>
        </p:spPr>
        <p:txBody>
          <a:bodyPr wrap="square" lIns="0" tIns="1752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dirty="0" sz="3000" spc="-320" b="1">
                <a:solidFill>
                  <a:srgbClr val="3C3C3C"/>
                </a:solidFill>
                <a:latin typeface="Verdana"/>
                <a:cs typeface="Verdana"/>
              </a:rPr>
              <a:t>4.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8504" y="6218405"/>
            <a:ext cx="291465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0080" marR="5080" indent="-628015">
              <a:lnSpc>
                <a:spcPct val="106800"/>
              </a:lnSpc>
              <a:spcBef>
                <a:spcPts val="100"/>
              </a:spcBef>
            </a:pPr>
            <a:r>
              <a:rPr dirty="0" sz="2400" spc="-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N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o</a:t>
            </a:r>
            <a:r>
              <a:rPr dirty="0" sz="2400" spc="-9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400" spc="-6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s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sz="2400" spc="-22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400" spc="-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sz="2400" spc="-22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m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o</a:t>
            </a:r>
            <a:r>
              <a:rPr dirty="0" sz="2400" spc="-15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v</a:t>
            </a:r>
            <a:r>
              <a:rPr dirty="0" sz="2400" spc="-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2400" spc="-9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l</a:t>
            </a:r>
            <a:r>
              <a:rPr dirty="0" sz="2400" spc="-22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400" spc="-33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(</a:t>
            </a:r>
            <a:r>
              <a:rPr dirty="0" sz="2400" spc="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P</a:t>
            </a:r>
            <a:r>
              <a:rPr dirty="0" sz="2400" spc="-16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sz="2400" spc="-5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-  </a:t>
            </a:r>
            <a:r>
              <a:rPr dirty="0" sz="2400" spc="-9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Processing)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49414" y="6218405"/>
            <a:ext cx="210312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4805" marR="5080" indent="-332740">
              <a:lnSpc>
                <a:spcPct val="106800"/>
              </a:lnSpc>
              <a:spcBef>
                <a:spcPts val="100"/>
              </a:spcBef>
            </a:pPr>
            <a:r>
              <a:rPr dirty="0" sz="2400" spc="12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2400" spc="-9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l</a:t>
            </a:r>
            <a:r>
              <a:rPr dirty="0" sz="2400" spc="-5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g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o</a:t>
            </a:r>
            <a:r>
              <a:rPr dirty="0" sz="2400" spc="-16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</a:t>
            </a:r>
            <a:r>
              <a:rPr dirty="0" sz="2400" spc="-9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2400" spc="-1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t</a:t>
            </a:r>
            <a:r>
              <a:rPr dirty="0" sz="2400" spc="-114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h</a:t>
            </a:r>
            <a:r>
              <a:rPr dirty="0" sz="2400" spc="-22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m</a:t>
            </a:r>
            <a:r>
              <a:rPr dirty="0" sz="2400" spc="-6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s</a:t>
            </a:r>
            <a:r>
              <a:rPr dirty="0" sz="2400" spc="-22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400" spc="-3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F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o</a:t>
            </a:r>
            <a:r>
              <a:rPr dirty="0" sz="2400" spc="-14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  </a:t>
            </a:r>
            <a:r>
              <a:rPr dirty="0" sz="2400" spc="-8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Prediction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72839" y="1956123"/>
            <a:ext cx="8271509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5"/>
              <a:t>P</a:t>
            </a:r>
            <a:r>
              <a:rPr dirty="0" spc="-490"/>
              <a:t>R</a:t>
            </a:r>
            <a:r>
              <a:rPr dirty="0" spc="-365"/>
              <a:t>O</a:t>
            </a:r>
            <a:r>
              <a:rPr dirty="0" spc="-385"/>
              <a:t>P</a:t>
            </a:r>
            <a:r>
              <a:rPr dirty="0" spc="-365"/>
              <a:t>O</a:t>
            </a:r>
            <a:r>
              <a:rPr dirty="0" spc="-355"/>
              <a:t>S</a:t>
            </a:r>
            <a:r>
              <a:rPr dirty="0" spc="-555"/>
              <a:t>E</a:t>
            </a:r>
            <a:r>
              <a:rPr dirty="0" spc="-385"/>
              <a:t>D</a:t>
            </a:r>
            <a:r>
              <a:rPr dirty="0" spc="-400"/>
              <a:t> </a:t>
            </a:r>
            <a:r>
              <a:rPr dirty="0" spc="-355"/>
              <a:t>S</a:t>
            </a:r>
            <a:r>
              <a:rPr dirty="0" spc="-625"/>
              <a:t>Y</a:t>
            </a:r>
            <a:r>
              <a:rPr dirty="0" spc="-355"/>
              <a:t>S</a:t>
            </a:r>
            <a:r>
              <a:rPr dirty="0" spc="-355"/>
              <a:t>T</a:t>
            </a:r>
            <a:r>
              <a:rPr dirty="0" spc="-555"/>
              <a:t>E</a:t>
            </a:r>
            <a:r>
              <a:rPr dirty="0" spc="-630"/>
              <a:t>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405" y="6258413"/>
            <a:ext cx="2756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solidFill>
                  <a:srgbClr val="3C3C3C"/>
                </a:solidFill>
                <a:latin typeface="Verdana"/>
                <a:cs typeface="Verdana"/>
              </a:rPr>
              <a:t>D</a:t>
            </a:r>
            <a:r>
              <a:rPr dirty="0" sz="2400" spc="-5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2400" spc="-11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2400" spc="-5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2400" spc="-60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11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2400" spc="-60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2400" spc="-90">
                <a:solidFill>
                  <a:srgbClr val="3C3C3C"/>
                </a:solidFill>
                <a:latin typeface="Verdana"/>
                <a:cs typeface="Verdana"/>
              </a:rPr>
              <a:t>ll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2400" spc="-11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2400" spc="-90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2400" spc="-114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92685" y="4730233"/>
            <a:ext cx="2809875" cy="828675"/>
          </a:xfrm>
          <a:custGeom>
            <a:avLst/>
            <a:gdLst/>
            <a:ahLst/>
            <a:cxnLst/>
            <a:rect l="l" t="t" r="r" b="b"/>
            <a:pathLst>
              <a:path w="2809875" h="828675">
                <a:moveTo>
                  <a:pt x="2809874" y="828674"/>
                </a:moveTo>
                <a:lnTo>
                  <a:pt x="0" y="828674"/>
                </a:lnTo>
                <a:lnTo>
                  <a:pt x="0" y="0"/>
                </a:lnTo>
                <a:lnTo>
                  <a:pt x="2809874" y="0"/>
                </a:lnTo>
                <a:lnTo>
                  <a:pt x="2809874" y="828674"/>
                </a:lnTo>
                <a:close/>
              </a:path>
            </a:pathLst>
          </a:custGeom>
          <a:solidFill>
            <a:srgbClr val="FFF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519839" y="4892677"/>
            <a:ext cx="3543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35" b="1">
                <a:solidFill>
                  <a:srgbClr val="3C3C3C"/>
                </a:solidFill>
                <a:latin typeface="Verdana"/>
                <a:cs typeface="Verdana"/>
              </a:rPr>
              <a:t>5</a:t>
            </a:r>
            <a:r>
              <a:rPr dirty="0" sz="3000" spc="-300" b="1">
                <a:solidFill>
                  <a:srgbClr val="3C3C3C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75030" y="6233648"/>
            <a:ext cx="317881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7880" marR="5080" indent="-805815">
              <a:lnSpc>
                <a:spcPct val="106800"/>
              </a:lnSpc>
              <a:spcBef>
                <a:spcPts val="100"/>
              </a:spcBef>
            </a:pPr>
            <a:r>
              <a:rPr dirty="0" sz="2400" spc="-10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2400" spc="-225">
                <a:solidFill>
                  <a:srgbClr val="3C3C3C"/>
                </a:solidFill>
                <a:latin typeface="Verdana"/>
                <a:cs typeface="Verdana"/>
              </a:rPr>
              <a:t>mm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114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2400" spc="-60">
                <a:solidFill>
                  <a:srgbClr val="3C3C3C"/>
                </a:solidFill>
                <a:latin typeface="Verdana"/>
                <a:cs typeface="Verdana"/>
              </a:rPr>
              <a:t>d</a:t>
            </a:r>
            <a:r>
              <a:rPr dirty="0" sz="2400" spc="-12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2400" spc="-60">
                <a:solidFill>
                  <a:srgbClr val="3C3C3C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2400" spc="-160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2400" spc="-60">
                <a:solidFill>
                  <a:srgbClr val="3C3C3C"/>
                </a:solidFill>
                <a:latin typeface="Verdana"/>
                <a:cs typeface="Verdana"/>
              </a:rPr>
              <a:t>p</a:t>
            </a:r>
            <a:r>
              <a:rPr dirty="0" sz="2400" spc="-2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3C3C3C"/>
                </a:solidFill>
                <a:latin typeface="Verdana"/>
                <a:cs typeface="Verdana"/>
              </a:rPr>
              <a:t>&amp;  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</a:rPr>
              <a:t>Algorithms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58865" y="6218405"/>
            <a:ext cx="242379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4045" marR="5080" indent="-601980">
              <a:lnSpc>
                <a:spcPct val="106800"/>
              </a:lnSpc>
              <a:spcBef>
                <a:spcPts val="100"/>
              </a:spcBef>
            </a:pPr>
            <a:r>
              <a:rPr dirty="0" sz="2400" spc="-1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E</a:t>
            </a:r>
            <a:r>
              <a:rPr dirty="0" sz="2400" spc="-14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x</a:t>
            </a:r>
            <a:r>
              <a:rPr dirty="0" sz="2400" spc="-6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p</a:t>
            </a:r>
            <a:r>
              <a:rPr dirty="0" sz="2400" spc="-9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l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o</a:t>
            </a:r>
            <a:r>
              <a:rPr dirty="0" sz="2400" spc="-16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</a:t>
            </a:r>
            <a:r>
              <a:rPr dirty="0" sz="2400" spc="-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2400" spc="-1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t</a:t>
            </a:r>
            <a:r>
              <a:rPr dirty="0" sz="2400" spc="-8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o</a:t>
            </a:r>
            <a:r>
              <a:rPr dirty="0" sz="2400" spc="-16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r</a:t>
            </a:r>
            <a:r>
              <a:rPr dirty="0" sz="2400" spc="-15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y</a:t>
            </a:r>
            <a:r>
              <a:rPr dirty="0" sz="2400" spc="-22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2400" spc="-6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D</a:t>
            </a:r>
            <a:r>
              <a:rPr dirty="0" sz="2400" spc="-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2400" spc="-110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t</a:t>
            </a:r>
            <a:r>
              <a:rPr dirty="0" sz="2400" spc="-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a  </a:t>
            </a:r>
            <a:r>
              <a:rPr dirty="0" sz="2400" spc="-55">
                <a:solidFill>
                  <a:srgbClr val="3C3C3C"/>
                </a:solidFill>
                <a:latin typeface="Verdana"/>
                <a:cs typeface="Verdana"/>
                <a:hlinkClick r:id="rId2"/>
              </a:rPr>
              <a:t>Analysis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700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230598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8229599"/>
                  </a:lnTo>
                  <a:close/>
                </a:path>
              </a:pathLst>
            </a:custGeom>
            <a:solidFill>
              <a:srgbClr val="FDFD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4274" y="4460944"/>
              <a:ext cx="152400" cy="152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4274" y="5032444"/>
              <a:ext cx="152400" cy="152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4274" y="5603944"/>
              <a:ext cx="152400" cy="1523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06175" y="4194231"/>
            <a:ext cx="9023985" cy="288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510530">
              <a:lnSpc>
                <a:spcPct val="107100"/>
              </a:lnSpc>
              <a:spcBef>
                <a:spcPts val="100"/>
              </a:spcBef>
            </a:pPr>
            <a:r>
              <a:rPr dirty="0" sz="3500" spc="-5">
                <a:solidFill>
                  <a:srgbClr val="3C3C3C"/>
                </a:solidFill>
                <a:latin typeface="Times New Roman"/>
                <a:cs typeface="Times New Roman"/>
              </a:rPr>
              <a:t>Taken</a:t>
            </a:r>
            <a:r>
              <a:rPr dirty="0" sz="3500" spc="-45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3C3C3C"/>
                </a:solidFill>
                <a:latin typeface="Times New Roman"/>
                <a:cs typeface="Times New Roman"/>
              </a:rPr>
              <a:t>from</a:t>
            </a:r>
            <a:r>
              <a:rPr dirty="0" sz="3500" spc="-45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3C3C3C"/>
                </a:solidFill>
                <a:latin typeface="Times New Roman"/>
                <a:cs typeface="Times New Roman"/>
              </a:rPr>
              <a:t>kaggle. </a:t>
            </a:r>
            <a:r>
              <a:rPr dirty="0" sz="3500" spc="-86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3C3C3C"/>
                </a:solidFill>
                <a:latin typeface="Times New Roman"/>
                <a:cs typeface="Times New Roman"/>
              </a:rPr>
              <a:t>size</a:t>
            </a:r>
            <a:r>
              <a:rPr dirty="0" sz="3500" spc="-15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3C3C3C"/>
                </a:solidFill>
                <a:latin typeface="Times New Roman"/>
                <a:cs typeface="Times New Roman"/>
              </a:rPr>
              <a:t>is</a:t>
            </a:r>
            <a:r>
              <a:rPr dirty="0" sz="3500" spc="-15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3C3C3C"/>
                </a:solidFill>
                <a:latin typeface="Times New Roman"/>
                <a:cs typeface="Times New Roman"/>
              </a:rPr>
              <a:t>2200*8.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7100"/>
              </a:lnSpc>
            </a:pPr>
            <a:r>
              <a:rPr dirty="0" sz="3500" spc="-5">
                <a:solidFill>
                  <a:srgbClr val="3C3C3C"/>
                </a:solidFill>
                <a:latin typeface="Times New Roman"/>
                <a:cs typeface="Times New Roman"/>
              </a:rPr>
              <a:t>attributes like Nitrogen, Potassium, Phosphorous, </a:t>
            </a:r>
            <a:r>
              <a:rPr dirty="0" sz="350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3C3C3C"/>
                </a:solidFill>
                <a:latin typeface="Times New Roman"/>
                <a:cs typeface="Times New Roman"/>
              </a:rPr>
              <a:t>Rainfall, PH value, Temperature, Humidity, Crops </a:t>
            </a:r>
            <a:r>
              <a:rPr dirty="0" sz="3500" spc="-86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3500" spc="-5">
                <a:solidFill>
                  <a:srgbClr val="3C3C3C"/>
                </a:solidFill>
                <a:latin typeface="Times New Roman"/>
                <a:cs typeface="Times New Roman"/>
              </a:rPr>
              <a:t>name.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40958" y="2442708"/>
            <a:ext cx="972566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DATASET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COLLECTION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700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230598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8229599"/>
                  </a:lnTo>
                  <a:close/>
                </a:path>
              </a:pathLst>
            </a:custGeom>
            <a:solidFill>
              <a:srgbClr val="FDFD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776" y="4892170"/>
              <a:ext cx="152400" cy="152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776" y="5463670"/>
              <a:ext cx="152400" cy="152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776" y="6035170"/>
              <a:ext cx="152400" cy="1523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97152" y="4615932"/>
            <a:ext cx="8030209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3500" spc="-120">
                <a:solidFill>
                  <a:srgbClr val="3C3C3C"/>
                </a:solidFill>
                <a:latin typeface="Verdana"/>
                <a:cs typeface="Verdana"/>
              </a:rPr>
              <a:t>finding </a:t>
            </a:r>
            <a:r>
              <a:rPr dirty="0" sz="3500" spc="-150">
                <a:solidFill>
                  <a:srgbClr val="3C3C3C"/>
                </a:solidFill>
                <a:latin typeface="Verdana"/>
                <a:cs typeface="Verdana"/>
              </a:rPr>
              <a:t>missing value 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from </a:t>
            </a:r>
            <a:r>
              <a:rPr dirty="0" sz="3500" spc="-175">
                <a:solidFill>
                  <a:srgbClr val="3C3C3C"/>
                </a:solidFill>
                <a:latin typeface="Verdana"/>
                <a:cs typeface="Verdana"/>
              </a:rPr>
              <a:t>the table. </a:t>
            </a:r>
            <a:r>
              <a:rPr dirty="0" sz="3500" spc="-17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00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3500" spc="-100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500" spc="-204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175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500" spc="-70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220">
                <a:solidFill>
                  <a:srgbClr val="3C3C3C"/>
                </a:solidFill>
                <a:latin typeface="Verdana"/>
                <a:cs typeface="Verdana"/>
              </a:rPr>
              <a:t>v</a:t>
            </a:r>
            <a:r>
              <a:rPr dirty="0" sz="3500" spc="-70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220">
                <a:solidFill>
                  <a:srgbClr val="3C3C3C"/>
                </a:solidFill>
                <a:latin typeface="Verdana"/>
                <a:cs typeface="Verdana"/>
              </a:rPr>
              <a:t>v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3500" spc="-204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3500" spc="-18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500" spc="-55">
                <a:solidFill>
                  <a:srgbClr val="3C3C3C"/>
                </a:solidFill>
                <a:latin typeface="Verdana"/>
                <a:cs typeface="Verdana"/>
              </a:rPr>
              <a:t>f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175">
                <a:solidFill>
                  <a:srgbClr val="3C3C3C"/>
                </a:solidFill>
                <a:latin typeface="Verdana"/>
                <a:cs typeface="Verdana"/>
              </a:rPr>
              <a:t>h</a:t>
            </a:r>
            <a:r>
              <a:rPr dirty="0" sz="3500" spc="-18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00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3500" spc="-204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3500" spc="-335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3500" spc="-175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500" spc="-455">
                <a:solidFill>
                  <a:srgbClr val="3C3C3C"/>
                </a:solidFill>
                <a:latin typeface="Verdana"/>
                <a:cs typeface="Verdana"/>
              </a:rPr>
              <a:t>.  </a:t>
            </a:r>
            <a:r>
              <a:rPr dirty="0" sz="3500" spc="-95">
                <a:solidFill>
                  <a:srgbClr val="3C3C3C"/>
                </a:solidFill>
                <a:latin typeface="Verdana"/>
                <a:cs typeface="Verdana"/>
              </a:rPr>
              <a:t>adding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25">
                <a:solidFill>
                  <a:srgbClr val="3C3C3C"/>
                </a:solidFill>
                <a:latin typeface="Verdana"/>
                <a:cs typeface="Verdana"/>
              </a:rPr>
              <a:t>that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00">
                <a:solidFill>
                  <a:srgbClr val="3C3C3C"/>
                </a:solidFill>
                <a:latin typeface="Verdana"/>
                <a:cs typeface="Verdana"/>
              </a:rPr>
              <a:t>avg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50">
                <a:solidFill>
                  <a:srgbClr val="3C3C3C"/>
                </a:solidFill>
                <a:latin typeface="Verdana"/>
                <a:cs typeface="Verdana"/>
              </a:rPr>
              <a:t>value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45">
                <a:solidFill>
                  <a:srgbClr val="3C3C3C"/>
                </a:solidFill>
                <a:latin typeface="Verdana"/>
                <a:cs typeface="Verdana"/>
              </a:rPr>
              <a:t>to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50">
                <a:solidFill>
                  <a:srgbClr val="3C3C3C"/>
                </a:solidFill>
                <a:latin typeface="Verdana"/>
                <a:cs typeface="Verdana"/>
              </a:rPr>
              <a:t>missing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200">
                <a:solidFill>
                  <a:srgbClr val="3C3C3C"/>
                </a:solidFill>
                <a:latin typeface="Verdana"/>
                <a:cs typeface="Verdana"/>
              </a:rPr>
              <a:t>block.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6870" y="2873934"/>
            <a:ext cx="1171575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5" b="1">
                <a:solidFill>
                  <a:srgbClr val="3C3C3C"/>
                </a:solidFill>
                <a:latin typeface="Times New Roman"/>
                <a:cs typeface="Times New Roman"/>
              </a:rPr>
              <a:t>Noise</a:t>
            </a:r>
            <a:r>
              <a:rPr dirty="0" sz="6500" spc="-2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6500" spc="-5" b="1">
                <a:solidFill>
                  <a:srgbClr val="3C3C3C"/>
                </a:solidFill>
                <a:latin typeface="Times New Roman"/>
                <a:cs typeface="Times New Roman"/>
              </a:rPr>
              <a:t>Removal</a:t>
            </a:r>
            <a:r>
              <a:rPr dirty="0" sz="6500" spc="-2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6500" spc="-5" b="1">
                <a:solidFill>
                  <a:srgbClr val="3C3C3C"/>
                </a:solidFill>
                <a:latin typeface="Times New Roman"/>
                <a:cs typeface="Times New Roman"/>
              </a:rPr>
              <a:t>(Pre</a:t>
            </a:r>
            <a:r>
              <a:rPr dirty="0" sz="6500" spc="-20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6500" b="1">
                <a:solidFill>
                  <a:srgbClr val="3C3C3C"/>
                </a:solidFill>
                <a:latin typeface="Times New Roman"/>
                <a:cs typeface="Times New Roman"/>
              </a:rPr>
              <a:t>-</a:t>
            </a:r>
            <a:r>
              <a:rPr dirty="0" sz="6500" spc="-25" b="1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dirty="0" sz="6500" spc="-5" b="1">
                <a:solidFill>
                  <a:srgbClr val="3C3C3C"/>
                </a:solidFill>
                <a:latin typeface="Times New Roman"/>
                <a:cs typeface="Times New Roman"/>
              </a:rPr>
              <a:t>Processing)</a:t>
            </a:r>
            <a:endParaRPr sz="6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33785" y="163645"/>
              <a:ext cx="17868900" cy="9839325"/>
            </a:xfrm>
            <a:custGeom>
              <a:avLst/>
              <a:gdLst/>
              <a:ahLst/>
              <a:cxnLst/>
              <a:rect l="l" t="t" r="r" b="b"/>
              <a:pathLst>
                <a:path w="17868900" h="9839325">
                  <a:moveTo>
                    <a:pt x="17868898" y="9839324"/>
                  </a:moveTo>
                  <a:lnTo>
                    <a:pt x="0" y="9839324"/>
                  </a:lnTo>
                  <a:lnTo>
                    <a:pt x="0" y="0"/>
                  </a:lnTo>
                  <a:lnTo>
                    <a:pt x="17868898" y="0"/>
                  </a:lnTo>
                  <a:lnTo>
                    <a:pt x="17868898" y="9839324"/>
                  </a:lnTo>
                  <a:close/>
                </a:path>
              </a:pathLst>
            </a:custGeom>
            <a:solidFill>
              <a:srgbClr val="FDFD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251" y="3042058"/>
              <a:ext cx="11811000" cy="6962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970" y="1997219"/>
              <a:ext cx="152400" cy="1523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04345" y="1720982"/>
            <a:ext cx="1355471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5570">
              <a:lnSpc>
                <a:spcPct val="107100"/>
              </a:lnSpc>
              <a:spcBef>
                <a:spcPts val="100"/>
              </a:spcBef>
            </a:pP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For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45">
                <a:solidFill>
                  <a:srgbClr val="3C3C3C"/>
                </a:solidFill>
                <a:latin typeface="Verdana"/>
                <a:cs typeface="Verdana"/>
              </a:rPr>
              <a:t>visualization,</a:t>
            </a:r>
            <a:r>
              <a:rPr dirty="0" sz="350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5">
                <a:solidFill>
                  <a:srgbClr val="3C3C3C"/>
                </a:solidFill>
                <a:latin typeface="Verdana"/>
                <a:cs typeface="Verdana"/>
              </a:rPr>
              <a:t>we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use</a:t>
            </a:r>
            <a:r>
              <a:rPr dirty="0" sz="350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25">
                <a:solidFill>
                  <a:srgbClr val="3C3C3C"/>
                </a:solidFill>
                <a:latin typeface="Verdana"/>
                <a:cs typeface="Verdana"/>
              </a:rPr>
              <a:t>distplot</a:t>
            </a:r>
            <a:r>
              <a:rPr dirty="0" sz="350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40">
                <a:solidFill>
                  <a:srgbClr val="3C3C3C"/>
                </a:solidFill>
                <a:latin typeface="Verdana"/>
                <a:cs typeface="Verdana"/>
              </a:rPr>
              <a:t>function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from</a:t>
            </a:r>
            <a:r>
              <a:rPr dirty="0" sz="350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seaborn</a:t>
            </a:r>
            <a:r>
              <a:rPr dirty="0" sz="3500" spc="-3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50">
                <a:solidFill>
                  <a:srgbClr val="3C3C3C"/>
                </a:solidFill>
                <a:latin typeface="Verdana"/>
                <a:cs typeface="Verdana"/>
              </a:rPr>
              <a:t>library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40">
                <a:solidFill>
                  <a:srgbClr val="3C3C3C"/>
                </a:solidFill>
                <a:latin typeface="Verdana"/>
                <a:cs typeface="Verdana"/>
              </a:rPr>
              <a:t>for </a:t>
            </a:r>
            <a:r>
              <a:rPr dirty="0" sz="3500" spc="-1215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100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500" spc="-170">
                <a:solidFill>
                  <a:srgbClr val="3C3C3C"/>
                </a:solidFill>
                <a:latin typeface="Verdana"/>
                <a:cs typeface="Verdana"/>
              </a:rPr>
              <a:t>h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tt</a:t>
            </a:r>
            <a:r>
              <a:rPr dirty="0" sz="3500" spc="-23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90">
                <a:solidFill>
                  <a:srgbClr val="3C3C3C"/>
                </a:solidFill>
                <a:latin typeface="Verdana"/>
                <a:cs typeface="Verdana"/>
              </a:rPr>
              <a:t>b</a:t>
            </a:r>
            <a:r>
              <a:rPr dirty="0" sz="3500" spc="-204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465">
                <a:solidFill>
                  <a:srgbClr val="3C3C3C"/>
                </a:solidFill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5"/>
              <a:t>E</a:t>
            </a:r>
            <a:r>
              <a:rPr dirty="0" spc="-735"/>
              <a:t>x</a:t>
            </a:r>
            <a:r>
              <a:rPr dirty="0" spc="-450"/>
              <a:t>p</a:t>
            </a:r>
            <a:r>
              <a:rPr dirty="0" spc="-450"/>
              <a:t>l</a:t>
            </a:r>
            <a:r>
              <a:rPr dirty="0" spc="-545"/>
              <a:t>o</a:t>
            </a:r>
            <a:r>
              <a:rPr dirty="0" spc="-575"/>
              <a:t>r</a:t>
            </a:r>
            <a:r>
              <a:rPr dirty="0" spc="-254"/>
              <a:t>a</a:t>
            </a:r>
            <a:r>
              <a:rPr dirty="0" spc="-395"/>
              <a:t>t</a:t>
            </a:r>
            <a:r>
              <a:rPr dirty="0" spc="-545"/>
              <a:t>o</a:t>
            </a:r>
            <a:r>
              <a:rPr dirty="0" spc="-575"/>
              <a:t>r</a:t>
            </a:r>
            <a:r>
              <a:rPr dirty="0" spc="-660"/>
              <a:t>y</a:t>
            </a:r>
            <a:r>
              <a:rPr dirty="0" spc="-400"/>
              <a:t> </a:t>
            </a:r>
            <a:r>
              <a:rPr dirty="0" spc="-390"/>
              <a:t>D</a:t>
            </a:r>
            <a:r>
              <a:rPr dirty="0" spc="-254"/>
              <a:t>a</a:t>
            </a:r>
            <a:r>
              <a:rPr dirty="0" spc="-395"/>
              <a:t>t</a:t>
            </a:r>
            <a:r>
              <a:rPr dirty="0" spc="-250"/>
              <a:t>a</a:t>
            </a:r>
            <a:r>
              <a:rPr dirty="0" spc="-400"/>
              <a:t> </a:t>
            </a:r>
            <a:r>
              <a:rPr dirty="0" spc="-120"/>
              <a:t>A</a:t>
            </a:r>
            <a:r>
              <a:rPr dirty="0" spc="-655"/>
              <a:t>n</a:t>
            </a:r>
            <a:r>
              <a:rPr dirty="0" spc="-254"/>
              <a:t>a</a:t>
            </a:r>
            <a:r>
              <a:rPr dirty="0" spc="-450"/>
              <a:t>l</a:t>
            </a:r>
            <a:r>
              <a:rPr dirty="0" spc="-665"/>
              <a:t>y</a:t>
            </a:r>
            <a:r>
              <a:rPr dirty="0" spc="-595"/>
              <a:t>s</a:t>
            </a:r>
            <a:r>
              <a:rPr dirty="0" spc="-450"/>
              <a:t>i</a:t>
            </a:r>
            <a:r>
              <a:rPr dirty="0" spc="-590"/>
              <a:t>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000" cy="10287000"/>
            <a:chOff x="0" y="5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700" y="1028705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230598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8229599"/>
                  </a:lnTo>
                  <a:close/>
                </a:path>
              </a:pathLst>
            </a:custGeom>
            <a:solidFill>
              <a:srgbClr val="FDFD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0280" y="3918025"/>
              <a:ext cx="152400" cy="152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0280" y="4489525"/>
              <a:ext cx="152400" cy="152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0280" y="5061025"/>
              <a:ext cx="152400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0280" y="5632524"/>
              <a:ext cx="152400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0280" y="6204024"/>
              <a:ext cx="152400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0280" y="6775524"/>
              <a:ext cx="152400" cy="1523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312656" y="3641787"/>
            <a:ext cx="7968615" cy="345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74770">
              <a:lnSpc>
                <a:spcPct val="107100"/>
              </a:lnSpc>
              <a:spcBef>
                <a:spcPts val="100"/>
              </a:spcBef>
            </a:pPr>
            <a:r>
              <a:rPr dirty="0" sz="3500" spc="-50">
                <a:solidFill>
                  <a:srgbClr val="3C3C3C"/>
                </a:solidFill>
                <a:latin typeface="Verdana"/>
                <a:cs typeface="Verdana"/>
              </a:rPr>
              <a:t>L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500" spc="-75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95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95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75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3500" spc="-23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95">
                <a:solidFill>
                  <a:srgbClr val="3C3C3C"/>
                </a:solidFill>
                <a:latin typeface="Verdana"/>
                <a:cs typeface="Verdana"/>
              </a:rPr>
              <a:t>ss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500" spc="-175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500" spc="-455">
                <a:solidFill>
                  <a:srgbClr val="3C3C3C"/>
                </a:solidFill>
                <a:latin typeface="Verdana"/>
                <a:cs typeface="Verdana"/>
              </a:rPr>
              <a:t>.  </a:t>
            </a:r>
            <a:r>
              <a:rPr dirty="0" sz="3500" spc="-95">
                <a:solidFill>
                  <a:srgbClr val="3C3C3C"/>
                </a:solidFill>
                <a:latin typeface="Verdana"/>
                <a:cs typeface="Verdana"/>
              </a:rPr>
              <a:t>D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100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95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500" spc="-170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55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23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ee</a:t>
            </a:r>
            <a:r>
              <a:rPr dirty="0" sz="3500" spc="-465">
                <a:solidFill>
                  <a:srgbClr val="3C3C3C"/>
                </a:solidFill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500" spc="-1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175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500" spc="-90">
                <a:solidFill>
                  <a:srgbClr val="3C3C3C"/>
                </a:solidFill>
                <a:latin typeface="Verdana"/>
                <a:cs typeface="Verdana"/>
              </a:rPr>
              <a:t>d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500" spc="-330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50">
                <a:solidFill>
                  <a:srgbClr val="3C3C3C"/>
                </a:solidFill>
                <a:latin typeface="Verdana"/>
                <a:cs typeface="Verdana"/>
              </a:rPr>
              <a:t>F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500" spc="-23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95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465">
                <a:solidFill>
                  <a:srgbClr val="3C3C3C"/>
                </a:solidFill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  <a:p>
            <a:pPr marL="12700" marR="2901950">
              <a:lnSpc>
                <a:spcPct val="107100"/>
              </a:lnSpc>
            </a:pPr>
            <a:r>
              <a:rPr dirty="0" sz="3500" spc="-220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3500" spc="-204">
                <a:solidFill>
                  <a:srgbClr val="3C3C3C"/>
                </a:solidFill>
                <a:latin typeface="Verdana"/>
                <a:cs typeface="Verdana"/>
              </a:rPr>
              <a:t>u</a:t>
            </a:r>
            <a:r>
              <a:rPr dirty="0" sz="3500" spc="-90">
                <a:solidFill>
                  <a:srgbClr val="3C3C3C"/>
                </a:solidFill>
                <a:latin typeface="Verdana"/>
                <a:cs typeface="Verdana"/>
              </a:rPr>
              <a:t>pp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500" spc="-23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500" spc="-155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40">
                <a:solidFill>
                  <a:srgbClr val="3C3C3C"/>
                </a:solidFill>
                <a:latin typeface="Verdana"/>
                <a:cs typeface="Verdana"/>
              </a:rPr>
              <a:t>V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100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</a:t>
            </a:r>
            <a:r>
              <a:rPr dirty="0" sz="3500" spc="-229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15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100">
                <a:solidFill>
                  <a:srgbClr val="3C3C3C"/>
                </a:solidFill>
                <a:latin typeface="Verdana"/>
                <a:cs typeface="Verdana"/>
              </a:rPr>
              <a:t>c</a:t>
            </a:r>
            <a:r>
              <a:rPr dirty="0" sz="3500" spc="-175">
                <a:solidFill>
                  <a:srgbClr val="3C3C3C"/>
                </a:solidFill>
                <a:latin typeface="Verdana"/>
                <a:cs typeface="Verdana"/>
              </a:rPr>
              <a:t>h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175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455">
                <a:solidFill>
                  <a:srgbClr val="3C3C3C"/>
                </a:solidFill>
                <a:latin typeface="Verdana"/>
                <a:cs typeface="Verdana"/>
              </a:rPr>
              <a:t>.  </a:t>
            </a:r>
            <a:r>
              <a:rPr dirty="0" sz="3500" spc="-15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220">
                <a:solidFill>
                  <a:srgbClr val="3C3C3C"/>
                </a:solidFill>
                <a:latin typeface="Verdana"/>
                <a:cs typeface="Verdana"/>
              </a:rPr>
              <a:t>v</a:t>
            </a:r>
            <a:r>
              <a:rPr dirty="0" sz="3500" spc="-18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25">
                <a:solidFill>
                  <a:srgbClr val="3C3C3C"/>
                </a:solidFill>
                <a:latin typeface="Verdana"/>
                <a:cs typeface="Verdana"/>
              </a:rPr>
              <a:t>B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220">
                <a:solidFill>
                  <a:srgbClr val="3C3C3C"/>
                </a:solidFill>
                <a:latin typeface="Verdana"/>
                <a:cs typeface="Verdana"/>
              </a:rPr>
              <a:t>y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95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3500" spc="-465">
                <a:solidFill>
                  <a:srgbClr val="3C3C3C"/>
                </a:solidFill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500" spc="-16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204">
                <a:solidFill>
                  <a:srgbClr val="3C3C3C"/>
                </a:solidFill>
                <a:latin typeface="Verdana"/>
                <a:cs typeface="Verdana"/>
              </a:rPr>
              <a:t>x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23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335">
                <a:solidFill>
                  <a:srgbClr val="3C3C3C"/>
                </a:solidFill>
                <a:latin typeface="Verdana"/>
                <a:cs typeface="Verdana"/>
              </a:rPr>
              <a:t>m</a:t>
            </a:r>
            <a:r>
              <a:rPr dirty="0" sz="3500" spc="-185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165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3500" spc="-235">
                <a:solidFill>
                  <a:srgbClr val="3C3C3C"/>
                </a:solidFill>
                <a:latin typeface="Verdana"/>
                <a:cs typeface="Verdana"/>
              </a:rPr>
              <a:t>r</a:t>
            </a:r>
            <a:r>
              <a:rPr dirty="0" sz="3500" spc="-10">
                <a:solidFill>
                  <a:srgbClr val="3C3C3C"/>
                </a:solidFill>
                <a:latin typeface="Verdana"/>
                <a:cs typeface="Verdana"/>
              </a:rPr>
              <a:t>a</a:t>
            </a:r>
            <a:r>
              <a:rPr dirty="0" sz="3500" spc="-90">
                <a:solidFill>
                  <a:srgbClr val="3C3C3C"/>
                </a:solidFill>
                <a:latin typeface="Verdana"/>
                <a:cs typeface="Verdana"/>
              </a:rPr>
              <a:t>d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190">
                <a:solidFill>
                  <a:srgbClr val="3C3C3C"/>
                </a:solidFill>
                <a:latin typeface="Verdana"/>
                <a:cs typeface="Verdana"/>
              </a:rPr>
              <a:t>e</a:t>
            </a:r>
            <a:r>
              <a:rPr dirty="0" sz="3500" spc="-175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500" spc="-155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25">
                <a:solidFill>
                  <a:srgbClr val="3C3C3C"/>
                </a:solidFill>
                <a:latin typeface="Verdana"/>
                <a:cs typeface="Verdana"/>
              </a:rPr>
              <a:t>B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oo</a:t>
            </a:r>
            <a:r>
              <a:rPr dirty="0" sz="3500" spc="-95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135">
                <a:solidFill>
                  <a:srgbClr val="3C3C3C"/>
                </a:solidFill>
                <a:latin typeface="Verdana"/>
                <a:cs typeface="Verdana"/>
              </a:rPr>
              <a:t>i</a:t>
            </a:r>
            <a:r>
              <a:rPr dirty="0" sz="3500" spc="-175">
                <a:solidFill>
                  <a:srgbClr val="3C3C3C"/>
                </a:solidFill>
                <a:latin typeface="Verdana"/>
                <a:cs typeface="Verdana"/>
              </a:rPr>
              <a:t>n</a:t>
            </a:r>
            <a:r>
              <a:rPr dirty="0" sz="3500" spc="-70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484">
                <a:solidFill>
                  <a:srgbClr val="3C3C3C"/>
                </a:solidFill>
                <a:latin typeface="Verdana"/>
                <a:cs typeface="Verdana"/>
              </a:rPr>
              <a:t>(</a:t>
            </a:r>
            <a:r>
              <a:rPr dirty="0" sz="3500" spc="-125">
                <a:solidFill>
                  <a:srgbClr val="3C3C3C"/>
                </a:solidFill>
                <a:latin typeface="Verdana"/>
                <a:cs typeface="Verdana"/>
              </a:rPr>
              <a:t>X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G</a:t>
            </a:r>
            <a:r>
              <a:rPr dirty="0" sz="3500" spc="-320">
                <a:solidFill>
                  <a:srgbClr val="3C3C3C"/>
                </a:solidFill>
                <a:latin typeface="Verdana"/>
                <a:cs typeface="Verdana"/>
              </a:rPr>
              <a:t> </a:t>
            </a:r>
            <a:r>
              <a:rPr dirty="0" sz="3500" spc="-25">
                <a:solidFill>
                  <a:srgbClr val="3C3C3C"/>
                </a:solidFill>
                <a:latin typeface="Verdana"/>
                <a:cs typeface="Verdana"/>
              </a:rPr>
              <a:t>B</a:t>
            </a:r>
            <a:r>
              <a:rPr dirty="0" sz="3500" spc="-130">
                <a:solidFill>
                  <a:srgbClr val="3C3C3C"/>
                </a:solidFill>
                <a:latin typeface="Verdana"/>
                <a:cs typeface="Verdana"/>
              </a:rPr>
              <a:t>oo</a:t>
            </a:r>
            <a:r>
              <a:rPr dirty="0" sz="3500" spc="-95">
                <a:solidFill>
                  <a:srgbClr val="3C3C3C"/>
                </a:solidFill>
                <a:latin typeface="Verdana"/>
                <a:cs typeface="Verdana"/>
              </a:rPr>
              <a:t>s</a:t>
            </a:r>
            <a:r>
              <a:rPr dirty="0" sz="3500" spc="-160">
                <a:solidFill>
                  <a:srgbClr val="3C3C3C"/>
                </a:solidFill>
                <a:latin typeface="Verdana"/>
                <a:cs typeface="Verdana"/>
              </a:rPr>
              <a:t>t</a:t>
            </a:r>
            <a:r>
              <a:rPr dirty="0" sz="3500" spc="-484">
                <a:solidFill>
                  <a:srgbClr val="3C3C3C"/>
                </a:solidFill>
                <a:latin typeface="Verdana"/>
                <a:cs typeface="Verdana"/>
              </a:rPr>
              <a:t>)</a:t>
            </a:r>
            <a:r>
              <a:rPr dirty="0" sz="3500" spc="-465">
                <a:solidFill>
                  <a:srgbClr val="3C3C3C"/>
                </a:solidFill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17240" y="1899783"/>
            <a:ext cx="938022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Implementing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Algorithms.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C3C3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devil</dc:creator>
  <cp:keywords>DAEwz4aFQlo,BAEwzy3FDEU</cp:keywords>
  <dc:title>AGRICULTURE PRODUCTION OPTIMZATION ENGINE</dc:title>
  <dcterms:created xsi:type="dcterms:W3CDTF">2021-11-26T08:52:09Z</dcterms:created>
  <dcterms:modified xsi:type="dcterms:W3CDTF">2021-11-26T08:52:09Z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2021-11-26T00:00:00Z</vt:filetime>
  </property>
</Properties>
</file>