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5" r:id="rId3"/>
    <p:sldId id="266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9" r:id="rId12"/>
    <p:sldId id="280" r:id="rId13"/>
    <p:sldId id="281" r:id="rId14"/>
    <p:sldId id="282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7/27/2022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7/27/2022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348880"/>
            <a:ext cx="10058400" cy="1711037"/>
          </a:xfrm>
        </p:spPr>
        <p:txBody>
          <a:bodyPr/>
          <a:lstStyle/>
          <a:p>
            <a:r>
              <a:rPr lang="en-IN" dirty="0" smtClean="0"/>
              <a:t>SEARCH ENGINE</a:t>
            </a:r>
            <a:br>
              <a:rPr lang="en-IN" dirty="0" smtClean="0"/>
            </a:br>
            <a:r>
              <a:rPr lang="en-IN" sz="2000" dirty="0" smtClean="0"/>
              <a:t>COMP-8547 ADVANCED COMPUTING CONCEPTS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49080"/>
            <a:ext cx="10058400" cy="1512168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INSTRUCTOR: DR MAHDI FIROOZJAEI</a:t>
            </a:r>
          </a:p>
          <a:p>
            <a:endParaRPr lang="en-IN" dirty="0" smtClean="0"/>
          </a:p>
          <a:p>
            <a:r>
              <a:rPr lang="en-IN" dirty="0" smtClean="0"/>
              <a:t>TEAMMATES:	DEVAM K. JANI, 110087329</a:t>
            </a:r>
          </a:p>
          <a:p>
            <a:r>
              <a:rPr lang="en-IN" dirty="0"/>
              <a:t>	</a:t>
            </a:r>
            <a:r>
              <a:rPr lang="en-IN" dirty="0" smtClean="0"/>
              <a:t>	HARSH P. KESHRUWALA</a:t>
            </a:r>
            <a:r>
              <a:rPr lang="en-IN" dirty="0"/>
              <a:t>, 110087334</a:t>
            </a:r>
          </a:p>
          <a:p>
            <a:r>
              <a:rPr lang="en-IN" dirty="0"/>
              <a:t>		STEEVE NAZARETH, 110087871</a:t>
            </a:r>
          </a:p>
          <a:p>
            <a:r>
              <a:rPr lang="en-IN" dirty="0"/>
              <a:t>	</a:t>
            </a:r>
            <a:r>
              <a:rPr lang="en-IN" dirty="0" smtClean="0"/>
              <a:t>	JAY PATEL, 110088120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EACH TEAMMATE’S RESPONSIBILITY</a:t>
            </a:r>
            <a:endParaRPr sz="3400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76400" y="2698105"/>
            <a:ext cx="8812088" cy="188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+mn-lt"/>
              </a:rPr>
              <a:t>DEVAM K. JANI – BOYER MOORE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+mn-lt"/>
              </a:rPr>
              <a:t>HARSH P. KESHRUWALA </a:t>
            </a:r>
            <a:r>
              <a:rPr lang="en-US" sz="2400" dirty="0" smtClean="0"/>
              <a:t>– WORD SEARCH</a:t>
            </a:r>
            <a:endParaRPr lang="en-US" sz="2400" dirty="0" smtClean="0">
              <a:solidFill>
                <a:schemeClr val="tx1">
                  <a:lumMod val="85000"/>
                </a:schemeClr>
              </a:solidFill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+mn-lt"/>
              </a:rPr>
              <a:t>STEEVE NAZARETH – </a:t>
            </a:r>
            <a:r>
              <a:rPr lang="en-US" sz="2400" dirty="0" smtClean="0"/>
              <a:t>HTML PARSER, PAGE RANKING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+mn-lt"/>
              </a:rPr>
              <a:t>JAY PATEL – WEB CRAWLER</a:t>
            </a:r>
            <a:endParaRPr lang="en-US" dirty="0">
              <a:solidFill>
                <a:schemeClr val="tx1">
                  <a:lumMod val="8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CRAWLER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7704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PARSER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954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494013" cy="1828800"/>
          </a:xfrm>
        </p:spPr>
        <p:txBody>
          <a:bodyPr/>
          <a:lstStyle/>
          <a:p>
            <a:r>
              <a:rPr lang="en-IN" dirty="0" smtClean="0"/>
              <a:t>EDIT DISTANCE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20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BOYER MOORE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6284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59496" y="3140968"/>
            <a:ext cx="9144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4. DEMO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96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59496" y="3140968"/>
            <a:ext cx="9144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5</a:t>
            </a:r>
            <a:r>
              <a:rPr lang="en-IN" dirty="0" smtClean="0"/>
              <a:t>. CONCLUSION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33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676400" y="2698105"/>
            <a:ext cx="8812088" cy="188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227483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following tools are </a:t>
            </a:r>
            <a:r>
              <a:rPr lang="en-US" dirty="0" err="1"/>
              <a:t>utilised</a:t>
            </a:r>
            <a:r>
              <a:rPr lang="en-US" dirty="0"/>
              <a:t> in this project: Web Crawl, HTML to TXT conversion, TXT document preprocessing, Word frequency, Inverted Index, and Spell Checker. We support this via the usage of </a:t>
            </a:r>
            <a:r>
              <a:rPr lang="en-US" dirty="0" err="1"/>
              <a:t>hashtables</a:t>
            </a:r>
            <a:r>
              <a:rPr lang="en-US" dirty="0"/>
              <a:t>, queues, TSTs, and other data structures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search engine uses a certain method to retrieve information from the Internet and provides feedback to the user of a search technology in accordance with the user's needs and a particular algorithm.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03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9776" y="4005064"/>
            <a:ext cx="3733056" cy="864096"/>
          </a:xfrm>
        </p:spPr>
        <p:txBody>
          <a:bodyPr/>
          <a:lstStyle/>
          <a:p>
            <a:pPr algn="ctr"/>
            <a:r>
              <a:rPr lang="en-IN" dirty="0" smtClean="0"/>
              <a:t>THANK </a:t>
            </a:r>
            <a:r>
              <a:rPr lang="en-IN" dirty="0" smtClean="0">
                <a:solidFill>
                  <a:schemeClr val="accent1"/>
                </a:solidFill>
              </a:rPr>
              <a:t>YOU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CONCEPTS AND PRACTICE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DEMO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18048"/>
            <a:ext cx="9144000" cy="1143000"/>
          </a:xfrm>
        </p:spPr>
        <p:txBody>
          <a:bodyPr/>
          <a:lstStyle/>
          <a:p>
            <a:r>
              <a:rPr lang="en-IN" dirty="0" smtClean="0"/>
              <a:t>1. INTRODUCTION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 SEARCH ENGINE?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A software system to perform web search.</a:t>
            </a:r>
            <a:endParaRPr dirty="0"/>
          </a:p>
          <a:p>
            <a:r>
              <a:rPr lang="en-US" dirty="0" smtClean="0"/>
              <a:t>A </a:t>
            </a:r>
            <a:r>
              <a:rPr lang="en-US" dirty="0"/>
              <a:t>web service that searches the internet (often known as the </a:t>
            </a:r>
            <a:r>
              <a:rPr lang="en-US" dirty="0" smtClean="0"/>
              <a:t>“WWW") </a:t>
            </a:r>
            <a:r>
              <a:rPr lang="en-US" dirty="0"/>
              <a:t>for information based on a user's </a:t>
            </a:r>
            <a:r>
              <a:rPr lang="en-US" dirty="0" smtClean="0"/>
              <a:t>search</a:t>
            </a:r>
            <a:endParaRPr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7176" y="1903918"/>
            <a:ext cx="4343400" cy="282122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903762" y="4832203"/>
            <a:ext cx="4376814" cy="541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REFERENCE: 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https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://neeva.com/learn/what-is-a-search-engine 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WIDELY-USED SEARCH ENGINES</a:t>
            </a:r>
            <a:endParaRPr dirty="0"/>
          </a:p>
        </p:txBody>
      </p:sp>
      <p:pic>
        <p:nvPicPr>
          <p:cNvPr id="1026" name="Picture 2" descr="Top 10 Search Engines In The World (2022 Update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1828800"/>
            <a:ext cx="780288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194560" y="6165304"/>
            <a:ext cx="7802879" cy="3817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/>
              <a:t>REFERENCE: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https://www.reliablesoft.net/top-10-search-engines-in-the-world/</a:t>
            </a:r>
            <a:endParaRPr lang="en-US" sz="16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>
            <a:normAutofit/>
          </a:bodyPr>
          <a:lstStyle/>
          <a:p>
            <a:r>
              <a:rPr lang="en-IN" sz="3400" dirty="0">
                <a:solidFill>
                  <a:schemeClr val="accent1"/>
                </a:solidFill>
              </a:rPr>
              <a:t>CORE MODULES OF A </a:t>
            </a:r>
            <a:r>
              <a:rPr lang="en-IN" sz="3400" dirty="0" smtClean="0">
                <a:solidFill>
                  <a:schemeClr val="accent1"/>
                </a:solidFill>
              </a:rPr>
              <a:t>SEARCH </a:t>
            </a:r>
            <a:r>
              <a:rPr lang="en-IN" sz="3400" dirty="0">
                <a:solidFill>
                  <a:schemeClr val="accent1"/>
                </a:solidFill>
              </a:rPr>
              <a:t>ENGINE</a:t>
            </a:r>
            <a:endParaRPr sz="3400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0" y="1825625"/>
            <a:ext cx="43434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76400" y="1978025"/>
            <a:ext cx="43434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Web Crawler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Indexer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Crawling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Ranker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Database Management System (DBMS)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Search Engine User Interface (SEUI)</a:t>
            </a:r>
            <a:endParaRPr lang="en-US" dirty="0">
              <a:solidFill>
                <a:schemeClr val="tx1">
                  <a:lumMod val="85000"/>
                </a:schemeClr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1700808"/>
            <a:ext cx="4896544" cy="417646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384032" y="5877272"/>
            <a:ext cx="489654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" dirty="0" smtClean="0"/>
              <a:t>REFERENCE: </a:t>
            </a:r>
            <a:r>
              <a:rPr lang="en-US" sz="2100" dirty="0" smtClean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https</a:t>
            </a:r>
            <a:r>
              <a:rPr lang="en-US" sz="2100" dirty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://www.istockphoto.com/vector/isometric-businessman-hand-use-tablet-to-searching-keyword-on-search-engine-gm1025271302-275048990</a:t>
            </a: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718048"/>
            <a:ext cx="9144000" cy="1143000"/>
          </a:xfrm>
        </p:spPr>
        <p:txBody>
          <a:bodyPr/>
          <a:lstStyle/>
          <a:p>
            <a:r>
              <a:rPr lang="en-IN" dirty="0"/>
              <a:t>2</a:t>
            </a:r>
            <a:r>
              <a:rPr lang="en-IN" dirty="0" smtClean="0"/>
              <a:t>. STRUCTURE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32656"/>
            <a:ext cx="9144000" cy="1143000"/>
          </a:xfrm>
        </p:spPr>
        <p:txBody>
          <a:bodyPr/>
          <a:lstStyle/>
          <a:p>
            <a:r>
              <a:rPr lang="en-US" dirty="0" smtClean="0"/>
              <a:t>FLOW CHART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9" y="1556792"/>
            <a:ext cx="8424936" cy="502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3150096"/>
            <a:ext cx="9144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3</a:t>
            </a:r>
            <a:r>
              <a:rPr lang="en-IN" dirty="0" smtClean="0"/>
              <a:t>. CONCEPT AND PRACTICE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346</TotalTime>
  <Words>274</Words>
  <Application>Microsoft Office PowerPoint</Application>
  <PresentationFormat>Widescreen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Candara</vt:lpstr>
      <vt:lpstr>Consolas</vt:lpstr>
      <vt:lpstr>Tech Computer 16x9</vt:lpstr>
      <vt:lpstr>SEARCH ENGINE COMP-8547 ADVANCED COMPUTING CONCEPTS </vt:lpstr>
      <vt:lpstr>TABLE OF CONTENTS</vt:lpstr>
      <vt:lpstr>1. INTRODUCTION</vt:lpstr>
      <vt:lpstr>WHAT IS A SEARCH ENGINE?</vt:lpstr>
      <vt:lpstr>SOME WIDELY-USED SEARCH ENGINES</vt:lpstr>
      <vt:lpstr>CORE MODULES OF A SEARCH ENGINE</vt:lpstr>
      <vt:lpstr>2. STRUCTURE</vt:lpstr>
      <vt:lpstr>FLOW CHART</vt:lpstr>
      <vt:lpstr>PowerPoint Presentation</vt:lpstr>
      <vt:lpstr>EACH TEAMMATE’S RESPONSIBILITY</vt:lpstr>
      <vt:lpstr>WEB CRAWLER</vt:lpstr>
      <vt:lpstr>HTML PARSER</vt:lpstr>
      <vt:lpstr>EDIT DISTANCE</vt:lpstr>
      <vt:lpstr>BOYER MOORE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COMP-8547 ADVANCED COMPUTING CONCEPTS</dc:title>
  <dc:creator>Devam Jani</dc:creator>
  <cp:lastModifiedBy>Devam Jani</cp:lastModifiedBy>
  <cp:revision>12</cp:revision>
  <dcterms:created xsi:type="dcterms:W3CDTF">2022-07-27T20:46:03Z</dcterms:created>
  <dcterms:modified xsi:type="dcterms:W3CDTF">2022-07-28T02:32:53Z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