
<file path=[Content_Types].xml><?xml version="1.0" encoding="utf-8"?>
<Types xmlns="http://schemas.openxmlformats.org/package/2006/content-types">
  <Default Extension="jpeg" ContentType="image/jpeg"/>
  <Default Extension="m4a" ContentType="audio/mp4"/>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28"/>
  </p:notesMasterIdLst>
  <p:sldIdLst>
    <p:sldId id="256" r:id="rId2"/>
    <p:sldId id="258" r:id="rId3"/>
    <p:sldId id="274" r:id="rId4"/>
    <p:sldId id="259" r:id="rId5"/>
    <p:sldId id="260" r:id="rId6"/>
    <p:sldId id="275" r:id="rId7"/>
    <p:sldId id="276" r:id="rId8"/>
    <p:sldId id="261" r:id="rId9"/>
    <p:sldId id="262" r:id="rId10"/>
    <p:sldId id="277" r:id="rId11"/>
    <p:sldId id="278" r:id="rId12"/>
    <p:sldId id="279" r:id="rId13"/>
    <p:sldId id="263" r:id="rId14"/>
    <p:sldId id="264" r:id="rId15"/>
    <p:sldId id="266" r:id="rId16"/>
    <p:sldId id="267" r:id="rId17"/>
    <p:sldId id="280" r:id="rId18"/>
    <p:sldId id="281" r:id="rId19"/>
    <p:sldId id="282" r:id="rId20"/>
    <p:sldId id="283" r:id="rId21"/>
    <p:sldId id="284" r:id="rId22"/>
    <p:sldId id="285" r:id="rId23"/>
    <p:sldId id="268" r:id="rId24"/>
    <p:sldId id="286" r:id="rId25"/>
    <p:sldId id="287" r:id="rId26"/>
    <p:sldId id="27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46698F"/>
    <a:srgbClr val="525034"/>
    <a:srgbClr val="8C0000"/>
    <a:srgbClr val="A3771F"/>
    <a:srgbClr val="2F5737"/>
    <a:srgbClr val="66CCFF"/>
    <a:srgbClr val="FFFFFF"/>
    <a:srgbClr val="FF66FF"/>
    <a:srgbClr val="0A1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5FEDF-92A7-42BD-82EB-DD3DDCCEC801}" v="307" dt="2023-07-28T07:34:11.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 Majji" userId="5f82b0fd67849187" providerId="Windows Live" clId="Web-{DF54F6A4-6D17-4BEE-B588-C0C8E1A4E524}"/>
    <pc:docChg chg="modSld">
      <pc:chgData name="Deva Majji" userId="5f82b0fd67849187" providerId="Windows Live" clId="Web-{DF54F6A4-6D17-4BEE-B588-C0C8E1A4E524}" dt="2023-07-21T15:35:24.532" v="10" actId="20577"/>
      <pc:docMkLst>
        <pc:docMk/>
      </pc:docMkLst>
      <pc:sldChg chg="modSp">
        <pc:chgData name="Deva Majji" userId="5f82b0fd67849187" providerId="Windows Live" clId="Web-{DF54F6A4-6D17-4BEE-B588-C0C8E1A4E524}" dt="2023-07-21T15:35:24.532" v="10" actId="20577"/>
        <pc:sldMkLst>
          <pc:docMk/>
          <pc:sldMk cId="0" sldId="258"/>
        </pc:sldMkLst>
        <pc:spChg chg="mod">
          <ac:chgData name="Deva Majji" userId="5f82b0fd67849187" providerId="Windows Live" clId="Web-{DF54F6A4-6D17-4BEE-B588-C0C8E1A4E524}" dt="2023-07-21T15:35:24.532" v="10" actId="20577"/>
          <ac:spMkLst>
            <pc:docMk/>
            <pc:sldMk cId="0" sldId="258"/>
            <ac:spMk id="67" creationId="{00000000-0000-0000-0000-000000000000}"/>
          </ac:spMkLst>
        </pc:spChg>
      </pc:sldChg>
    </pc:docChg>
  </pc:docChgLst>
  <pc:docChgLst>
    <pc:chgData name="Deva Majji" userId="5f82b0fd67849187" providerId="LiveId" clId="{7905FEDF-92A7-42BD-82EB-DD3DDCCEC801}"/>
    <pc:docChg chg="undo custSel addSld delSld modSld sldOrd addSection delSection">
      <pc:chgData name="Deva Majji" userId="5f82b0fd67849187" providerId="LiveId" clId="{7905FEDF-92A7-42BD-82EB-DD3DDCCEC801}" dt="2023-07-28T07:48:41.279" v="5070" actId="20577"/>
      <pc:docMkLst>
        <pc:docMk/>
      </pc:docMkLst>
      <pc:sldChg chg="addSp delSp modSp mod modTransition delAnim modAnim modNotes">
        <pc:chgData name="Deva Majji" userId="5f82b0fd67849187" providerId="LiveId" clId="{7905FEDF-92A7-42BD-82EB-DD3DDCCEC801}" dt="2023-07-28T07:41:21.458" v="5066" actId="21"/>
        <pc:sldMkLst>
          <pc:docMk/>
          <pc:sldMk cId="0" sldId="256"/>
        </pc:sldMkLst>
        <pc:spChg chg="mod">
          <ac:chgData name="Deva Majji" userId="5f82b0fd67849187" providerId="LiveId" clId="{7905FEDF-92A7-42BD-82EB-DD3DDCCEC801}" dt="2023-07-23T08:53:54.222" v="3773" actId="27803"/>
          <ac:spMkLst>
            <pc:docMk/>
            <pc:sldMk cId="0" sldId="256"/>
            <ac:spMk id="6" creationId="{0C76052B-1BB7-BAEE-A99E-F86060A06563}"/>
          </ac:spMkLst>
        </pc:spChg>
        <pc:spChg chg="mod">
          <ac:chgData name="Deva Majji" userId="5f82b0fd67849187" providerId="LiveId" clId="{7905FEDF-92A7-42BD-82EB-DD3DDCCEC801}" dt="2023-07-23T08:53:54.222" v="3773" actId="27803"/>
          <ac:spMkLst>
            <pc:docMk/>
            <pc:sldMk cId="0" sldId="256"/>
            <ac:spMk id="7" creationId="{DA74FE96-40BA-F4F5-0237-41EF807626B2}"/>
          </ac:spMkLst>
        </pc:spChg>
        <pc:spChg chg="mod">
          <ac:chgData name="Deva Majji" userId="5f82b0fd67849187" providerId="LiveId" clId="{7905FEDF-92A7-42BD-82EB-DD3DDCCEC801}" dt="2023-07-23T08:53:54.222" v="3773" actId="27803"/>
          <ac:spMkLst>
            <pc:docMk/>
            <pc:sldMk cId="0" sldId="256"/>
            <ac:spMk id="8" creationId="{D52306C1-297A-18F5-C051-3C5811167C89}"/>
          </ac:spMkLst>
        </pc:spChg>
        <pc:spChg chg="mod">
          <ac:chgData name="Deva Majji" userId="5f82b0fd67849187" providerId="LiveId" clId="{7905FEDF-92A7-42BD-82EB-DD3DDCCEC801}" dt="2023-07-23T08:53:54.222" v="3773" actId="27803"/>
          <ac:spMkLst>
            <pc:docMk/>
            <pc:sldMk cId="0" sldId="256"/>
            <ac:spMk id="10" creationId="{1AD27F9B-EDF6-70C0-E9F1-1C7CB44D2BA0}"/>
          </ac:spMkLst>
        </pc:spChg>
        <pc:spChg chg="mod">
          <ac:chgData name="Deva Majji" userId="5f82b0fd67849187" providerId="LiveId" clId="{7905FEDF-92A7-42BD-82EB-DD3DDCCEC801}" dt="2023-07-23T08:53:54.222" v="3773" actId="27803"/>
          <ac:spMkLst>
            <pc:docMk/>
            <pc:sldMk cId="0" sldId="256"/>
            <ac:spMk id="11" creationId="{238C4F44-0F00-14BE-9B26-6EF16B0543FF}"/>
          </ac:spMkLst>
        </pc:spChg>
        <pc:spChg chg="mod">
          <ac:chgData name="Deva Majji" userId="5f82b0fd67849187" providerId="LiveId" clId="{7905FEDF-92A7-42BD-82EB-DD3DDCCEC801}" dt="2023-07-23T08:53:54.222" v="3773" actId="27803"/>
          <ac:spMkLst>
            <pc:docMk/>
            <pc:sldMk cId="0" sldId="256"/>
            <ac:spMk id="13" creationId="{E3D428DB-8B6B-20B5-2D5C-033F59D28440}"/>
          </ac:spMkLst>
        </pc:spChg>
        <pc:spChg chg="mod">
          <ac:chgData name="Deva Majji" userId="5f82b0fd67849187" providerId="LiveId" clId="{7905FEDF-92A7-42BD-82EB-DD3DDCCEC801}" dt="2023-07-23T08:53:54.222" v="3773" actId="27803"/>
          <ac:spMkLst>
            <pc:docMk/>
            <pc:sldMk cId="0" sldId="256"/>
            <ac:spMk id="14" creationId="{468E94C7-E3FA-3963-519B-626EBD42A805}"/>
          </ac:spMkLst>
        </pc:spChg>
        <pc:spChg chg="mod">
          <ac:chgData name="Deva Majji" userId="5f82b0fd67849187" providerId="LiveId" clId="{7905FEDF-92A7-42BD-82EB-DD3DDCCEC801}" dt="2023-07-23T08:53:54.222" v="3773" actId="27803"/>
          <ac:spMkLst>
            <pc:docMk/>
            <pc:sldMk cId="0" sldId="256"/>
            <ac:spMk id="15" creationId="{63CFD9AD-E260-588F-4D8D-B7BA10E8A259}"/>
          </ac:spMkLst>
        </pc:spChg>
        <pc:spChg chg="mod">
          <ac:chgData name="Deva Majji" userId="5f82b0fd67849187" providerId="LiveId" clId="{7905FEDF-92A7-42BD-82EB-DD3DDCCEC801}" dt="2023-07-23T08:53:54.222" v="3773" actId="27803"/>
          <ac:spMkLst>
            <pc:docMk/>
            <pc:sldMk cId="0" sldId="256"/>
            <ac:spMk id="16" creationId="{86E49F73-61F7-7AAD-6AAC-EE411F5714BB}"/>
          </ac:spMkLst>
        </pc:spChg>
        <pc:spChg chg="mod">
          <ac:chgData name="Deva Majji" userId="5f82b0fd67849187" providerId="LiveId" clId="{7905FEDF-92A7-42BD-82EB-DD3DDCCEC801}" dt="2023-07-23T08:53:54.222" v="3773" actId="27803"/>
          <ac:spMkLst>
            <pc:docMk/>
            <pc:sldMk cId="0" sldId="256"/>
            <ac:spMk id="17" creationId="{A28540FD-B34D-DD9C-70B5-7D291FBB7D85}"/>
          </ac:spMkLst>
        </pc:spChg>
        <pc:spChg chg="mod">
          <ac:chgData name="Deva Majji" userId="5f82b0fd67849187" providerId="LiveId" clId="{7905FEDF-92A7-42BD-82EB-DD3DDCCEC801}" dt="2023-07-23T08:53:54.222" v="3773" actId="27803"/>
          <ac:spMkLst>
            <pc:docMk/>
            <pc:sldMk cId="0" sldId="256"/>
            <ac:spMk id="19" creationId="{67ACB518-BB0D-2D62-0AB7-DD05B5670664}"/>
          </ac:spMkLst>
        </pc:spChg>
        <pc:spChg chg="mod">
          <ac:chgData name="Deva Majji" userId="5f82b0fd67849187" providerId="LiveId" clId="{7905FEDF-92A7-42BD-82EB-DD3DDCCEC801}" dt="2023-07-23T08:53:54.222" v="3773" actId="27803"/>
          <ac:spMkLst>
            <pc:docMk/>
            <pc:sldMk cId="0" sldId="256"/>
            <ac:spMk id="20" creationId="{5BE1C655-97BB-F789-1527-44B2EE7B064A}"/>
          </ac:spMkLst>
        </pc:spChg>
        <pc:spChg chg="mod">
          <ac:chgData name="Deva Majji" userId="5f82b0fd67849187" providerId="LiveId" clId="{7905FEDF-92A7-42BD-82EB-DD3DDCCEC801}" dt="2023-07-23T08:53:54.222" v="3773" actId="27803"/>
          <ac:spMkLst>
            <pc:docMk/>
            <pc:sldMk cId="0" sldId="256"/>
            <ac:spMk id="22" creationId="{9CEDEEFA-4810-FE01-F219-428E430CB8A0}"/>
          </ac:spMkLst>
        </pc:spChg>
        <pc:spChg chg="mod">
          <ac:chgData name="Deva Majji" userId="5f82b0fd67849187" providerId="LiveId" clId="{7905FEDF-92A7-42BD-82EB-DD3DDCCEC801}" dt="2023-07-23T08:53:54.222" v="3773" actId="27803"/>
          <ac:spMkLst>
            <pc:docMk/>
            <pc:sldMk cId="0" sldId="256"/>
            <ac:spMk id="23" creationId="{EBF65D38-B51D-D406-CCBD-8A4F4B0FB0FE}"/>
          </ac:spMkLst>
        </pc:spChg>
        <pc:spChg chg="mod">
          <ac:chgData name="Deva Majji" userId="5f82b0fd67849187" providerId="LiveId" clId="{7905FEDF-92A7-42BD-82EB-DD3DDCCEC801}" dt="2023-07-23T08:53:54.222" v="3773" actId="27803"/>
          <ac:spMkLst>
            <pc:docMk/>
            <pc:sldMk cId="0" sldId="256"/>
            <ac:spMk id="24" creationId="{B4F4AC43-5A06-F4F3-2E87-9A9EDC709B3D}"/>
          </ac:spMkLst>
        </pc:spChg>
        <pc:spChg chg="mod">
          <ac:chgData name="Deva Majji" userId="5f82b0fd67849187" providerId="LiveId" clId="{7905FEDF-92A7-42BD-82EB-DD3DDCCEC801}" dt="2023-07-23T08:53:54.222" v="3773" actId="27803"/>
          <ac:spMkLst>
            <pc:docMk/>
            <pc:sldMk cId="0" sldId="256"/>
            <ac:spMk id="25" creationId="{941947A1-215B-84E7-7DEB-CDE1F046775C}"/>
          </ac:spMkLst>
        </pc:spChg>
        <pc:spChg chg="mod">
          <ac:chgData name="Deva Majji" userId="5f82b0fd67849187" providerId="LiveId" clId="{7905FEDF-92A7-42BD-82EB-DD3DDCCEC801}" dt="2023-07-23T08:53:54.222" v="3773" actId="27803"/>
          <ac:spMkLst>
            <pc:docMk/>
            <pc:sldMk cId="0" sldId="256"/>
            <ac:spMk id="26" creationId="{A37CE17C-6DB2-9775-F686-4CC7F7F6DC58}"/>
          </ac:spMkLst>
        </pc:spChg>
        <pc:spChg chg="mod">
          <ac:chgData name="Deva Majji" userId="5f82b0fd67849187" providerId="LiveId" clId="{7905FEDF-92A7-42BD-82EB-DD3DDCCEC801}" dt="2023-07-23T08:53:54.222" v="3773" actId="27803"/>
          <ac:spMkLst>
            <pc:docMk/>
            <pc:sldMk cId="0" sldId="256"/>
            <ac:spMk id="28" creationId="{1801F115-BE31-D8E4-2DE0-A30EF006EC13}"/>
          </ac:spMkLst>
        </pc:spChg>
        <pc:spChg chg="mod">
          <ac:chgData name="Deva Majji" userId="5f82b0fd67849187" providerId="LiveId" clId="{7905FEDF-92A7-42BD-82EB-DD3DDCCEC801}" dt="2023-07-23T08:53:54.222" v="3773" actId="27803"/>
          <ac:spMkLst>
            <pc:docMk/>
            <pc:sldMk cId="0" sldId="256"/>
            <ac:spMk id="29" creationId="{6F79E293-EBAD-6816-3FCA-9A03430EE84F}"/>
          </ac:spMkLst>
        </pc:spChg>
        <pc:spChg chg="mod">
          <ac:chgData name="Deva Majji" userId="5f82b0fd67849187" providerId="LiveId" clId="{7905FEDF-92A7-42BD-82EB-DD3DDCCEC801}" dt="2023-07-23T08:53:54.222" v="3773" actId="27803"/>
          <ac:spMkLst>
            <pc:docMk/>
            <pc:sldMk cId="0" sldId="256"/>
            <ac:spMk id="31" creationId="{DCBAAD4C-E5AE-D784-93AE-805BC7EA96D3}"/>
          </ac:spMkLst>
        </pc:spChg>
        <pc:spChg chg="mod">
          <ac:chgData name="Deva Majji" userId="5f82b0fd67849187" providerId="LiveId" clId="{7905FEDF-92A7-42BD-82EB-DD3DDCCEC801}" dt="2023-07-23T08:53:54.222" v="3773" actId="27803"/>
          <ac:spMkLst>
            <pc:docMk/>
            <pc:sldMk cId="0" sldId="256"/>
            <ac:spMk id="32" creationId="{FF8659FE-0004-F4FD-C734-DD7D51431A76}"/>
          </ac:spMkLst>
        </pc:spChg>
        <pc:spChg chg="mod">
          <ac:chgData name="Deva Majji" userId="5f82b0fd67849187" providerId="LiveId" clId="{7905FEDF-92A7-42BD-82EB-DD3DDCCEC801}" dt="2023-07-23T08:53:54.222" v="3773" actId="27803"/>
          <ac:spMkLst>
            <pc:docMk/>
            <pc:sldMk cId="0" sldId="256"/>
            <ac:spMk id="33" creationId="{E0B6DEFE-09CC-938B-0365-923E4A3A286D}"/>
          </ac:spMkLst>
        </pc:spChg>
        <pc:spChg chg="mod">
          <ac:chgData name="Deva Majji" userId="5f82b0fd67849187" providerId="LiveId" clId="{7905FEDF-92A7-42BD-82EB-DD3DDCCEC801}" dt="2023-07-23T08:53:54.222" v="3773" actId="27803"/>
          <ac:spMkLst>
            <pc:docMk/>
            <pc:sldMk cId="0" sldId="256"/>
            <ac:spMk id="34" creationId="{795C3C6F-4C82-9A25-351F-41C7C3969AC4}"/>
          </ac:spMkLst>
        </pc:spChg>
        <pc:spChg chg="mod">
          <ac:chgData name="Deva Majji" userId="5f82b0fd67849187" providerId="LiveId" clId="{7905FEDF-92A7-42BD-82EB-DD3DDCCEC801}" dt="2023-07-23T08:53:54.222" v="3773" actId="27803"/>
          <ac:spMkLst>
            <pc:docMk/>
            <pc:sldMk cId="0" sldId="256"/>
            <ac:spMk id="35" creationId="{D7388463-5932-0541-731D-B370201AFD86}"/>
          </ac:spMkLst>
        </pc:spChg>
        <pc:spChg chg="mod">
          <ac:chgData name="Deva Majji" userId="5f82b0fd67849187" providerId="LiveId" clId="{7905FEDF-92A7-42BD-82EB-DD3DDCCEC801}" dt="2023-07-23T08:53:54.222" v="3773" actId="27803"/>
          <ac:spMkLst>
            <pc:docMk/>
            <pc:sldMk cId="0" sldId="256"/>
            <ac:spMk id="37" creationId="{5A6F2A3B-662E-E35C-48B9-D183B1FE7827}"/>
          </ac:spMkLst>
        </pc:spChg>
        <pc:spChg chg="mod">
          <ac:chgData name="Deva Majji" userId="5f82b0fd67849187" providerId="LiveId" clId="{7905FEDF-92A7-42BD-82EB-DD3DDCCEC801}" dt="2023-07-23T08:53:54.222" v="3773" actId="27803"/>
          <ac:spMkLst>
            <pc:docMk/>
            <pc:sldMk cId="0" sldId="256"/>
            <ac:spMk id="38" creationId="{E5B782B3-34B1-A9C3-77D1-F104132C0051}"/>
          </ac:spMkLst>
        </pc:spChg>
        <pc:spChg chg="mod">
          <ac:chgData name="Deva Majji" userId="5f82b0fd67849187" providerId="LiveId" clId="{7905FEDF-92A7-42BD-82EB-DD3DDCCEC801}" dt="2023-07-23T08:53:54.222" v="3773" actId="27803"/>
          <ac:spMkLst>
            <pc:docMk/>
            <pc:sldMk cId="0" sldId="256"/>
            <ac:spMk id="40" creationId="{59D6D1A2-A666-D908-CA3F-DC7B8FC4ED3F}"/>
          </ac:spMkLst>
        </pc:spChg>
        <pc:spChg chg="mod">
          <ac:chgData name="Deva Majji" userId="5f82b0fd67849187" providerId="LiveId" clId="{7905FEDF-92A7-42BD-82EB-DD3DDCCEC801}" dt="2023-07-23T08:53:54.222" v="3773" actId="27803"/>
          <ac:spMkLst>
            <pc:docMk/>
            <pc:sldMk cId="0" sldId="256"/>
            <ac:spMk id="41" creationId="{6A292ABC-15C4-141F-0B32-30A284157FD3}"/>
          </ac:spMkLst>
        </pc:spChg>
        <pc:spChg chg="mod">
          <ac:chgData name="Deva Majji" userId="5f82b0fd67849187" providerId="LiveId" clId="{7905FEDF-92A7-42BD-82EB-DD3DDCCEC801}" dt="2023-07-23T08:53:54.222" v="3773" actId="27803"/>
          <ac:spMkLst>
            <pc:docMk/>
            <pc:sldMk cId="0" sldId="256"/>
            <ac:spMk id="43" creationId="{06ADABB2-C376-4292-2BD8-FF63C369B709}"/>
          </ac:spMkLst>
        </pc:spChg>
        <pc:spChg chg="mod">
          <ac:chgData name="Deva Majji" userId="5f82b0fd67849187" providerId="LiveId" clId="{7905FEDF-92A7-42BD-82EB-DD3DDCCEC801}" dt="2023-07-23T08:53:54.222" v="3773" actId="27803"/>
          <ac:spMkLst>
            <pc:docMk/>
            <pc:sldMk cId="0" sldId="256"/>
            <ac:spMk id="44" creationId="{286199DA-7025-9BC0-2F5A-ECA33FFB1D02}"/>
          </ac:spMkLst>
        </pc:spChg>
        <pc:spChg chg="del mod">
          <ac:chgData name="Deva Majji" userId="5f82b0fd67849187" providerId="LiveId" clId="{7905FEDF-92A7-42BD-82EB-DD3DDCCEC801}" dt="2023-07-23T08:56:20.649" v="3802" actId="21"/>
          <ac:spMkLst>
            <pc:docMk/>
            <pc:sldMk cId="0" sldId="256"/>
            <ac:spMk id="45" creationId="{4CCA6B05-5E35-B947-CF89-47D89169BFDD}"/>
          </ac:spMkLst>
        </pc:spChg>
        <pc:spChg chg="mod">
          <ac:chgData name="Deva Majji" userId="5f82b0fd67849187" providerId="LiveId" clId="{7905FEDF-92A7-42BD-82EB-DD3DDCCEC801}" dt="2023-07-23T08:53:54.222" v="3773" actId="27803"/>
          <ac:spMkLst>
            <pc:docMk/>
            <pc:sldMk cId="0" sldId="256"/>
            <ac:spMk id="46" creationId="{9C99D9E4-D365-CEEA-3929-610793F3656A}"/>
          </ac:spMkLst>
        </pc:spChg>
        <pc:spChg chg="mod">
          <ac:chgData name="Deva Majji" userId="5f82b0fd67849187" providerId="LiveId" clId="{7905FEDF-92A7-42BD-82EB-DD3DDCCEC801}" dt="2023-07-23T08:53:54.222" v="3773" actId="27803"/>
          <ac:spMkLst>
            <pc:docMk/>
            <pc:sldMk cId="0" sldId="256"/>
            <ac:spMk id="47" creationId="{726469EC-D78E-33C4-692D-AD18E84DC291}"/>
          </ac:spMkLst>
        </pc:spChg>
        <pc:spChg chg="mod">
          <ac:chgData name="Deva Majji" userId="5f82b0fd67849187" providerId="LiveId" clId="{7905FEDF-92A7-42BD-82EB-DD3DDCCEC801}" dt="2023-07-23T08:53:54.222" v="3773" actId="27803"/>
          <ac:spMkLst>
            <pc:docMk/>
            <pc:sldMk cId="0" sldId="256"/>
            <ac:spMk id="48" creationId="{1BFD5F5D-12D1-6196-4788-E6384A4E8055}"/>
          </ac:spMkLst>
        </pc:spChg>
        <pc:spChg chg="mod">
          <ac:chgData name="Deva Majji" userId="5f82b0fd67849187" providerId="LiveId" clId="{7905FEDF-92A7-42BD-82EB-DD3DDCCEC801}" dt="2023-07-23T08:53:54.222" v="3773" actId="27803"/>
          <ac:spMkLst>
            <pc:docMk/>
            <pc:sldMk cId="0" sldId="256"/>
            <ac:spMk id="49" creationId="{39C5DF8C-42AE-CE99-D9A7-38EE8C216F3A}"/>
          </ac:spMkLst>
        </pc:spChg>
        <pc:spChg chg="mod">
          <ac:chgData name="Deva Majji" userId="5f82b0fd67849187" providerId="LiveId" clId="{7905FEDF-92A7-42BD-82EB-DD3DDCCEC801}" dt="2023-07-23T08:53:54.222" v="3773" actId="27803"/>
          <ac:spMkLst>
            <pc:docMk/>
            <pc:sldMk cId="0" sldId="256"/>
            <ac:spMk id="50" creationId="{702950D5-CB2D-ED1B-7DDF-8805B888F324}"/>
          </ac:spMkLst>
        </pc:spChg>
        <pc:spChg chg="mod">
          <ac:chgData name="Deva Majji" userId="5f82b0fd67849187" providerId="LiveId" clId="{7905FEDF-92A7-42BD-82EB-DD3DDCCEC801}" dt="2023-07-23T08:53:54.222" v="3773" actId="27803"/>
          <ac:spMkLst>
            <pc:docMk/>
            <pc:sldMk cId="0" sldId="256"/>
            <ac:spMk id="52" creationId="{DEB2F900-983F-AB4A-1197-F3944465F606}"/>
          </ac:spMkLst>
        </pc:spChg>
        <pc:spChg chg="mod">
          <ac:chgData name="Deva Majji" userId="5f82b0fd67849187" providerId="LiveId" clId="{7905FEDF-92A7-42BD-82EB-DD3DDCCEC801}" dt="2023-07-23T08:53:54.222" v="3773" actId="27803"/>
          <ac:spMkLst>
            <pc:docMk/>
            <pc:sldMk cId="0" sldId="256"/>
            <ac:spMk id="53" creationId="{9B4A8896-E847-46AE-A09F-1E81140CE0FE}"/>
          </ac:spMkLst>
        </pc:spChg>
        <pc:spChg chg="add del mod">
          <ac:chgData name="Deva Majji" userId="5f82b0fd67849187" providerId="LiveId" clId="{7905FEDF-92A7-42BD-82EB-DD3DDCCEC801}" dt="2023-07-23T12:00:47.666" v="3839" actId="1076"/>
          <ac:spMkLst>
            <pc:docMk/>
            <pc:sldMk cId="0" sldId="256"/>
            <ac:spMk id="54" creationId="{00000000-0000-0000-0000-000000000000}"/>
          </ac:spMkLst>
        </pc:spChg>
        <pc:spChg chg="mod">
          <ac:chgData name="Deva Majji" userId="5f82b0fd67849187" providerId="LiveId" clId="{7905FEDF-92A7-42BD-82EB-DD3DDCCEC801}" dt="2023-07-23T08:53:54.222" v="3773" actId="27803"/>
          <ac:spMkLst>
            <pc:docMk/>
            <pc:sldMk cId="0" sldId="256"/>
            <ac:spMk id="55" creationId="{AA53AC91-4B35-F9F0-8CDF-B5F0978519ED}"/>
          </ac:spMkLst>
        </pc:spChg>
        <pc:spChg chg="mod">
          <ac:chgData name="Deva Majji" userId="5f82b0fd67849187" providerId="LiveId" clId="{7905FEDF-92A7-42BD-82EB-DD3DDCCEC801}" dt="2023-07-23T08:53:54.222" v="3773" actId="27803"/>
          <ac:spMkLst>
            <pc:docMk/>
            <pc:sldMk cId="0" sldId="256"/>
            <ac:spMk id="56" creationId="{D64C8EB7-5A2A-0287-B6C9-EC31F7FB3443}"/>
          </ac:spMkLst>
        </pc:spChg>
        <pc:spChg chg="mod">
          <ac:chgData name="Deva Majji" userId="5f82b0fd67849187" providerId="LiveId" clId="{7905FEDF-92A7-42BD-82EB-DD3DDCCEC801}" dt="2023-07-23T08:53:54.222" v="3773" actId="27803"/>
          <ac:spMkLst>
            <pc:docMk/>
            <pc:sldMk cId="0" sldId="256"/>
            <ac:spMk id="58" creationId="{3AD2BF2C-0886-3482-FE93-EF3BB9FE69BE}"/>
          </ac:spMkLst>
        </pc:spChg>
        <pc:spChg chg="mod">
          <ac:chgData name="Deva Majji" userId="5f82b0fd67849187" providerId="LiveId" clId="{7905FEDF-92A7-42BD-82EB-DD3DDCCEC801}" dt="2023-07-23T08:53:54.222" v="3773" actId="27803"/>
          <ac:spMkLst>
            <pc:docMk/>
            <pc:sldMk cId="0" sldId="256"/>
            <ac:spMk id="60" creationId="{4391C1E9-D8F7-0D0D-961D-E60E6E33E140}"/>
          </ac:spMkLst>
        </pc:spChg>
        <pc:spChg chg="mod">
          <ac:chgData name="Deva Majji" userId="5f82b0fd67849187" providerId="LiveId" clId="{7905FEDF-92A7-42BD-82EB-DD3DDCCEC801}" dt="2023-07-23T08:53:54.222" v="3773" actId="27803"/>
          <ac:spMkLst>
            <pc:docMk/>
            <pc:sldMk cId="0" sldId="256"/>
            <ac:spMk id="61" creationId="{29D1C1B7-2632-AB6E-B903-438FA21987EF}"/>
          </ac:spMkLst>
        </pc:spChg>
        <pc:spChg chg="mod">
          <ac:chgData name="Deva Majji" userId="5f82b0fd67849187" providerId="LiveId" clId="{7905FEDF-92A7-42BD-82EB-DD3DDCCEC801}" dt="2023-07-23T08:53:54.222" v="3773" actId="27803"/>
          <ac:spMkLst>
            <pc:docMk/>
            <pc:sldMk cId="0" sldId="256"/>
            <ac:spMk id="62" creationId="{678E8442-9BBD-377E-587F-28E50556647F}"/>
          </ac:spMkLst>
        </pc:spChg>
        <pc:spChg chg="mod">
          <ac:chgData name="Deva Majji" userId="5f82b0fd67849187" providerId="LiveId" clId="{7905FEDF-92A7-42BD-82EB-DD3DDCCEC801}" dt="2023-07-23T08:53:54.222" v="3773" actId="27803"/>
          <ac:spMkLst>
            <pc:docMk/>
            <pc:sldMk cId="0" sldId="256"/>
            <ac:spMk id="63" creationId="{B1591AE2-77D7-4F76-37D1-D6CA6E5AC4A3}"/>
          </ac:spMkLst>
        </pc:spChg>
        <pc:spChg chg="mod">
          <ac:chgData name="Deva Majji" userId="5f82b0fd67849187" providerId="LiveId" clId="{7905FEDF-92A7-42BD-82EB-DD3DDCCEC801}" dt="2023-07-23T08:53:54.222" v="3773" actId="27803"/>
          <ac:spMkLst>
            <pc:docMk/>
            <pc:sldMk cId="0" sldId="256"/>
            <ac:spMk id="64" creationId="{08AFE3A9-627B-A47F-E14A-4F9660FEAC45}"/>
          </ac:spMkLst>
        </pc:spChg>
        <pc:spChg chg="mod">
          <ac:chgData name="Deva Majji" userId="5f82b0fd67849187" providerId="LiveId" clId="{7905FEDF-92A7-42BD-82EB-DD3DDCCEC801}" dt="2023-07-23T08:53:54.222" v="3773" actId="27803"/>
          <ac:spMkLst>
            <pc:docMk/>
            <pc:sldMk cId="0" sldId="256"/>
            <ac:spMk id="65" creationId="{D288D727-636E-002C-7CD4-F63957191768}"/>
          </ac:spMkLst>
        </pc:spChg>
        <pc:spChg chg="mod">
          <ac:chgData name="Deva Majji" userId="5f82b0fd67849187" providerId="LiveId" clId="{7905FEDF-92A7-42BD-82EB-DD3DDCCEC801}" dt="2023-07-23T08:53:54.222" v="3773" actId="27803"/>
          <ac:spMkLst>
            <pc:docMk/>
            <pc:sldMk cId="0" sldId="256"/>
            <ac:spMk id="66" creationId="{6BC55924-92EF-7301-4555-3A714F9352E6}"/>
          </ac:spMkLst>
        </pc:spChg>
        <pc:spChg chg="mod">
          <ac:chgData name="Deva Majji" userId="5f82b0fd67849187" providerId="LiveId" clId="{7905FEDF-92A7-42BD-82EB-DD3DDCCEC801}" dt="2023-07-23T08:53:54.222" v="3773" actId="27803"/>
          <ac:spMkLst>
            <pc:docMk/>
            <pc:sldMk cId="0" sldId="256"/>
            <ac:spMk id="67" creationId="{7302886B-14C6-4BDC-039C-7D2847C14256}"/>
          </ac:spMkLst>
        </pc:spChg>
        <pc:spChg chg="mod">
          <ac:chgData name="Deva Majji" userId="5f82b0fd67849187" providerId="LiveId" clId="{7905FEDF-92A7-42BD-82EB-DD3DDCCEC801}" dt="2023-07-23T08:53:54.222" v="3773" actId="27803"/>
          <ac:spMkLst>
            <pc:docMk/>
            <pc:sldMk cId="0" sldId="256"/>
            <ac:spMk id="68" creationId="{B5878AD1-748D-9DDD-D09F-BDAB9EE52D33}"/>
          </ac:spMkLst>
        </pc:spChg>
        <pc:spChg chg="mod">
          <ac:chgData name="Deva Majji" userId="5f82b0fd67849187" providerId="LiveId" clId="{7905FEDF-92A7-42BD-82EB-DD3DDCCEC801}" dt="2023-07-23T08:53:54.222" v="3773" actId="27803"/>
          <ac:spMkLst>
            <pc:docMk/>
            <pc:sldMk cId="0" sldId="256"/>
            <ac:spMk id="69" creationId="{96846C81-3F6D-DCBB-2389-CF1CE7FF2684}"/>
          </ac:spMkLst>
        </pc:spChg>
        <pc:spChg chg="mod">
          <ac:chgData name="Deva Majji" userId="5f82b0fd67849187" providerId="LiveId" clId="{7905FEDF-92A7-42BD-82EB-DD3DDCCEC801}" dt="2023-07-23T08:53:54.222" v="3773" actId="27803"/>
          <ac:spMkLst>
            <pc:docMk/>
            <pc:sldMk cId="0" sldId="256"/>
            <ac:spMk id="70" creationId="{CFB5C038-0052-1F45-34ED-A75144DE2D04}"/>
          </ac:spMkLst>
        </pc:spChg>
        <pc:spChg chg="mod">
          <ac:chgData name="Deva Majji" userId="5f82b0fd67849187" providerId="LiveId" clId="{7905FEDF-92A7-42BD-82EB-DD3DDCCEC801}" dt="2023-07-23T08:53:54.222" v="3773" actId="27803"/>
          <ac:spMkLst>
            <pc:docMk/>
            <pc:sldMk cId="0" sldId="256"/>
            <ac:spMk id="71" creationId="{2C2AF3B0-91D4-80B0-636C-2275F0190A8A}"/>
          </ac:spMkLst>
        </pc:spChg>
        <pc:spChg chg="mod">
          <ac:chgData name="Deva Majji" userId="5f82b0fd67849187" providerId="LiveId" clId="{7905FEDF-92A7-42BD-82EB-DD3DDCCEC801}" dt="2023-07-23T08:53:54.222" v="3773" actId="27803"/>
          <ac:spMkLst>
            <pc:docMk/>
            <pc:sldMk cId="0" sldId="256"/>
            <ac:spMk id="73" creationId="{43C0F1BD-8B54-B57D-3C79-1232C57FAC87}"/>
          </ac:spMkLst>
        </pc:spChg>
        <pc:spChg chg="mod">
          <ac:chgData name="Deva Majji" userId="5f82b0fd67849187" providerId="LiveId" clId="{7905FEDF-92A7-42BD-82EB-DD3DDCCEC801}" dt="2023-07-23T08:53:54.222" v="3773" actId="27803"/>
          <ac:spMkLst>
            <pc:docMk/>
            <pc:sldMk cId="0" sldId="256"/>
            <ac:spMk id="74" creationId="{5AD7C4DD-C308-97A5-FB28-E2C50B591ED1}"/>
          </ac:spMkLst>
        </pc:spChg>
        <pc:spChg chg="mod">
          <ac:chgData name="Deva Majji" userId="5f82b0fd67849187" providerId="LiveId" clId="{7905FEDF-92A7-42BD-82EB-DD3DDCCEC801}" dt="2023-07-23T08:53:54.222" v="3773" actId="27803"/>
          <ac:spMkLst>
            <pc:docMk/>
            <pc:sldMk cId="0" sldId="256"/>
            <ac:spMk id="75" creationId="{475E90F9-42DD-82DC-2DF8-D0FDB5102370}"/>
          </ac:spMkLst>
        </pc:spChg>
        <pc:spChg chg="mod">
          <ac:chgData name="Deva Majji" userId="5f82b0fd67849187" providerId="LiveId" clId="{7905FEDF-92A7-42BD-82EB-DD3DDCCEC801}" dt="2023-07-23T08:53:54.222" v="3773" actId="27803"/>
          <ac:spMkLst>
            <pc:docMk/>
            <pc:sldMk cId="0" sldId="256"/>
            <ac:spMk id="76" creationId="{B6D2EF59-F3BB-26EB-969B-970B217C6CF0}"/>
          </ac:spMkLst>
        </pc:spChg>
        <pc:spChg chg="mod">
          <ac:chgData name="Deva Majji" userId="5f82b0fd67849187" providerId="LiveId" clId="{7905FEDF-92A7-42BD-82EB-DD3DDCCEC801}" dt="2023-07-23T08:53:54.222" v="3773" actId="27803"/>
          <ac:spMkLst>
            <pc:docMk/>
            <pc:sldMk cId="0" sldId="256"/>
            <ac:spMk id="77" creationId="{D40FD4AC-1FB7-6E9B-7F41-F2703FB85137}"/>
          </ac:spMkLst>
        </pc:spChg>
        <pc:spChg chg="mod">
          <ac:chgData name="Deva Majji" userId="5f82b0fd67849187" providerId="LiveId" clId="{7905FEDF-92A7-42BD-82EB-DD3DDCCEC801}" dt="2023-07-23T08:53:54.222" v="3773" actId="27803"/>
          <ac:spMkLst>
            <pc:docMk/>
            <pc:sldMk cId="0" sldId="256"/>
            <ac:spMk id="78" creationId="{BE8E0465-8A45-4CB4-15D1-FF7BE7625F8B}"/>
          </ac:spMkLst>
        </pc:spChg>
        <pc:spChg chg="mod">
          <ac:chgData name="Deva Majji" userId="5f82b0fd67849187" providerId="LiveId" clId="{7905FEDF-92A7-42BD-82EB-DD3DDCCEC801}" dt="2023-07-23T08:53:54.222" v="3773" actId="27803"/>
          <ac:spMkLst>
            <pc:docMk/>
            <pc:sldMk cId="0" sldId="256"/>
            <ac:spMk id="79" creationId="{CF5719A5-4447-0DA7-91DA-854AEC986E21}"/>
          </ac:spMkLst>
        </pc:spChg>
        <pc:spChg chg="mod">
          <ac:chgData name="Deva Majji" userId="5f82b0fd67849187" providerId="LiveId" clId="{7905FEDF-92A7-42BD-82EB-DD3DDCCEC801}" dt="2023-07-23T08:53:54.222" v="3773" actId="27803"/>
          <ac:spMkLst>
            <pc:docMk/>
            <pc:sldMk cId="0" sldId="256"/>
            <ac:spMk id="80" creationId="{8F177DDC-F0BE-E5B0-9468-038419CF1EEC}"/>
          </ac:spMkLst>
        </pc:spChg>
        <pc:spChg chg="mod">
          <ac:chgData name="Deva Majji" userId="5f82b0fd67849187" providerId="LiveId" clId="{7905FEDF-92A7-42BD-82EB-DD3DDCCEC801}" dt="2023-07-23T08:53:54.222" v="3773" actId="27803"/>
          <ac:spMkLst>
            <pc:docMk/>
            <pc:sldMk cId="0" sldId="256"/>
            <ac:spMk id="81" creationId="{F53E77AF-385A-09E9-77E9-5AB11EE3EEBA}"/>
          </ac:spMkLst>
        </pc:spChg>
        <pc:spChg chg="mod">
          <ac:chgData name="Deva Majji" userId="5f82b0fd67849187" providerId="LiveId" clId="{7905FEDF-92A7-42BD-82EB-DD3DDCCEC801}" dt="2023-07-23T08:53:54.222" v="3773" actId="27803"/>
          <ac:spMkLst>
            <pc:docMk/>
            <pc:sldMk cId="0" sldId="256"/>
            <ac:spMk id="82" creationId="{204F9D7E-60F4-EA60-78F2-337AEEE7C1E0}"/>
          </ac:spMkLst>
        </pc:spChg>
        <pc:spChg chg="mod">
          <ac:chgData name="Deva Majji" userId="5f82b0fd67849187" providerId="LiveId" clId="{7905FEDF-92A7-42BD-82EB-DD3DDCCEC801}" dt="2023-07-23T08:53:54.222" v="3773" actId="27803"/>
          <ac:spMkLst>
            <pc:docMk/>
            <pc:sldMk cId="0" sldId="256"/>
            <ac:spMk id="83" creationId="{789313BA-9F02-641A-3624-C96480B20EC5}"/>
          </ac:spMkLst>
        </pc:spChg>
        <pc:spChg chg="mod">
          <ac:chgData name="Deva Majji" userId="5f82b0fd67849187" providerId="LiveId" clId="{7905FEDF-92A7-42BD-82EB-DD3DDCCEC801}" dt="2023-07-23T08:53:54.222" v="3773" actId="27803"/>
          <ac:spMkLst>
            <pc:docMk/>
            <pc:sldMk cId="0" sldId="256"/>
            <ac:spMk id="84" creationId="{7302F03C-4ACE-AB7A-FBC0-AAA825A9D9AF}"/>
          </ac:spMkLst>
        </pc:spChg>
        <pc:spChg chg="mod">
          <ac:chgData name="Deva Majji" userId="5f82b0fd67849187" providerId="LiveId" clId="{7905FEDF-92A7-42BD-82EB-DD3DDCCEC801}" dt="2023-07-23T08:53:54.222" v="3773" actId="27803"/>
          <ac:spMkLst>
            <pc:docMk/>
            <pc:sldMk cId="0" sldId="256"/>
            <ac:spMk id="85" creationId="{E3681F4A-1B73-CF91-AFBF-3F2F034CD213}"/>
          </ac:spMkLst>
        </pc:spChg>
        <pc:spChg chg="mod">
          <ac:chgData name="Deva Majji" userId="5f82b0fd67849187" providerId="LiveId" clId="{7905FEDF-92A7-42BD-82EB-DD3DDCCEC801}" dt="2023-07-23T08:53:54.222" v="3773" actId="27803"/>
          <ac:spMkLst>
            <pc:docMk/>
            <pc:sldMk cId="0" sldId="256"/>
            <ac:spMk id="86" creationId="{544F684A-6D16-1F2E-C3B8-2648037788DB}"/>
          </ac:spMkLst>
        </pc:spChg>
        <pc:spChg chg="mod">
          <ac:chgData name="Deva Majji" userId="5f82b0fd67849187" providerId="LiveId" clId="{7905FEDF-92A7-42BD-82EB-DD3DDCCEC801}" dt="2023-07-23T08:53:54.222" v="3773" actId="27803"/>
          <ac:spMkLst>
            <pc:docMk/>
            <pc:sldMk cId="0" sldId="256"/>
            <ac:spMk id="87" creationId="{4AA235F2-F1FA-FE99-A9AD-7757D11A1F81}"/>
          </ac:spMkLst>
        </pc:spChg>
        <pc:spChg chg="mod">
          <ac:chgData name="Deva Majji" userId="5f82b0fd67849187" providerId="LiveId" clId="{7905FEDF-92A7-42BD-82EB-DD3DDCCEC801}" dt="2023-07-23T08:53:54.222" v="3773" actId="27803"/>
          <ac:spMkLst>
            <pc:docMk/>
            <pc:sldMk cId="0" sldId="256"/>
            <ac:spMk id="88" creationId="{C70DAC70-ADF9-34E6-BB47-C09D4237E695}"/>
          </ac:spMkLst>
        </pc:spChg>
        <pc:spChg chg="mod">
          <ac:chgData name="Deva Majji" userId="5f82b0fd67849187" providerId="LiveId" clId="{7905FEDF-92A7-42BD-82EB-DD3DDCCEC801}" dt="2023-07-23T08:53:54.222" v="3773" actId="27803"/>
          <ac:spMkLst>
            <pc:docMk/>
            <pc:sldMk cId="0" sldId="256"/>
            <ac:spMk id="89" creationId="{B17212B3-4AC7-8E5E-4B62-77B1DAB5E31A}"/>
          </ac:spMkLst>
        </pc:spChg>
        <pc:spChg chg="mod">
          <ac:chgData name="Deva Majji" userId="5f82b0fd67849187" providerId="LiveId" clId="{7905FEDF-92A7-42BD-82EB-DD3DDCCEC801}" dt="2023-07-23T08:53:54.222" v="3773" actId="27803"/>
          <ac:spMkLst>
            <pc:docMk/>
            <pc:sldMk cId="0" sldId="256"/>
            <ac:spMk id="90" creationId="{A137CFF9-5C74-5EDF-712C-C99075C05925}"/>
          </ac:spMkLst>
        </pc:spChg>
        <pc:spChg chg="mod">
          <ac:chgData name="Deva Majji" userId="5f82b0fd67849187" providerId="LiveId" clId="{7905FEDF-92A7-42BD-82EB-DD3DDCCEC801}" dt="2023-07-23T08:53:54.222" v="3773" actId="27803"/>
          <ac:spMkLst>
            <pc:docMk/>
            <pc:sldMk cId="0" sldId="256"/>
            <ac:spMk id="91" creationId="{394A23D9-C823-ACA5-76F3-B6374787DF0D}"/>
          </ac:spMkLst>
        </pc:spChg>
        <pc:spChg chg="mod">
          <ac:chgData name="Deva Majji" userId="5f82b0fd67849187" providerId="LiveId" clId="{7905FEDF-92A7-42BD-82EB-DD3DDCCEC801}" dt="2023-07-23T08:53:54.222" v="3773" actId="27803"/>
          <ac:spMkLst>
            <pc:docMk/>
            <pc:sldMk cId="0" sldId="256"/>
            <ac:spMk id="92" creationId="{E50A6AB5-CB21-5538-A8D8-D2E9E5C2BB80}"/>
          </ac:spMkLst>
        </pc:spChg>
        <pc:spChg chg="mod">
          <ac:chgData name="Deva Majji" userId="5f82b0fd67849187" providerId="LiveId" clId="{7905FEDF-92A7-42BD-82EB-DD3DDCCEC801}" dt="2023-07-23T08:53:54.222" v="3773" actId="27803"/>
          <ac:spMkLst>
            <pc:docMk/>
            <pc:sldMk cId="0" sldId="256"/>
            <ac:spMk id="95" creationId="{E99A8D34-7844-3567-4B6A-FFD41B04AA9E}"/>
          </ac:spMkLst>
        </pc:spChg>
        <pc:spChg chg="mod">
          <ac:chgData name="Deva Majji" userId="5f82b0fd67849187" providerId="LiveId" clId="{7905FEDF-92A7-42BD-82EB-DD3DDCCEC801}" dt="2023-07-23T08:53:54.222" v="3773" actId="27803"/>
          <ac:spMkLst>
            <pc:docMk/>
            <pc:sldMk cId="0" sldId="256"/>
            <ac:spMk id="96" creationId="{09252E0D-D5FB-D05B-9B54-4F0B0860578F}"/>
          </ac:spMkLst>
        </pc:spChg>
        <pc:spChg chg="mod">
          <ac:chgData name="Deva Majji" userId="5f82b0fd67849187" providerId="LiveId" clId="{7905FEDF-92A7-42BD-82EB-DD3DDCCEC801}" dt="2023-07-23T08:53:54.222" v="3773" actId="27803"/>
          <ac:spMkLst>
            <pc:docMk/>
            <pc:sldMk cId="0" sldId="256"/>
            <ac:spMk id="98" creationId="{E07AD62A-60C4-93F3-916D-45F099D7169E}"/>
          </ac:spMkLst>
        </pc:spChg>
        <pc:spChg chg="mod">
          <ac:chgData name="Deva Majji" userId="5f82b0fd67849187" providerId="LiveId" clId="{7905FEDF-92A7-42BD-82EB-DD3DDCCEC801}" dt="2023-07-23T08:53:54.222" v="3773" actId="27803"/>
          <ac:spMkLst>
            <pc:docMk/>
            <pc:sldMk cId="0" sldId="256"/>
            <ac:spMk id="99" creationId="{905108D7-13CF-66EC-9927-B7E5148C7B0E}"/>
          </ac:spMkLst>
        </pc:spChg>
        <pc:spChg chg="mod">
          <ac:chgData name="Deva Majji" userId="5f82b0fd67849187" providerId="LiveId" clId="{7905FEDF-92A7-42BD-82EB-DD3DDCCEC801}" dt="2023-07-23T08:53:54.222" v="3773" actId="27803"/>
          <ac:spMkLst>
            <pc:docMk/>
            <pc:sldMk cId="0" sldId="256"/>
            <ac:spMk id="101" creationId="{98FE7D00-9607-631D-1C85-35D12F1E12B3}"/>
          </ac:spMkLst>
        </pc:spChg>
        <pc:spChg chg="mod">
          <ac:chgData name="Deva Majji" userId="5f82b0fd67849187" providerId="LiveId" clId="{7905FEDF-92A7-42BD-82EB-DD3DDCCEC801}" dt="2023-07-23T08:53:54.222" v="3773" actId="27803"/>
          <ac:spMkLst>
            <pc:docMk/>
            <pc:sldMk cId="0" sldId="256"/>
            <ac:spMk id="102" creationId="{04B4A7C4-CD1A-0D95-88AA-52F584A92105}"/>
          </ac:spMkLst>
        </pc:spChg>
        <pc:spChg chg="mod">
          <ac:chgData name="Deva Majji" userId="5f82b0fd67849187" providerId="LiveId" clId="{7905FEDF-92A7-42BD-82EB-DD3DDCCEC801}" dt="2023-07-23T08:53:54.222" v="3773" actId="27803"/>
          <ac:spMkLst>
            <pc:docMk/>
            <pc:sldMk cId="0" sldId="256"/>
            <ac:spMk id="104" creationId="{A1A54D39-F1B9-6057-DFE8-0DF3B6A02E11}"/>
          </ac:spMkLst>
        </pc:spChg>
        <pc:spChg chg="mod">
          <ac:chgData name="Deva Majji" userId="5f82b0fd67849187" providerId="LiveId" clId="{7905FEDF-92A7-42BD-82EB-DD3DDCCEC801}" dt="2023-07-23T08:53:54.222" v="3773" actId="27803"/>
          <ac:spMkLst>
            <pc:docMk/>
            <pc:sldMk cId="0" sldId="256"/>
            <ac:spMk id="105" creationId="{2714A6A0-A0EA-52D8-4753-E3DDDB21F2D8}"/>
          </ac:spMkLst>
        </pc:spChg>
        <pc:spChg chg="mod">
          <ac:chgData name="Deva Majji" userId="5f82b0fd67849187" providerId="LiveId" clId="{7905FEDF-92A7-42BD-82EB-DD3DDCCEC801}" dt="2023-07-23T08:53:54.222" v="3773" actId="27803"/>
          <ac:spMkLst>
            <pc:docMk/>
            <pc:sldMk cId="0" sldId="256"/>
            <ac:spMk id="106" creationId="{8511C9E9-1E0E-946B-C2C3-38AFE4082F3C}"/>
          </ac:spMkLst>
        </pc:spChg>
        <pc:spChg chg="mod">
          <ac:chgData name="Deva Majji" userId="5f82b0fd67849187" providerId="LiveId" clId="{7905FEDF-92A7-42BD-82EB-DD3DDCCEC801}" dt="2023-07-23T08:53:54.222" v="3773" actId="27803"/>
          <ac:spMkLst>
            <pc:docMk/>
            <pc:sldMk cId="0" sldId="256"/>
            <ac:spMk id="107" creationId="{59CE5A9D-0522-59D0-BD20-F95A057E00B3}"/>
          </ac:spMkLst>
        </pc:spChg>
        <pc:spChg chg="mod">
          <ac:chgData name="Deva Majji" userId="5f82b0fd67849187" providerId="LiveId" clId="{7905FEDF-92A7-42BD-82EB-DD3DDCCEC801}" dt="2023-07-23T08:53:54.222" v="3773" actId="27803"/>
          <ac:spMkLst>
            <pc:docMk/>
            <pc:sldMk cId="0" sldId="256"/>
            <ac:spMk id="108" creationId="{627DD01D-9148-F59A-F3C7-B4A76F8FCBFC}"/>
          </ac:spMkLst>
        </pc:spChg>
        <pc:spChg chg="mod">
          <ac:chgData name="Deva Majji" userId="5f82b0fd67849187" providerId="LiveId" clId="{7905FEDF-92A7-42BD-82EB-DD3DDCCEC801}" dt="2023-07-23T08:53:54.222" v="3773" actId="27803"/>
          <ac:spMkLst>
            <pc:docMk/>
            <pc:sldMk cId="0" sldId="256"/>
            <ac:spMk id="109" creationId="{9BADEDAA-ABE5-E6B9-2A9D-39597BAA7637}"/>
          </ac:spMkLst>
        </pc:spChg>
        <pc:spChg chg="mod">
          <ac:chgData name="Deva Majji" userId="5f82b0fd67849187" providerId="LiveId" clId="{7905FEDF-92A7-42BD-82EB-DD3DDCCEC801}" dt="2023-07-23T08:53:54.222" v="3773" actId="27803"/>
          <ac:spMkLst>
            <pc:docMk/>
            <pc:sldMk cId="0" sldId="256"/>
            <ac:spMk id="112" creationId="{CB361A4A-1394-0A13-2E34-E625E997ED59}"/>
          </ac:spMkLst>
        </pc:spChg>
        <pc:spChg chg="mod">
          <ac:chgData name="Deva Majji" userId="5f82b0fd67849187" providerId="LiveId" clId="{7905FEDF-92A7-42BD-82EB-DD3DDCCEC801}" dt="2023-07-23T08:53:54.222" v="3773" actId="27803"/>
          <ac:spMkLst>
            <pc:docMk/>
            <pc:sldMk cId="0" sldId="256"/>
            <ac:spMk id="113" creationId="{71051A48-F49B-CB23-F110-775753F66C02}"/>
          </ac:spMkLst>
        </pc:spChg>
        <pc:spChg chg="mod">
          <ac:chgData name="Deva Majji" userId="5f82b0fd67849187" providerId="LiveId" clId="{7905FEDF-92A7-42BD-82EB-DD3DDCCEC801}" dt="2023-07-23T08:53:54.222" v="3773" actId="27803"/>
          <ac:spMkLst>
            <pc:docMk/>
            <pc:sldMk cId="0" sldId="256"/>
            <ac:spMk id="115" creationId="{390BA348-B426-106C-0ECE-B6C6AE028D26}"/>
          </ac:spMkLst>
        </pc:spChg>
        <pc:spChg chg="mod">
          <ac:chgData name="Deva Majji" userId="5f82b0fd67849187" providerId="LiveId" clId="{7905FEDF-92A7-42BD-82EB-DD3DDCCEC801}" dt="2023-07-23T08:53:54.222" v="3773" actId="27803"/>
          <ac:spMkLst>
            <pc:docMk/>
            <pc:sldMk cId="0" sldId="256"/>
            <ac:spMk id="116" creationId="{105284C6-AD9D-3E96-1AA5-F2813C3CDA6A}"/>
          </ac:spMkLst>
        </pc:spChg>
        <pc:spChg chg="mod">
          <ac:chgData name="Deva Majji" userId="5f82b0fd67849187" providerId="LiveId" clId="{7905FEDF-92A7-42BD-82EB-DD3DDCCEC801}" dt="2023-07-23T08:53:54.222" v="3773" actId="27803"/>
          <ac:spMkLst>
            <pc:docMk/>
            <pc:sldMk cId="0" sldId="256"/>
            <ac:spMk id="118" creationId="{277183B9-3E0A-D96E-3AF5-32F4B870B1A1}"/>
          </ac:spMkLst>
        </pc:spChg>
        <pc:spChg chg="mod">
          <ac:chgData name="Deva Majji" userId="5f82b0fd67849187" providerId="LiveId" clId="{7905FEDF-92A7-42BD-82EB-DD3DDCCEC801}" dt="2023-07-23T08:53:54.222" v="3773" actId="27803"/>
          <ac:spMkLst>
            <pc:docMk/>
            <pc:sldMk cId="0" sldId="256"/>
            <ac:spMk id="119" creationId="{E301AE3B-E2AD-2107-83DD-8FADB3615FB7}"/>
          </ac:spMkLst>
        </pc:spChg>
        <pc:spChg chg="mod">
          <ac:chgData name="Deva Majji" userId="5f82b0fd67849187" providerId="LiveId" clId="{7905FEDF-92A7-42BD-82EB-DD3DDCCEC801}" dt="2023-07-23T08:53:54.222" v="3773" actId="27803"/>
          <ac:spMkLst>
            <pc:docMk/>
            <pc:sldMk cId="0" sldId="256"/>
            <ac:spMk id="121" creationId="{11471965-A4CA-B3D4-8F97-F15431DFC61C}"/>
          </ac:spMkLst>
        </pc:spChg>
        <pc:spChg chg="mod">
          <ac:chgData name="Deva Majji" userId="5f82b0fd67849187" providerId="LiveId" clId="{7905FEDF-92A7-42BD-82EB-DD3DDCCEC801}" dt="2023-07-23T08:53:54.222" v="3773" actId="27803"/>
          <ac:spMkLst>
            <pc:docMk/>
            <pc:sldMk cId="0" sldId="256"/>
            <ac:spMk id="122" creationId="{B9500CFB-59D0-0D94-3F43-740D9B06BDCA}"/>
          </ac:spMkLst>
        </pc:spChg>
        <pc:grpChg chg="del mod">
          <ac:chgData name="Deva Majji" userId="5f82b0fd67849187" providerId="LiveId" clId="{7905FEDF-92A7-42BD-82EB-DD3DDCCEC801}" dt="2023-07-23T08:53:54.222" v="3773" actId="27803"/>
          <ac:grpSpMkLst>
            <pc:docMk/>
            <pc:sldMk cId="0" sldId="256"/>
            <ac:grpSpMk id="4" creationId="{B4364B33-B799-63AF-E7EB-955484A0EF88}"/>
          </ac:grpSpMkLst>
        </pc:grpChg>
        <pc:grpChg chg="add del mod">
          <ac:chgData name="Deva Majji" userId="5f82b0fd67849187" providerId="LiveId" clId="{7905FEDF-92A7-42BD-82EB-DD3DDCCEC801}" dt="2023-07-23T08:55:55.690" v="3798" actId="21"/>
          <ac:grpSpMkLst>
            <pc:docMk/>
            <pc:sldMk cId="0" sldId="256"/>
            <ac:grpSpMk id="5" creationId="{19DCF97B-1739-DACC-C166-6FB708BC09E1}"/>
          </ac:grpSpMkLst>
        </pc:grpChg>
        <pc:grpChg chg="mod">
          <ac:chgData name="Deva Majji" userId="5f82b0fd67849187" providerId="LiveId" clId="{7905FEDF-92A7-42BD-82EB-DD3DDCCEC801}" dt="2023-07-23T08:53:54.222" v="3773" actId="27803"/>
          <ac:grpSpMkLst>
            <pc:docMk/>
            <pc:sldMk cId="0" sldId="256"/>
            <ac:grpSpMk id="9" creationId="{9D7563E3-E49F-FF9D-1EDA-F684E8CEE0BC}"/>
          </ac:grpSpMkLst>
        </pc:grpChg>
        <pc:grpChg chg="mod">
          <ac:chgData name="Deva Majji" userId="5f82b0fd67849187" providerId="LiveId" clId="{7905FEDF-92A7-42BD-82EB-DD3DDCCEC801}" dt="2023-07-23T08:53:54.222" v="3773" actId="27803"/>
          <ac:grpSpMkLst>
            <pc:docMk/>
            <pc:sldMk cId="0" sldId="256"/>
            <ac:grpSpMk id="12" creationId="{19EBC45F-F2D0-331E-EAC0-822DDF323C58}"/>
          </ac:grpSpMkLst>
        </pc:grpChg>
        <pc:grpChg chg="mod">
          <ac:chgData name="Deva Majji" userId="5f82b0fd67849187" providerId="LiveId" clId="{7905FEDF-92A7-42BD-82EB-DD3DDCCEC801}" dt="2023-07-23T08:53:54.222" v="3773" actId="27803"/>
          <ac:grpSpMkLst>
            <pc:docMk/>
            <pc:sldMk cId="0" sldId="256"/>
            <ac:grpSpMk id="18" creationId="{09A57D7F-FD99-7D58-68E2-6F9EDEF7F620}"/>
          </ac:grpSpMkLst>
        </pc:grpChg>
        <pc:grpChg chg="mod">
          <ac:chgData name="Deva Majji" userId="5f82b0fd67849187" providerId="LiveId" clId="{7905FEDF-92A7-42BD-82EB-DD3DDCCEC801}" dt="2023-07-23T08:53:54.222" v="3773" actId="27803"/>
          <ac:grpSpMkLst>
            <pc:docMk/>
            <pc:sldMk cId="0" sldId="256"/>
            <ac:grpSpMk id="21" creationId="{DC0D3C23-2056-C96E-F2ED-F243891D1FD6}"/>
          </ac:grpSpMkLst>
        </pc:grpChg>
        <pc:grpChg chg="mod">
          <ac:chgData name="Deva Majji" userId="5f82b0fd67849187" providerId="LiveId" clId="{7905FEDF-92A7-42BD-82EB-DD3DDCCEC801}" dt="2023-07-23T08:53:54.222" v="3773" actId="27803"/>
          <ac:grpSpMkLst>
            <pc:docMk/>
            <pc:sldMk cId="0" sldId="256"/>
            <ac:grpSpMk id="27" creationId="{61AD9FAD-8365-1C2B-7481-6D9FBC6D0AF1}"/>
          </ac:grpSpMkLst>
        </pc:grpChg>
        <pc:grpChg chg="mod">
          <ac:chgData name="Deva Majji" userId="5f82b0fd67849187" providerId="LiveId" clId="{7905FEDF-92A7-42BD-82EB-DD3DDCCEC801}" dt="2023-07-23T08:53:54.222" v="3773" actId="27803"/>
          <ac:grpSpMkLst>
            <pc:docMk/>
            <pc:sldMk cId="0" sldId="256"/>
            <ac:grpSpMk id="30" creationId="{7E5A7F15-1A60-C968-F4D4-BF46E6476958}"/>
          </ac:grpSpMkLst>
        </pc:grpChg>
        <pc:grpChg chg="mod">
          <ac:chgData name="Deva Majji" userId="5f82b0fd67849187" providerId="LiveId" clId="{7905FEDF-92A7-42BD-82EB-DD3DDCCEC801}" dt="2023-07-23T08:53:54.222" v="3773" actId="27803"/>
          <ac:grpSpMkLst>
            <pc:docMk/>
            <pc:sldMk cId="0" sldId="256"/>
            <ac:grpSpMk id="36" creationId="{04828DE8-507B-A18A-A510-9F8A240B1879}"/>
          </ac:grpSpMkLst>
        </pc:grpChg>
        <pc:grpChg chg="mod">
          <ac:chgData name="Deva Majji" userId="5f82b0fd67849187" providerId="LiveId" clId="{7905FEDF-92A7-42BD-82EB-DD3DDCCEC801}" dt="2023-07-23T08:53:54.222" v="3773" actId="27803"/>
          <ac:grpSpMkLst>
            <pc:docMk/>
            <pc:sldMk cId="0" sldId="256"/>
            <ac:grpSpMk id="39" creationId="{70062B9F-47C0-560B-F1F9-4A6CA7EDBB1D}"/>
          </ac:grpSpMkLst>
        </pc:grpChg>
        <pc:grpChg chg="add del mod">
          <ac:chgData name="Deva Majji" userId="5f82b0fd67849187" providerId="LiveId" clId="{7905FEDF-92A7-42BD-82EB-DD3DDCCEC801}" dt="2023-07-23T08:56:34.560" v="3804" actId="21"/>
          <ac:grpSpMkLst>
            <pc:docMk/>
            <pc:sldMk cId="0" sldId="256"/>
            <ac:grpSpMk id="42" creationId="{1903256B-A3CF-727F-56B4-18547662AFFB}"/>
          </ac:grpSpMkLst>
        </pc:grpChg>
        <pc:grpChg chg="add del mod">
          <ac:chgData name="Deva Majji" userId="5f82b0fd67849187" providerId="LiveId" clId="{7905FEDF-92A7-42BD-82EB-DD3DDCCEC801}" dt="2023-07-23T08:56:06.042" v="3800" actId="21"/>
          <ac:grpSpMkLst>
            <pc:docMk/>
            <pc:sldMk cId="0" sldId="256"/>
            <ac:grpSpMk id="51" creationId="{0314C302-97BE-D9CE-93B7-9D7BA968A99F}"/>
          </ac:grpSpMkLst>
        </pc:grpChg>
        <pc:grpChg chg="del mod">
          <ac:chgData name="Deva Majji" userId="5f82b0fd67849187" providerId="LiveId" clId="{7905FEDF-92A7-42BD-82EB-DD3DDCCEC801}" dt="2023-07-23T08:54:26.850" v="3777" actId="21"/>
          <ac:grpSpMkLst>
            <pc:docMk/>
            <pc:sldMk cId="0" sldId="256"/>
            <ac:grpSpMk id="57" creationId="{6DC49098-0F81-26B6-4220-EA155D17C589}"/>
          </ac:grpSpMkLst>
        </pc:grpChg>
        <pc:grpChg chg="mod">
          <ac:chgData name="Deva Majji" userId="5f82b0fd67849187" providerId="LiveId" clId="{7905FEDF-92A7-42BD-82EB-DD3DDCCEC801}" dt="2023-07-23T08:53:54.222" v="3773" actId="27803"/>
          <ac:grpSpMkLst>
            <pc:docMk/>
            <pc:sldMk cId="0" sldId="256"/>
            <ac:grpSpMk id="59" creationId="{BA501C68-09F7-247D-3800-63F37AED0A2C}"/>
          </ac:grpSpMkLst>
        </pc:grpChg>
        <pc:grpChg chg="del mod">
          <ac:chgData name="Deva Majji" userId="5f82b0fd67849187" providerId="LiveId" clId="{7905FEDF-92A7-42BD-82EB-DD3DDCCEC801}" dt="2023-07-23T08:56:25.512" v="3803" actId="21"/>
          <ac:grpSpMkLst>
            <pc:docMk/>
            <pc:sldMk cId="0" sldId="256"/>
            <ac:grpSpMk id="72" creationId="{23D81247-C2F0-B75A-40AB-8224A2CA8D2D}"/>
          </ac:grpSpMkLst>
        </pc:grpChg>
        <pc:grpChg chg="add del mod">
          <ac:chgData name="Deva Majji" userId="5f82b0fd67849187" providerId="LiveId" clId="{7905FEDF-92A7-42BD-82EB-DD3DDCCEC801}" dt="2023-07-23T08:56:43.215" v="3806" actId="21"/>
          <ac:grpSpMkLst>
            <pc:docMk/>
            <pc:sldMk cId="0" sldId="256"/>
            <ac:grpSpMk id="93" creationId="{CA824F6F-BCE6-E92C-812A-3D142AFAE519}"/>
          </ac:grpSpMkLst>
        </pc:grpChg>
        <pc:grpChg chg="mod">
          <ac:chgData name="Deva Majji" userId="5f82b0fd67849187" providerId="LiveId" clId="{7905FEDF-92A7-42BD-82EB-DD3DDCCEC801}" dt="2023-07-23T08:53:54.222" v="3773" actId="27803"/>
          <ac:grpSpMkLst>
            <pc:docMk/>
            <pc:sldMk cId="0" sldId="256"/>
            <ac:grpSpMk id="94" creationId="{3F3AAF8C-0743-CE63-0CF4-0FF26E944FE3}"/>
          </ac:grpSpMkLst>
        </pc:grpChg>
        <pc:grpChg chg="mod">
          <ac:chgData name="Deva Majji" userId="5f82b0fd67849187" providerId="LiveId" clId="{7905FEDF-92A7-42BD-82EB-DD3DDCCEC801}" dt="2023-07-23T08:53:54.222" v="3773" actId="27803"/>
          <ac:grpSpMkLst>
            <pc:docMk/>
            <pc:sldMk cId="0" sldId="256"/>
            <ac:grpSpMk id="97" creationId="{3D39B70C-AA54-FA33-851D-FA6A5F10311C}"/>
          </ac:grpSpMkLst>
        </pc:grpChg>
        <pc:grpChg chg="mod">
          <ac:chgData name="Deva Majji" userId="5f82b0fd67849187" providerId="LiveId" clId="{7905FEDF-92A7-42BD-82EB-DD3DDCCEC801}" dt="2023-07-23T08:53:54.222" v="3773" actId="27803"/>
          <ac:grpSpMkLst>
            <pc:docMk/>
            <pc:sldMk cId="0" sldId="256"/>
            <ac:grpSpMk id="100" creationId="{9EEFA819-1B98-D62F-D93E-225D75404D22}"/>
          </ac:grpSpMkLst>
        </pc:grpChg>
        <pc:grpChg chg="mod">
          <ac:chgData name="Deva Majji" userId="5f82b0fd67849187" providerId="LiveId" clId="{7905FEDF-92A7-42BD-82EB-DD3DDCCEC801}" dt="2023-07-23T08:53:54.222" v="3773" actId="27803"/>
          <ac:grpSpMkLst>
            <pc:docMk/>
            <pc:sldMk cId="0" sldId="256"/>
            <ac:grpSpMk id="103" creationId="{9DFB3C5F-1F58-062C-7372-7A4B860D81CF}"/>
          </ac:grpSpMkLst>
        </pc:grpChg>
        <pc:grpChg chg="add del mod">
          <ac:chgData name="Deva Majji" userId="5f82b0fd67849187" providerId="LiveId" clId="{7905FEDF-92A7-42BD-82EB-DD3DDCCEC801}" dt="2023-07-23T08:56:13.391" v="3801" actId="21"/>
          <ac:grpSpMkLst>
            <pc:docMk/>
            <pc:sldMk cId="0" sldId="256"/>
            <ac:grpSpMk id="110" creationId="{AE183B85-49B0-EE2A-049B-4D3D45BB5E5B}"/>
          </ac:grpSpMkLst>
        </pc:grpChg>
        <pc:grpChg chg="mod">
          <ac:chgData name="Deva Majji" userId="5f82b0fd67849187" providerId="LiveId" clId="{7905FEDF-92A7-42BD-82EB-DD3DDCCEC801}" dt="2023-07-23T08:53:54.222" v="3773" actId="27803"/>
          <ac:grpSpMkLst>
            <pc:docMk/>
            <pc:sldMk cId="0" sldId="256"/>
            <ac:grpSpMk id="111" creationId="{73403E07-C5EF-D074-CE51-C77BC73FF4EE}"/>
          </ac:grpSpMkLst>
        </pc:grpChg>
        <pc:grpChg chg="mod">
          <ac:chgData name="Deva Majji" userId="5f82b0fd67849187" providerId="LiveId" clId="{7905FEDF-92A7-42BD-82EB-DD3DDCCEC801}" dt="2023-07-23T08:53:54.222" v="3773" actId="27803"/>
          <ac:grpSpMkLst>
            <pc:docMk/>
            <pc:sldMk cId="0" sldId="256"/>
            <ac:grpSpMk id="114" creationId="{920A4ED6-2759-4483-BD4B-6E0B0B8EE887}"/>
          </ac:grpSpMkLst>
        </pc:grpChg>
        <pc:grpChg chg="mod">
          <ac:chgData name="Deva Majji" userId="5f82b0fd67849187" providerId="LiveId" clId="{7905FEDF-92A7-42BD-82EB-DD3DDCCEC801}" dt="2023-07-23T08:53:54.222" v="3773" actId="27803"/>
          <ac:grpSpMkLst>
            <pc:docMk/>
            <pc:sldMk cId="0" sldId="256"/>
            <ac:grpSpMk id="117" creationId="{3A580FBA-FB0C-0981-2A57-3069AC731B60}"/>
          </ac:grpSpMkLst>
        </pc:grpChg>
        <pc:grpChg chg="mod">
          <ac:chgData name="Deva Majji" userId="5f82b0fd67849187" providerId="LiveId" clId="{7905FEDF-92A7-42BD-82EB-DD3DDCCEC801}" dt="2023-07-23T08:53:54.222" v="3773" actId="27803"/>
          <ac:grpSpMkLst>
            <pc:docMk/>
            <pc:sldMk cId="0" sldId="256"/>
            <ac:grpSpMk id="120" creationId="{324A6C56-F587-BB58-FDC5-E431C38002BF}"/>
          </ac:grpSpMkLst>
        </pc:grpChg>
        <pc:picChg chg="add del mod">
          <ac:chgData name="Deva Majji" userId="5f82b0fd67849187" providerId="LiveId" clId="{7905FEDF-92A7-42BD-82EB-DD3DDCCEC801}" dt="2023-07-28T07:32:28.962" v="5033"/>
          <ac:picMkLst>
            <pc:docMk/>
            <pc:sldMk cId="0" sldId="256"/>
            <ac:picMk id="2" creationId="{AC86A4A2-FC9A-13C9-A1B0-A2D952EFDFE1}"/>
          </ac:picMkLst>
        </pc:picChg>
        <pc:picChg chg="add del mod">
          <ac:chgData name="Deva Majji" userId="5f82b0fd67849187" providerId="LiveId" clId="{7905FEDF-92A7-42BD-82EB-DD3DDCCEC801}" dt="2023-07-23T08:53:54.222" v="3773" actId="27803"/>
          <ac:picMkLst>
            <pc:docMk/>
            <pc:sldMk cId="0" sldId="256"/>
            <ac:picMk id="3" creationId="{822FBBAE-E86B-4817-B71A-99DDD6269173}"/>
          </ac:picMkLst>
        </pc:picChg>
        <pc:picChg chg="add del mod">
          <ac:chgData name="Deva Majji" userId="5f82b0fd67849187" providerId="LiveId" clId="{7905FEDF-92A7-42BD-82EB-DD3DDCCEC801}" dt="2023-07-28T07:32:35.426" v="5034"/>
          <ac:picMkLst>
            <pc:docMk/>
            <pc:sldMk cId="0" sldId="256"/>
            <ac:picMk id="3" creationId="{A5ACB5F3-000C-9D4C-E552-A1034D9A2AC6}"/>
          </ac:picMkLst>
        </pc:picChg>
        <pc:picChg chg="add del mod">
          <ac:chgData name="Deva Majji" userId="5f82b0fd67849187" providerId="LiveId" clId="{7905FEDF-92A7-42BD-82EB-DD3DDCCEC801}" dt="2023-07-28T07:41:21.458" v="5066" actId="21"/>
          <ac:picMkLst>
            <pc:docMk/>
            <pc:sldMk cId="0" sldId="256"/>
            <ac:picMk id="4" creationId="{0048785D-167F-8C67-3348-878E4F8CFAC3}"/>
          </ac:picMkLst>
        </pc:picChg>
      </pc:sldChg>
      <pc:sldChg chg="addSp delSp modSp mod modTransition delAnim">
        <pc:chgData name="Deva Majji" userId="5f82b0fd67849187" providerId="LiveId" clId="{7905FEDF-92A7-42BD-82EB-DD3DDCCEC801}" dt="2023-07-28T07:48:41.279" v="5070" actId="20577"/>
        <pc:sldMkLst>
          <pc:docMk/>
          <pc:sldMk cId="0" sldId="258"/>
        </pc:sldMkLst>
        <pc:spChg chg="mod">
          <ac:chgData name="Deva Majji" userId="5f82b0fd67849187" providerId="LiveId" clId="{7905FEDF-92A7-42BD-82EB-DD3DDCCEC801}" dt="2023-07-28T07:48:41.279" v="5070" actId="20577"/>
          <ac:spMkLst>
            <pc:docMk/>
            <pc:sldMk cId="0" sldId="258"/>
            <ac:spMk id="67" creationId="{00000000-0000-0000-0000-000000000000}"/>
          </ac:spMkLst>
        </pc:spChg>
        <pc:picChg chg="add del mod">
          <ac:chgData name="Deva Majji" userId="5f82b0fd67849187" providerId="LiveId" clId="{7905FEDF-92A7-42BD-82EB-DD3DDCCEC801}" dt="2023-07-28T07:37:57.567" v="5043" actId="21"/>
          <ac:picMkLst>
            <pc:docMk/>
            <pc:sldMk cId="0" sldId="258"/>
            <ac:picMk id="2" creationId="{EF1F92B5-1922-ADDE-90D7-C457F5C2434A}"/>
          </ac:picMkLst>
        </pc:picChg>
      </pc:sldChg>
      <pc:sldChg chg="addSp delSp modSp mod modTransition delAnim">
        <pc:chgData name="Deva Majji" userId="5f82b0fd67849187" providerId="LiveId" clId="{7905FEDF-92A7-42BD-82EB-DD3DDCCEC801}" dt="2023-07-28T07:38:26.441" v="5045" actId="21"/>
        <pc:sldMkLst>
          <pc:docMk/>
          <pc:sldMk cId="0" sldId="259"/>
        </pc:sldMkLst>
        <pc:spChg chg="del mod">
          <ac:chgData name="Deva Majji" userId="5f82b0fd67849187" providerId="LiveId" clId="{7905FEDF-92A7-42BD-82EB-DD3DDCCEC801}" dt="2023-07-20T11:09:55.347" v="420"/>
          <ac:spMkLst>
            <pc:docMk/>
            <pc:sldMk cId="0" sldId="259"/>
            <ac:spMk id="73" creationId="{00000000-0000-0000-0000-000000000000}"/>
          </ac:spMkLst>
        </pc:spChg>
        <pc:spChg chg="mod">
          <ac:chgData name="Deva Majji" userId="5f82b0fd67849187" providerId="LiveId" clId="{7905FEDF-92A7-42BD-82EB-DD3DDCCEC801}" dt="2023-07-27T16:31:52.654" v="5024" actId="313"/>
          <ac:spMkLst>
            <pc:docMk/>
            <pc:sldMk cId="0" sldId="259"/>
            <ac:spMk id="74" creationId="{00000000-0000-0000-0000-000000000000}"/>
          </ac:spMkLst>
        </pc:spChg>
        <pc:picChg chg="add del mod">
          <ac:chgData name="Deva Majji" userId="5f82b0fd67849187" providerId="LiveId" clId="{7905FEDF-92A7-42BD-82EB-DD3DDCCEC801}" dt="2023-07-28T07:38:26.441" v="5045" actId="21"/>
          <ac:picMkLst>
            <pc:docMk/>
            <pc:sldMk cId="0" sldId="259"/>
            <ac:picMk id="2" creationId="{F93E27FA-F097-9E2B-4A09-2FBC0D39DC68}"/>
          </ac:picMkLst>
        </pc:picChg>
      </pc:sldChg>
      <pc:sldChg chg="addSp delSp modSp mod modTransition delAnim">
        <pc:chgData name="Deva Majji" userId="5f82b0fd67849187" providerId="LiveId" clId="{7905FEDF-92A7-42BD-82EB-DD3DDCCEC801}" dt="2023-07-28T07:38:34.924" v="5047" actId="21"/>
        <pc:sldMkLst>
          <pc:docMk/>
          <pc:sldMk cId="0" sldId="260"/>
        </pc:sldMkLst>
        <pc:spChg chg="del mod">
          <ac:chgData name="Deva Majji" userId="5f82b0fd67849187" providerId="LiveId" clId="{7905FEDF-92A7-42BD-82EB-DD3DDCCEC801}" dt="2023-07-20T11:22:50.396" v="950"/>
          <ac:spMkLst>
            <pc:docMk/>
            <pc:sldMk cId="0" sldId="260"/>
            <ac:spMk id="79" creationId="{00000000-0000-0000-0000-000000000000}"/>
          </ac:spMkLst>
        </pc:spChg>
        <pc:spChg chg="mod">
          <ac:chgData name="Deva Majji" userId="5f82b0fd67849187" providerId="LiveId" clId="{7905FEDF-92A7-42BD-82EB-DD3DDCCEC801}" dt="2023-07-22T06:04:24.097" v="3727" actId="207"/>
          <ac:spMkLst>
            <pc:docMk/>
            <pc:sldMk cId="0" sldId="260"/>
            <ac:spMk id="80" creationId="{00000000-0000-0000-0000-000000000000}"/>
          </ac:spMkLst>
        </pc:spChg>
        <pc:picChg chg="add del mod">
          <ac:chgData name="Deva Majji" userId="5f82b0fd67849187" providerId="LiveId" clId="{7905FEDF-92A7-42BD-82EB-DD3DDCCEC801}" dt="2023-07-28T07:38:34.924" v="5047" actId="21"/>
          <ac:picMkLst>
            <pc:docMk/>
            <pc:sldMk cId="0" sldId="260"/>
            <ac:picMk id="2" creationId="{6A7EFA68-7D6F-92C6-30BF-6E8162D3CEE1}"/>
          </ac:picMkLst>
        </pc:picChg>
        <pc:picChg chg="add mod">
          <ac:chgData name="Deva Majji" userId="5f82b0fd67849187" providerId="LiveId" clId="{7905FEDF-92A7-42BD-82EB-DD3DDCCEC801}" dt="2023-07-21T05:57:54.209" v="1568" actId="1076"/>
          <ac:picMkLst>
            <pc:docMk/>
            <pc:sldMk cId="0" sldId="260"/>
            <ac:picMk id="3" creationId="{D27B7EFB-A840-B6C5-2E30-0B3C29316EAF}"/>
          </ac:picMkLst>
        </pc:picChg>
        <pc:picChg chg="add mod">
          <ac:chgData name="Deva Majji" userId="5f82b0fd67849187" providerId="LiveId" clId="{7905FEDF-92A7-42BD-82EB-DD3DDCCEC801}" dt="2023-07-21T05:59:02.479" v="1572" actId="1076"/>
          <ac:picMkLst>
            <pc:docMk/>
            <pc:sldMk cId="0" sldId="260"/>
            <ac:picMk id="5" creationId="{43D976D8-BE11-676F-74C5-92D5F61A7CDD}"/>
          </ac:picMkLst>
        </pc:picChg>
      </pc:sldChg>
      <pc:sldChg chg="addSp delSp modSp mod modTransition delAnim modNotes">
        <pc:chgData name="Deva Majji" userId="5f82b0fd67849187" providerId="LiveId" clId="{7905FEDF-92A7-42BD-82EB-DD3DDCCEC801}" dt="2023-07-28T07:38:52.199" v="5050" actId="21"/>
        <pc:sldMkLst>
          <pc:docMk/>
          <pc:sldMk cId="0" sldId="261"/>
        </pc:sldMkLst>
        <pc:spChg chg="del mod">
          <ac:chgData name="Deva Majji" userId="5f82b0fd67849187" providerId="LiveId" clId="{7905FEDF-92A7-42BD-82EB-DD3DDCCEC801}" dt="2023-07-21T06:28:57.367" v="1743"/>
          <ac:spMkLst>
            <pc:docMk/>
            <pc:sldMk cId="0" sldId="261"/>
            <ac:spMk id="85" creationId="{00000000-0000-0000-0000-000000000000}"/>
          </ac:spMkLst>
        </pc:spChg>
        <pc:spChg chg="mod">
          <ac:chgData name="Deva Majji" userId="5f82b0fd67849187" providerId="LiveId" clId="{7905FEDF-92A7-42BD-82EB-DD3DDCCEC801}" dt="2023-07-22T06:05:56.266" v="3730" actId="207"/>
          <ac:spMkLst>
            <pc:docMk/>
            <pc:sldMk cId="0" sldId="261"/>
            <ac:spMk id="86" creationId="{00000000-0000-0000-0000-000000000000}"/>
          </ac:spMkLst>
        </pc:spChg>
        <pc:picChg chg="add del mod">
          <ac:chgData name="Deva Majji" userId="5f82b0fd67849187" providerId="LiveId" clId="{7905FEDF-92A7-42BD-82EB-DD3DDCCEC801}" dt="2023-07-28T07:38:52.199" v="5050" actId="21"/>
          <ac:picMkLst>
            <pc:docMk/>
            <pc:sldMk cId="0" sldId="261"/>
            <ac:picMk id="2" creationId="{E384A870-644F-3657-1A39-8062FD2A00F5}"/>
          </ac:picMkLst>
        </pc:picChg>
      </pc:sldChg>
      <pc:sldChg chg="addSp delSp modSp mod ord modTransition delAnim modNotes">
        <pc:chgData name="Deva Majji" userId="5f82b0fd67849187" providerId="LiveId" clId="{7905FEDF-92A7-42BD-82EB-DD3DDCCEC801}" dt="2023-07-28T07:39:03.916" v="5051" actId="21"/>
        <pc:sldMkLst>
          <pc:docMk/>
          <pc:sldMk cId="0" sldId="262"/>
        </pc:sldMkLst>
        <pc:spChg chg="mod">
          <ac:chgData name="Deva Majji" userId="5f82b0fd67849187" providerId="LiveId" clId="{7905FEDF-92A7-42BD-82EB-DD3DDCCEC801}" dt="2023-07-21T11:17:46.124" v="3373" actId="207"/>
          <ac:spMkLst>
            <pc:docMk/>
            <pc:sldMk cId="0" sldId="262"/>
            <ac:spMk id="91" creationId="{00000000-0000-0000-0000-000000000000}"/>
          </ac:spMkLst>
        </pc:spChg>
        <pc:spChg chg="mod">
          <ac:chgData name="Deva Majji" userId="5f82b0fd67849187" providerId="LiveId" clId="{7905FEDF-92A7-42BD-82EB-DD3DDCCEC801}" dt="2023-07-21T09:53:46.823" v="2542" actId="255"/>
          <ac:spMkLst>
            <pc:docMk/>
            <pc:sldMk cId="0" sldId="262"/>
            <ac:spMk id="92" creationId="{00000000-0000-0000-0000-000000000000}"/>
          </ac:spMkLst>
        </pc:spChg>
        <pc:picChg chg="add del mod">
          <ac:chgData name="Deva Majji" userId="5f82b0fd67849187" providerId="LiveId" clId="{7905FEDF-92A7-42BD-82EB-DD3DDCCEC801}" dt="2023-07-28T07:39:03.916" v="5051" actId="21"/>
          <ac:picMkLst>
            <pc:docMk/>
            <pc:sldMk cId="0" sldId="262"/>
            <ac:picMk id="2" creationId="{E5D8B951-E47C-6842-9F17-E2F3DED377F1}"/>
          </ac:picMkLst>
        </pc:picChg>
        <pc:picChg chg="add del mod modCrop">
          <ac:chgData name="Deva Majji" userId="5f82b0fd67849187" providerId="LiveId" clId="{7905FEDF-92A7-42BD-82EB-DD3DDCCEC801}" dt="2023-07-21T10:31:36.802" v="2570" actId="21"/>
          <ac:picMkLst>
            <pc:docMk/>
            <pc:sldMk cId="0" sldId="262"/>
            <ac:picMk id="3" creationId="{F676F0BF-080E-C4F5-0F1A-005230AF34C4}"/>
          </ac:picMkLst>
        </pc:picChg>
        <pc:picChg chg="add mod">
          <ac:chgData name="Deva Majji" userId="5f82b0fd67849187" providerId="LiveId" clId="{7905FEDF-92A7-42BD-82EB-DD3DDCCEC801}" dt="2023-07-21T10:36:46.172" v="2598" actId="1076"/>
          <ac:picMkLst>
            <pc:docMk/>
            <pc:sldMk cId="0" sldId="262"/>
            <ac:picMk id="5" creationId="{90AC40DD-A0D6-35BB-7045-C6EC7467FB44}"/>
          </ac:picMkLst>
        </pc:picChg>
        <pc:picChg chg="add mod modCrop">
          <ac:chgData name="Deva Majji" userId="5f82b0fd67849187" providerId="LiveId" clId="{7905FEDF-92A7-42BD-82EB-DD3DDCCEC801}" dt="2023-07-21T11:17:27.023" v="3371" actId="14100"/>
          <ac:picMkLst>
            <pc:docMk/>
            <pc:sldMk cId="0" sldId="262"/>
            <ac:picMk id="7" creationId="{4139ADF0-2CEF-0100-2A3B-0C9592F55742}"/>
          </ac:picMkLst>
        </pc:picChg>
      </pc:sldChg>
      <pc:sldChg chg="addSp delSp modSp mod modTransition delAnim modNotes">
        <pc:chgData name="Deva Majji" userId="5f82b0fd67849187" providerId="LiveId" clId="{7905FEDF-92A7-42BD-82EB-DD3DDCCEC801}" dt="2023-07-28T07:39:24.008" v="5055" actId="21"/>
        <pc:sldMkLst>
          <pc:docMk/>
          <pc:sldMk cId="0" sldId="263"/>
        </pc:sldMkLst>
        <pc:spChg chg="mod">
          <ac:chgData name="Deva Majji" userId="5f82b0fd67849187" providerId="LiveId" clId="{7905FEDF-92A7-42BD-82EB-DD3DDCCEC801}" dt="2023-07-25T11:14:39.985" v="3843" actId="207"/>
          <ac:spMkLst>
            <pc:docMk/>
            <pc:sldMk cId="0" sldId="263"/>
            <ac:spMk id="97" creationId="{00000000-0000-0000-0000-000000000000}"/>
          </ac:spMkLst>
        </pc:spChg>
        <pc:spChg chg="mod">
          <ac:chgData name="Deva Majji" userId="5f82b0fd67849187" providerId="LiveId" clId="{7905FEDF-92A7-42BD-82EB-DD3DDCCEC801}" dt="2023-07-25T11:14:41.733" v="3844" actId="1076"/>
          <ac:spMkLst>
            <pc:docMk/>
            <pc:sldMk cId="0" sldId="263"/>
            <ac:spMk id="98" creationId="{00000000-0000-0000-0000-000000000000}"/>
          </ac:spMkLst>
        </pc:spChg>
        <pc:picChg chg="add del mod">
          <ac:chgData name="Deva Majji" userId="5f82b0fd67849187" providerId="LiveId" clId="{7905FEDF-92A7-42BD-82EB-DD3DDCCEC801}" dt="2023-07-28T07:39:24.008" v="5055" actId="21"/>
          <ac:picMkLst>
            <pc:docMk/>
            <pc:sldMk cId="0" sldId="263"/>
            <ac:picMk id="2" creationId="{ACD3BF38-E1E2-FB41-BC26-30FF708D62F2}"/>
          </ac:picMkLst>
        </pc:picChg>
      </pc:sldChg>
      <pc:sldChg chg="addSp delSp modSp mod modTransition delAnim modNotes">
        <pc:chgData name="Deva Majji" userId="5f82b0fd67849187" providerId="LiveId" clId="{7905FEDF-92A7-42BD-82EB-DD3DDCCEC801}" dt="2023-07-28T07:39:29.399" v="5056" actId="21"/>
        <pc:sldMkLst>
          <pc:docMk/>
          <pc:sldMk cId="0" sldId="264"/>
        </pc:sldMkLst>
        <pc:spChg chg="add del mod">
          <ac:chgData name="Deva Majji" userId="5f82b0fd67849187" providerId="LiveId" clId="{7905FEDF-92A7-42BD-82EB-DD3DDCCEC801}" dt="2023-07-21T11:08:43.898" v="3300"/>
          <ac:spMkLst>
            <pc:docMk/>
            <pc:sldMk cId="0" sldId="264"/>
            <ac:spMk id="2" creationId="{E1AF7FD5-933A-9145-B20F-EB0F419E45EC}"/>
          </ac:spMkLst>
        </pc:spChg>
        <pc:spChg chg="add del mod">
          <ac:chgData name="Deva Majji" userId="5f82b0fd67849187" providerId="LiveId" clId="{7905FEDF-92A7-42BD-82EB-DD3DDCCEC801}" dt="2023-07-21T11:08:43.898" v="3302"/>
          <ac:spMkLst>
            <pc:docMk/>
            <pc:sldMk cId="0" sldId="264"/>
            <ac:spMk id="3" creationId="{CFC4D65A-0815-283F-2FBE-6BA982D32769}"/>
          </ac:spMkLst>
        </pc:spChg>
        <pc:spChg chg="add del mod">
          <ac:chgData name="Deva Majji" userId="5f82b0fd67849187" providerId="LiveId" clId="{7905FEDF-92A7-42BD-82EB-DD3DDCCEC801}" dt="2023-07-21T11:09:04.033" v="3307"/>
          <ac:spMkLst>
            <pc:docMk/>
            <pc:sldMk cId="0" sldId="264"/>
            <ac:spMk id="4" creationId="{9BE8DC21-E7AB-B1FA-938C-580C615DF991}"/>
          </ac:spMkLst>
        </pc:spChg>
        <pc:spChg chg="add mod">
          <ac:chgData name="Deva Majji" userId="5f82b0fd67849187" providerId="LiveId" clId="{7905FEDF-92A7-42BD-82EB-DD3DDCCEC801}" dt="2023-07-21T11:13:30.922" v="3359" actId="207"/>
          <ac:spMkLst>
            <pc:docMk/>
            <pc:sldMk cId="0" sldId="264"/>
            <ac:spMk id="5" creationId="{79761AA0-006A-E602-80EE-4B2D8ED7E83B}"/>
          </ac:spMkLst>
        </pc:spChg>
        <pc:spChg chg="mod">
          <ac:chgData name="Deva Majji" userId="5f82b0fd67849187" providerId="LiveId" clId="{7905FEDF-92A7-42BD-82EB-DD3DDCCEC801}" dt="2023-07-22T06:10:17.779" v="3739" actId="207"/>
          <ac:spMkLst>
            <pc:docMk/>
            <pc:sldMk cId="0" sldId="264"/>
            <ac:spMk id="103" creationId="{00000000-0000-0000-0000-000000000000}"/>
          </ac:spMkLst>
        </pc:spChg>
        <pc:spChg chg="del mod">
          <ac:chgData name="Deva Majji" userId="5f82b0fd67849187" providerId="LiveId" clId="{7905FEDF-92A7-42BD-82EB-DD3DDCCEC801}" dt="2023-07-21T11:06:22.612" v="3294"/>
          <ac:spMkLst>
            <pc:docMk/>
            <pc:sldMk cId="0" sldId="264"/>
            <ac:spMk id="104" creationId="{00000000-0000-0000-0000-000000000000}"/>
          </ac:spMkLst>
        </pc:spChg>
        <pc:picChg chg="add del mod">
          <ac:chgData name="Deva Majji" userId="5f82b0fd67849187" providerId="LiveId" clId="{7905FEDF-92A7-42BD-82EB-DD3DDCCEC801}" dt="2023-07-28T07:39:29.399" v="5056" actId="21"/>
          <ac:picMkLst>
            <pc:docMk/>
            <pc:sldMk cId="0" sldId="264"/>
            <ac:picMk id="2" creationId="{6223BBBD-0CCB-7ADD-D91C-B5708F5EB782}"/>
          </ac:picMkLst>
        </pc:picChg>
      </pc:sldChg>
      <pc:sldChg chg="del modNotes">
        <pc:chgData name="Deva Majji" userId="5f82b0fd67849187" providerId="LiveId" clId="{7905FEDF-92A7-42BD-82EB-DD3DDCCEC801}" dt="2023-07-22T06:40:36.397" v="3753" actId="2696"/>
        <pc:sldMkLst>
          <pc:docMk/>
          <pc:sldMk cId="0" sldId="265"/>
        </pc:sldMkLst>
      </pc:sldChg>
      <pc:sldChg chg="addSp delSp modSp mod modTransition delAnim modNotes">
        <pc:chgData name="Deva Majji" userId="5f82b0fd67849187" providerId="LiveId" clId="{7905FEDF-92A7-42BD-82EB-DD3DDCCEC801}" dt="2023-07-28T07:39:40.152" v="5057" actId="21"/>
        <pc:sldMkLst>
          <pc:docMk/>
          <pc:sldMk cId="0" sldId="266"/>
        </pc:sldMkLst>
        <pc:spChg chg="del">
          <ac:chgData name="Deva Majji" userId="5f82b0fd67849187" providerId="LiveId" clId="{7905FEDF-92A7-42BD-82EB-DD3DDCCEC801}" dt="2023-07-25T11:17:43.392" v="3879" actId="478"/>
          <ac:spMkLst>
            <pc:docMk/>
            <pc:sldMk cId="0" sldId="266"/>
            <ac:spMk id="115" creationId="{00000000-0000-0000-0000-000000000000}"/>
          </ac:spMkLst>
        </pc:spChg>
        <pc:spChg chg="mod">
          <ac:chgData name="Deva Majji" userId="5f82b0fd67849187" providerId="LiveId" clId="{7905FEDF-92A7-42BD-82EB-DD3DDCCEC801}" dt="2023-07-25T11:39:40.562" v="3900" actId="1076"/>
          <ac:spMkLst>
            <pc:docMk/>
            <pc:sldMk cId="0" sldId="266"/>
            <ac:spMk id="116" creationId="{00000000-0000-0000-0000-000000000000}"/>
          </ac:spMkLst>
        </pc:spChg>
        <pc:spChg chg="mod">
          <ac:chgData name="Deva Majji" userId="5f82b0fd67849187" providerId="LiveId" clId="{7905FEDF-92A7-42BD-82EB-DD3DDCCEC801}" dt="2023-07-25T11:15:08.778" v="3865" actId="207"/>
          <ac:spMkLst>
            <pc:docMk/>
            <pc:sldMk cId="0" sldId="266"/>
            <ac:spMk id="117" creationId="{00000000-0000-0000-0000-000000000000}"/>
          </ac:spMkLst>
        </pc:spChg>
        <pc:picChg chg="add del mod">
          <ac:chgData name="Deva Majji" userId="5f82b0fd67849187" providerId="LiveId" clId="{7905FEDF-92A7-42BD-82EB-DD3DDCCEC801}" dt="2023-07-28T07:39:40.152" v="5057" actId="21"/>
          <ac:picMkLst>
            <pc:docMk/>
            <pc:sldMk cId="0" sldId="266"/>
            <ac:picMk id="2" creationId="{6EFD1C54-5D67-81D1-5017-8048076BF82B}"/>
          </ac:picMkLst>
        </pc:picChg>
        <pc:picChg chg="add mod">
          <ac:chgData name="Deva Majji" userId="5f82b0fd67849187" providerId="LiveId" clId="{7905FEDF-92A7-42BD-82EB-DD3DDCCEC801}" dt="2023-07-25T11:39:51.075" v="3902" actId="14100"/>
          <ac:picMkLst>
            <pc:docMk/>
            <pc:sldMk cId="0" sldId="266"/>
            <ac:picMk id="3" creationId="{C5E35727-9607-A224-5A19-46591D2F35D0}"/>
          </ac:picMkLst>
        </pc:picChg>
        <pc:picChg chg="add mod">
          <ac:chgData name="Deva Majji" userId="5f82b0fd67849187" providerId="LiveId" clId="{7905FEDF-92A7-42BD-82EB-DD3DDCCEC801}" dt="2023-07-25T11:39:59.565" v="3905" actId="14100"/>
          <ac:picMkLst>
            <pc:docMk/>
            <pc:sldMk cId="0" sldId="266"/>
            <ac:picMk id="5" creationId="{1A76CFAF-2E5D-4596-3EA6-44CE87572098}"/>
          </ac:picMkLst>
        </pc:picChg>
        <pc:picChg chg="add mod">
          <ac:chgData name="Deva Majji" userId="5f82b0fd67849187" providerId="LiveId" clId="{7905FEDF-92A7-42BD-82EB-DD3DDCCEC801}" dt="2023-07-25T11:40:05.831" v="3906" actId="1076"/>
          <ac:picMkLst>
            <pc:docMk/>
            <pc:sldMk cId="0" sldId="266"/>
            <ac:picMk id="7" creationId="{41A4FA2D-B72C-3CBA-3304-3D3EC988D7AD}"/>
          </ac:picMkLst>
        </pc:picChg>
      </pc:sldChg>
      <pc:sldChg chg="addSp delSp modSp mod modTransition delAnim modAnim modNotes">
        <pc:chgData name="Deva Majji" userId="5f82b0fd67849187" providerId="LiveId" clId="{7905FEDF-92A7-42BD-82EB-DD3DDCCEC801}" dt="2023-07-28T07:39:46.866" v="5058" actId="21"/>
        <pc:sldMkLst>
          <pc:docMk/>
          <pc:sldMk cId="0" sldId="267"/>
        </pc:sldMkLst>
        <pc:spChg chg="del mod">
          <ac:chgData name="Deva Majji" userId="5f82b0fd67849187" providerId="LiveId" clId="{7905FEDF-92A7-42BD-82EB-DD3DDCCEC801}" dt="2023-07-25T11:41:49.067" v="4245"/>
          <ac:spMkLst>
            <pc:docMk/>
            <pc:sldMk cId="0" sldId="267"/>
            <ac:spMk id="122" creationId="{00000000-0000-0000-0000-000000000000}"/>
          </ac:spMkLst>
        </pc:spChg>
        <pc:spChg chg="del mod">
          <ac:chgData name="Deva Majji" userId="5f82b0fd67849187" providerId="LiveId" clId="{7905FEDF-92A7-42BD-82EB-DD3DDCCEC801}" dt="2023-07-25T11:41:49.066" v="4243"/>
          <ac:spMkLst>
            <pc:docMk/>
            <pc:sldMk cId="0" sldId="267"/>
            <ac:spMk id="123" creationId="{00000000-0000-0000-0000-000000000000}"/>
          </ac:spMkLst>
        </pc:spChg>
        <pc:spChg chg="mod">
          <ac:chgData name="Deva Majji" userId="5f82b0fd67849187" providerId="LiveId" clId="{7905FEDF-92A7-42BD-82EB-DD3DDCCEC801}" dt="2023-07-25T11:48:24.572" v="4283" actId="207"/>
          <ac:spMkLst>
            <pc:docMk/>
            <pc:sldMk cId="0" sldId="267"/>
            <ac:spMk id="124" creationId="{00000000-0000-0000-0000-000000000000}"/>
          </ac:spMkLst>
        </pc:spChg>
        <pc:picChg chg="add mod">
          <ac:chgData name="Deva Majji" userId="5f82b0fd67849187" providerId="LiveId" clId="{7905FEDF-92A7-42BD-82EB-DD3DDCCEC801}" dt="2023-07-25T13:26:22.597" v="4926" actId="14100"/>
          <ac:picMkLst>
            <pc:docMk/>
            <pc:sldMk cId="0" sldId="267"/>
            <ac:picMk id="2" creationId="{09B89F89-3763-7E02-D738-DFBDE821ADA0}"/>
          </ac:picMkLst>
        </pc:picChg>
        <pc:picChg chg="add del mod">
          <ac:chgData name="Deva Majji" userId="5f82b0fd67849187" providerId="LiveId" clId="{7905FEDF-92A7-42BD-82EB-DD3DDCCEC801}" dt="2023-07-28T07:39:46.866" v="5058" actId="21"/>
          <ac:picMkLst>
            <pc:docMk/>
            <pc:sldMk cId="0" sldId="267"/>
            <ac:picMk id="3" creationId="{C2CFD6AB-1B72-DEAC-580C-0C767F130164}"/>
          </ac:picMkLst>
        </pc:picChg>
        <pc:picChg chg="add del mod">
          <ac:chgData name="Deva Majji" userId="5f82b0fd67849187" providerId="LiveId" clId="{7905FEDF-92A7-42BD-82EB-DD3DDCCEC801}" dt="2023-07-25T11:50:41.319" v="4286" actId="21"/>
          <ac:picMkLst>
            <pc:docMk/>
            <pc:sldMk cId="0" sldId="267"/>
            <ac:picMk id="3" creationId="{D2EBAA91-83B7-169B-CE79-AE573A3A2D7B}"/>
          </ac:picMkLst>
        </pc:picChg>
        <pc:picChg chg="add del mod">
          <ac:chgData name="Deva Majji" userId="5f82b0fd67849187" providerId="LiveId" clId="{7905FEDF-92A7-42BD-82EB-DD3DDCCEC801}" dt="2023-07-25T13:25:36.741" v="4917" actId="21"/>
          <ac:picMkLst>
            <pc:docMk/>
            <pc:sldMk cId="0" sldId="267"/>
            <ac:picMk id="4" creationId="{14591B86-7515-3CB8-3183-F0804D6ED3BF}"/>
          </ac:picMkLst>
        </pc:picChg>
      </pc:sldChg>
      <pc:sldChg chg="addSp delSp modSp mod modTransition delAnim modNotes">
        <pc:chgData name="Deva Majji" userId="5f82b0fd67849187" providerId="LiveId" clId="{7905FEDF-92A7-42BD-82EB-DD3DDCCEC801}" dt="2023-07-28T07:40:11.635" v="5063" actId="21"/>
        <pc:sldMkLst>
          <pc:docMk/>
          <pc:sldMk cId="0" sldId="268"/>
        </pc:sldMkLst>
        <pc:spChg chg="del mod">
          <ac:chgData name="Deva Majji" userId="5f82b0fd67849187" providerId="LiveId" clId="{7905FEDF-92A7-42BD-82EB-DD3DDCCEC801}" dt="2023-07-25T12:27:12.659" v="4769"/>
          <ac:spMkLst>
            <pc:docMk/>
            <pc:sldMk cId="0" sldId="268"/>
            <ac:spMk id="129" creationId="{00000000-0000-0000-0000-000000000000}"/>
          </ac:spMkLst>
        </pc:spChg>
        <pc:spChg chg="mod">
          <ac:chgData name="Deva Majji" userId="5f82b0fd67849187" providerId="LiveId" clId="{7905FEDF-92A7-42BD-82EB-DD3DDCCEC801}" dt="2023-07-25T12:27:53.187" v="4775" actId="1076"/>
          <ac:spMkLst>
            <pc:docMk/>
            <pc:sldMk cId="0" sldId="268"/>
            <ac:spMk id="130" creationId="{00000000-0000-0000-0000-000000000000}"/>
          </ac:spMkLst>
        </pc:spChg>
        <pc:spChg chg="mod">
          <ac:chgData name="Deva Majji" userId="5f82b0fd67849187" providerId="LiveId" clId="{7905FEDF-92A7-42BD-82EB-DD3DDCCEC801}" dt="2023-07-25T12:27:58.397" v="4776" actId="1076"/>
          <ac:spMkLst>
            <pc:docMk/>
            <pc:sldMk cId="0" sldId="268"/>
            <ac:spMk id="131" creationId="{00000000-0000-0000-0000-000000000000}"/>
          </ac:spMkLst>
        </pc:spChg>
        <pc:picChg chg="add del mod">
          <ac:chgData name="Deva Majji" userId="5f82b0fd67849187" providerId="LiveId" clId="{7905FEDF-92A7-42BD-82EB-DD3DDCCEC801}" dt="2023-07-28T07:40:11.635" v="5063" actId="21"/>
          <ac:picMkLst>
            <pc:docMk/>
            <pc:sldMk cId="0" sldId="268"/>
            <ac:picMk id="2" creationId="{858E441F-3F45-9B5C-DE00-F9201ABC36A2}"/>
          </ac:picMkLst>
        </pc:picChg>
        <pc:picChg chg="add mod">
          <ac:chgData name="Deva Majji" userId="5f82b0fd67849187" providerId="LiveId" clId="{7905FEDF-92A7-42BD-82EB-DD3DDCCEC801}" dt="2023-07-25T12:27:41.619" v="4773" actId="14100"/>
          <ac:picMkLst>
            <pc:docMk/>
            <pc:sldMk cId="0" sldId="268"/>
            <ac:picMk id="3" creationId="{54EF78E6-AA98-77AB-E553-446DDE0501BA}"/>
          </ac:picMkLst>
        </pc:picChg>
      </pc:sldChg>
      <pc:sldChg chg="del modTransition modNotes">
        <pc:chgData name="Deva Majji" userId="5f82b0fd67849187" providerId="LiveId" clId="{7905FEDF-92A7-42BD-82EB-DD3DDCCEC801}" dt="2023-07-25T12:40:07.730" v="4817" actId="2696"/>
        <pc:sldMkLst>
          <pc:docMk/>
          <pc:sldMk cId="0" sldId="269"/>
        </pc:sldMkLst>
      </pc:sldChg>
      <pc:sldChg chg="del modTransition modNotes">
        <pc:chgData name="Deva Majji" userId="5f82b0fd67849187" providerId="LiveId" clId="{7905FEDF-92A7-42BD-82EB-DD3DDCCEC801}" dt="2023-07-25T11:55:24.491" v="4460" actId="2696"/>
        <pc:sldMkLst>
          <pc:docMk/>
          <pc:sldMk cId="0" sldId="270"/>
        </pc:sldMkLst>
      </pc:sldChg>
      <pc:sldChg chg="addSp delSp modSp mod modTransition modNotes">
        <pc:chgData name="Deva Majji" userId="5f82b0fd67849187" providerId="LiveId" clId="{7905FEDF-92A7-42BD-82EB-DD3DDCCEC801}" dt="2023-07-28T07:32:35.426" v="5034"/>
        <pc:sldMkLst>
          <pc:docMk/>
          <pc:sldMk cId="0" sldId="271"/>
        </pc:sldMkLst>
        <pc:spChg chg="add mod">
          <ac:chgData name="Deva Majji" userId="5f82b0fd67849187" providerId="LiveId" clId="{7905FEDF-92A7-42BD-82EB-DD3DDCCEC801}" dt="2023-07-25T13:16:04.597" v="4915" actId="1076"/>
          <ac:spMkLst>
            <pc:docMk/>
            <pc:sldMk cId="0" sldId="271"/>
            <ac:spMk id="3" creationId="{7D1C6EC8-F112-07A6-42C5-0B0557FE8934}"/>
          </ac:spMkLst>
        </pc:spChg>
        <pc:spChg chg="del mod">
          <ac:chgData name="Deva Majji" userId="5f82b0fd67849187" providerId="LiveId" clId="{7905FEDF-92A7-42BD-82EB-DD3DDCCEC801}" dt="2023-07-25T12:47:49.452" v="4873"/>
          <ac:spMkLst>
            <pc:docMk/>
            <pc:sldMk cId="0" sldId="271"/>
            <ac:spMk id="149" creationId="{00000000-0000-0000-0000-000000000000}"/>
          </ac:spMkLst>
        </pc:spChg>
        <pc:picChg chg="add del mod">
          <ac:chgData name="Deva Majji" userId="5f82b0fd67849187" providerId="LiveId" clId="{7905FEDF-92A7-42BD-82EB-DD3DDCCEC801}" dt="2023-07-25T13:14:34.500" v="4904" actId="21"/>
          <ac:picMkLst>
            <pc:docMk/>
            <pc:sldMk cId="0" sldId="271"/>
            <ac:picMk id="4" creationId="{64AF8A46-3CE8-8FDA-0B6F-43076FD3EF11}"/>
          </ac:picMkLst>
        </pc:picChg>
        <pc:picChg chg="add mod modCrop">
          <ac:chgData name="Deva Majji" userId="5f82b0fd67849187" providerId="LiveId" clId="{7905FEDF-92A7-42BD-82EB-DD3DDCCEC801}" dt="2023-07-25T13:15:43.902" v="4911" actId="1076"/>
          <ac:picMkLst>
            <pc:docMk/>
            <pc:sldMk cId="0" sldId="271"/>
            <ac:picMk id="6" creationId="{A4E523FA-9454-714C-0171-221B545F7E2B}"/>
          </ac:picMkLst>
        </pc:picChg>
      </pc:sldChg>
      <pc:sldChg chg="del modTransition modNotes">
        <pc:chgData name="Deva Majji" userId="5f82b0fd67849187" providerId="LiveId" clId="{7905FEDF-92A7-42BD-82EB-DD3DDCCEC801}" dt="2023-07-25T11:55:07.214" v="4459" actId="2696"/>
        <pc:sldMkLst>
          <pc:docMk/>
          <pc:sldMk cId="0" sldId="272"/>
        </pc:sldMkLst>
      </pc:sldChg>
      <pc:sldChg chg="del modTransition modNotes">
        <pc:chgData name="Deva Majji" userId="5f82b0fd67849187" providerId="LiveId" clId="{7905FEDF-92A7-42BD-82EB-DD3DDCCEC801}" dt="2023-07-25T11:54:50.645" v="4458" actId="2696"/>
        <pc:sldMkLst>
          <pc:docMk/>
          <pc:sldMk cId="0" sldId="273"/>
        </pc:sldMkLst>
      </pc:sldChg>
      <pc:sldChg chg="addSp delSp modSp new mod ord modTransition delAnim">
        <pc:chgData name="Deva Majji" userId="5f82b0fd67849187" providerId="LiveId" clId="{7905FEDF-92A7-42BD-82EB-DD3DDCCEC801}" dt="2023-07-28T07:38:04.267" v="5044" actId="21"/>
        <pc:sldMkLst>
          <pc:docMk/>
          <pc:sldMk cId="2374617351" sldId="274"/>
        </pc:sldMkLst>
        <pc:spChg chg="mod">
          <ac:chgData name="Deva Majji" userId="5f82b0fd67849187" providerId="LiveId" clId="{7905FEDF-92A7-42BD-82EB-DD3DDCCEC801}" dt="2023-07-22T07:04:59.740" v="3766" actId="207"/>
          <ac:spMkLst>
            <pc:docMk/>
            <pc:sldMk cId="2374617351" sldId="274"/>
            <ac:spMk id="2" creationId="{484E6D1D-5D72-E790-116B-E54B8E5AEB91}"/>
          </ac:spMkLst>
        </pc:spChg>
        <pc:picChg chg="add del mod">
          <ac:chgData name="Deva Majji" userId="5f82b0fd67849187" providerId="LiveId" clId="{7905FEDF-92A7-42BD-82EB-DD3DDCCEC801}" dt="2023-07-28T07:38:04.267" v="5044" actId="21"/>
          <ac:picMkLst>
            <pc:docMk/>
            <pc:sldMk cId="2374617351" sldId="274"/>
            <ac:picMk id="3" creationId="{6B2D73DA-AB68-04AD-AEF1-61781F8BB41F}"/>
          </ac:picMkLst>
        </pc:picChg>
      </pc:sldChg>
      <pc:sldChg chg="addSp delSp modSp new mod modTransition delAnim">
        <pc:chgData name="Deva Majji" userId="5f82b0fd67849187" providerId="LiveId" clId="{7905FEDF-92A7-42BD-82EB-DD3DDCCEC801}" dt="2023-07-28T07:38:40.558" v="5048" actId="21"/>
        <pc:sldMkLst>
          <pc:docMk/>
          <pc:sldMk cId="3695821488" sldId="275"/>
        </pc:sldMkLst>
        <pc:spChg chg="mod">
          <ac:chgData name="Deva Majji" userId="5f82b0fd67849187" providerId="LiveId" clId="{7905FEDF-92A7-42BD-82EB-DD3DDCCEC801}" dt="2023-07-22T06:04:50.555" v="3729" actId="207"/>
          <ac:spMkLst>
            <pc:docMk/>
            <pc:sldMk cId="3695821488" sldId="275"/>
            <ac:spMk id="2" creationId="{60C094A1-8630-3F63-DED0-829F5252F886}"/>
          </ac:spMkLst>
        </pc:spChg>
        <pc:picChg chg="add del mod">
          <ac:chgData name="Deva Majji" userId="5f82b0fd67849187" providerId="LiveId" clId="{7905FEDF-92A7-42BD-82EB-DD3DDCCEC801}" dt="2023-07-28T07:38:40.558" v="5048" actId="21"/>
          <ac:picMkLst>
            <pc:docMk/>
            <pc:sldMk cId="3695821488" sldId="275"/>
            <ac:picMk id="3" creationId="{39D2DFF9-C16D-52D7-79DA-067497C5E72D}"/>
          </ac:picMkLst>
        </pc:picChg>
        <pc:picChg chg="add mod">
          <ac:chgData name="Deva Majji" userId="5f82b0fd67849187" providerId="LiveId" clId="{7905FEDF-92A7-42BD-82EB-DD3DDCCEC801}" dt="2023-07-21T06:09:05.266" v="1609" actId="14100"/>
          <ac:picMkLst>
            <pc:docMk/>
            <pc:sldMk cId="3695821488" sldId="275"/>
            <ac:picMk id="4" creationId="{F404940D-7D52-0F0F-882F-22E6C6A5B6F9}"/>
          </ac:picMkLst>
        </pc:picChg>
        <pc:picChg chg="add mod">
          <ac:chgData name="Deva Majji" userId="5f82b0fd67849187" providerId="LiveId" clId="{7905FEDF-92A7-42BD-82EB-DD3DDCCEC801}" dt="2023-07-21T06:08:57.990" v="1607" actId="14100"/>
          <ac:picMkLst>
            <pc:docMk/>
            <pc:sldMk cId="3695821488" sldId="275"/>
            <ac:picMk id="6" creationId="{2BF29F1C-9D0F-E758-7963-EEE3F5A9C550}"/>
          </ac:picMkLst>
        </pc:picChg>
      </pc:sldChg>
      <pc:sldChg chg="addSp delSp modSp new mod ord modTransition delAnim">
        <pc:chgData name="Deva Majji" userId="5f82b0fd67849187" providerId="LiveId" clId="{7905FEDF-92A7-42BD-82EB-DD3DDCCEC801}" dt="2023-07-28T07:38:46.207" v="5049" actId="21"/>
        <pc:sldMkLst>
          <pc:docMk/>
          <pc:sldMk cId="1190873512" sldId="276"/>
        </pc:sldMkLst>
        <pc:spChg chg="mod">
          <ac:chgData name="Deva Majji" userId="5f82b0fd67849187" providerId="LiveId" clId="{7905FEDF-92A7-42BD-82EB-DD3DDCCEC801}" dt="2023-07-22T06:35:12.219" v="3752" actId="207"/>
          <ac:spMkLst>
            <pc:docMk/>
            <pc:sldMk cId="1190873512" sldId="276"/>
            <ac:spMk id="2" creationId="{4137DD89-98BF-D912-1F9E-4F148CD5D237}"/>
          </ac:spMkLst>
        </pc:spChg>
        <pc:picChg chg="add del mod">
          <ac:chgData name="Deva Majji" userId="5f82b0fd67849187" providerId="LiveId" clId="{7905FEDF-92A7-42BD-82EB-DD3DDCCEC801}" dt="2023-07-28T07:38:46.207" v="5049" actId="21"/>
          <ac:picMkLst>
            <pc:docMk/>
            <pc:sldMk cId="1190873512" sldId="276"/>
            <ac:picMk id="3" creationId="{947FAF15-D526-54B6-685A-3BA3777BE9F4}"/>
          </ac:picMkLst>
        </pc:picChg>
        <pc:picChg chg="add mod">
          <ac:chgData name="Deva Majji" userId="5f82b0fd67849187" providerId="LiveId" clId="{7905FEDF-92A7-42BD-82EB-DD3DDCCEC801}" dt="2023-07-21T06:26:46.772" v="1669" actId="1035"/>
          <ac:picMkLst>
            <pc:docMk/>
            <pc:sldMk cId="1190873512" sldId="276"/>
            <ac:picMk id="4" creationId="{B691FAB6-130D-DD2B-851F-50F09EAE2275}"/>
          </ac:picMkLst>
        </pc:picChg>
        <pc:picChg chg="add mod">
          <ac:chgData name="Deva Majji" userId="5f82b0fd67849187" providerId="LiveId" clId="{7905FEDF-92A7-42BD-82EB-DD3DDCCEC801}" dt="2023-07-21T06:24:15.664" v="1658" actId="14100"/>
          <ac:picMkLst>
            <pc:docMk/>
            <pc:sldMk cId="1190873512" sldId="276"/>
            <ac:picMk id="6" creationId="{B1B166A5-FEDB-4B52-E087-C07111141048}"/>
          </ac:picMkLst>
        </pc:picChg>
      </pc:sldChg>
      <pc:sldChg chg="addSp delSp modSp new mod modTransition delAnim">
        <pc:chgData name="Deva Majji" userId="5f82b0fd67849187" providerId="LiveId" clId="{7905FEDF-92A7-42BD-82EB-DD3DDCCEC801}" dt="2023-07-28T07:39:08.748" v="5052" actId="21"/>
        <pc:sldMkLst>
          <pc:docMk/>
          <pc:sldMk cId="2082527246" sldId="277"/>
        </pc:sldMkLst>
        <pc:spChg chg="del mod">
          <ac:chgData name="Deva Majji" userId="5f82b0fd67849187" providerId="LiveId" clId="{7905FEDF-92A7-42BD-82EB-DD3DDCCEC801}" dt="2023-07-21T10:43:39.558" v="2621" actId="478"/>
          <ac:spMkLst>
            <pc:docMk/>
            <pc:sldMk cId="2082527246" sldId="277"/>
            <ac:spMk id="2" creationId="{34538E25-F818-16B6-6615-3E67338E6FC2}"/>
          </ac:spMkLst>
        </pc:spChg>
        <pc:picChg chg="add del mod">
          <ac:chgData name="Deva Majji" userId="5f82b0fd67849187" providerId="LiveId" clId="{7905FEDF-92A7-42BD-82EB-DD3DDCCEC801}" dt="2023-07-28T07:39:08.748" v="5052" actId="21"/>
          <ac:picMkLst>
            <pc:docMk/>
            <pc:sldMk cId="2082527246" sldId="277"/>
            <ac:picMk id="2" creationId="{C490FBAF-FAA7-6605-059C-3DE6F78B1800}"/>
          </ac:picMkLst>
        </pc:picChg>
        <pc:picChg chg="add del mod">
          <ac:chgData name="Deva Majji" userId="5f82b0fd67849187" providerId="LiveId" clId="{7905FEDF-92A7-42BD-82EB-DD3DDCCEC801}" dt="2023-07-21T10:40:23.180" v="2606" actId="21"/>
          <ac:picMkLst>
            <pc:docMk/>
            <pc:sldMk cId="2082527246" sldId="277"/>
            <ac:picMk id="4" creationId="{0BD8CAA8-2020-56B4-884A-47366D833A99}"/>
          </ac:picMkLst>
        </pc:picChg>
        <pc:picChg chg="add mod modCrop">
          <ac:chgData name="Deva Majji" userId="5f82b0fd67849187" providerId="LiveId" clId="{7905FEDF-92A7-42BD-82EB-DD3DDCCEC801}" dt="2023-07-21T10:43:52.816" v="2624" actId="14100"/>
          <ac:picMkLst>
            <pc:docMk/>
            <pc:sldMk cId="2082527246" sldId="277"/>
            <ac:picMk id="6" creationId="{0DF03DBE-A425-B0BD-E85C-1F558BEBCB1C}"/>
          </ac:picMkLst>
        </pc:picChg>
        <pc:picChg chg="add mod">
          <ac:chgData name="Deva Majji" userId="5f82b0fd67849187" providerId="LiveId" clId="{7905FEDF-92A7-42BD-82EB-DD3DDCCEC801}" dt="2023-07-21T10:44:34.130" v="2628" actId="1076"/>
          <ac:picMkLst>
            <pc:docMk/>
            <pc:sldMk cId="2082527246" sldId="277"/>
            <ac:picMk id="8" creationId="{71BC749F-4413-F1DC-F279-D1200833622D}"/>
          </ac:picMkLst>
        </pc:picChg>
      </pc:sldChg>
      <pc:sldChg chg="new del">
        <pc:chgData name="Deva Majji" userId="5f82b0fd67849187" providerId="LiveId" clId="{7905FEDF-92A7-42BD-82EB-DD3DDCCEC801}" dt="2023-07-21T10:37:28.663" v="2601" actId="47"/>
        <pc:sldMkLst>
          <pc:docMk/>
          <pc:sldMk cId="2156146967" sldId="277"/>
        </pc:sldMkLst>
      </pc:sldChg>
      <pc:sldChg chg="addSp delSp modSp new mod modTransition delAnim">
        <pc:chgData name="Deva Majji" userId="5f82b0fd67849187" providerId="LiveId" clId="{7905FEDF-92A7-42BD-82EB-DD3DDCCEC801}" dt="2023-07-28T07:39:13.891" v="5053" actId="21"/>
        <pc:sldMkLst>
          <pc:docMk/>
          <pc:sldMk cId="1499252484" sldId="278"/>
        </pc:sldMkLst>
        <pc:spChg chg="mod">
          <ac:chgData name="Deva Majji" userId="5f82b0fd67849187" providerId="LiveId" clId="{7905FEDF-92A7-42BD-82EB-DD3DDCCEC801}" dt="2023-07-22T06:06:48.935" v="3731" actId="207"/>
          <ac:spMkLst>
            <pc:docMk/>
            <pc:sldMk cId="1499252484" sldId="278"/>
            <ac:spMk id="2" creationId="{44B78BBA-F0C5-FE2E-202A-114FCE6A5C3E}"/>
          </ac:spMkLst>
        </pc:spChg>
        <pc:spChg chg="add mod">
          <ac:chgData name="Deva Majji" userId="5f82b0fd67849187" providerId="LiveId" clId="{7905FEDF-92A7-42BD-82EB-DD3DDCCEC801}" dt="2023-07-21T14:58:11.249" v="3553" actId="12"/>
          <ac:spMkLst>
            <pc:docMk/>
            <pc:sldMk cId="1499252484" sldId="278"/>
            <ac:spMk id="4" creationId="{53F44B45-A693-59DA-8B41-03A000149A83}"/>
          </ac:spMkLst>
        </pc:spChg>
        <pc:picChg chg="add del mod">
          <ac:chgData name="Deva Majji" userId="5f82b0fd67849187" providerId="LiveId" clId="{7905FEDF-92A7-42BD-82EB-DD3DDCCEC801}" dt="2023-07-28T07:39:13.891" v="5053" actId="21"/>
          <ac:picMkLst>
            <pc:docMk/>
            <pc:sldMk cId="1499252484" sldId="278"/>
            <ac:picMk id="3" creationId="{4A709BE6-2A9C-39AB-7307-772BE048EE08}"/>
          </ac:picMkLst>
        </pc:picChg>
      </pc:sldChg>
      <pc:sldChg chg="addSp delSp modSp new mod modTransition delAnim">
        <pc:chgData name="Deva Majji" userId="5f82b0fd67849187" providerId="LiveId" clId="{7905FEDF-92A7-42BD-82EB-DD3DDCCEC801}" dt="2023-07-28T07:39:19.599" v="5054" actId="21"/>
        <pc:sldMkLst>
          <pc:docMk/>
          <pc:sldMk cId="3975992300" sldId="279"/>
        </pc:sldMkLst>
        <pc:spChg chg="mod">
          <ac:chgData name="Deva Majji" userId="5f82b0fd67849187" providerId="LiveId" clId="{7905FEDF-92A7-42BD-82EB-DD3DDCCEC801}" dt="2023-07-22T06:07:03.802" v="3732" actId="207"/>
          <ac:spMkLst>
            <pc:docMk/>
            <pc:sldMk cId="3975992300" sldId="279"/>
            <ac:spMk id="2" creationId="{138E0F00-B098-3C99-DEC0-018BA6619D48}"/>
          </ac:spMkLst>
        </pc:spChg>
        <pc:spChg chg="add mod">
          <ac:chgData name="Deva Majji" userId="5f82b0fd67849187" providerId="LiveId" clId="{7905FEDF-92A7-42BD-82EB-DD3DDCCEC801}" dt="2023-07-21T15:26:39.294" v="3578" actId="255"/>
          <ac:spMkLst>
            <pc:docMk/>
            <pc:sldMk cId="3975992300" sldId="279"/>
            <ac:spMk id="3" creationId="{79C9C4A2-4F96-8748-9CD3-0ACEF179B7CC}"/>
          </ac:spMkLst>
        </pc:spChg>
        <pc:picChg chg="add del mod">
          <ac:chgData name="Deva Majji" userId="5f82b0fd67849187" providerId="LiveId" clId="{7905FEDF-92A7-42BD-82EB-DD3DDCCEC801}" dt="2023-07-28T07:39:19.599" v="5054" actId="21"/>
          <ac:picMkLst>
            <pc:docMk/>
            <pc:sldMk cId="3975992300" sldId="279"/>
            <ac:picMk id="4" creationId="{E49B5319-D81E-7F0E-8CC6-B40B1B47D4A3}"/>
          </ac:picMkLst>
        </pc:picChg>
        <pc:picChg chg="add mod">
          <ac:chgData name="Deva Majji" userId="5f82b0fd67849187" providerId="LiveId" clId="{7905FEDF-92A7-42BD-82EB-DD3DDCCEC801}" dt="2023-07-21T15:32:23.387" v="3601" actId="14100"/>
          <ac:picMkLst>
            <pc:docMk/>
            <pc:sldMk cId="3975992300" sldId="279"/>
            <ac:picMk id="5" creationId="{95978EA9-B446-B199-F815-C435285CECA0}"/>
          </ac:picMkLst>
        </pc:picChg>
        <pc:picChg chg="add del mod">
          <ac:chgData name="Deva Majji" userId="5f82b0fd67849187" providerId="LiveId" clId="{7905FEDF-92A7-42BD-82EB-DD3DDCCEC801}" dt="2023-07-21T15:29:33.031" v="3589" actId="21"/>
          <ac:picMkLst>
            <pc:docMk/>
            <pc:sldMk cId="3975992300" sldId="279"/>
            <ac:picMk id="7" creationId="{35EE747E-C2DB-72BC-AA2D-6161807DC778}"/>
          </ac:picMkLst>
        </pc:picChg>
        <pc:picChg chg="add del mod">
          <ac:chgData name="Deva Majji" userId="5f82b0fd67849187" providerId="LiveId" clId="{7905FEDF-92A7-42BD-82EB-DD3DDCCEC801}" dt="2023-07-21T15:32:13.896" v="3599" actId="21"/>
          <ac:picMkLst>
            <pc:docMk/>
            <pc:sldMk cId="3975992300" sldId="279"/>
            <ac:picMk id="9" creationId="{B8C7B762-A9BD-DA60-1E04-FD17F5290934}"/>
          </ac:picMkLst>
        </pc:picChg>
      </pc:sldChg>
      <pc:sldChg chg="modSp new del mod">
        <pc:chgData name="Deva Majji" userId="5f82b0fd67849187" providerId="LiveId" clId="{7905FEDF-92A7-42BD-82EB-DD3DDCCEC801}" dt="2023-07-25T11:59:44.856" v="4467" actId="2696"/>
        <pc:sldMkLst>
          <pc:docMk/>
          <pc:sldMk cId="295399290" sldId="280"/>
        </pc:sldMkLst>
        <pc:spChg chg="mod">
          <ac:chgData name="Deva Majji" userId="5f82b0fd67849187" providerId="LiveId" clId="{7905FEDF-92A7-42BD-82EB-DD3DDCCEC801}" dt="2023-07-25T11:59:40.746" v="4466" actId="20577"/>
          <ac:spMkLst>
            <pc:docMk/>
            <pc:sldMk cId="295399290" sldId="280"/>
            <ac:spMk id="2" creationId="{98455578-606F-44DC-B493-D3D2110C1475}"/>
          </ac:spMkLst>
        </pc:spChg>
        <pc:spChg chg="mod">
          <ac:chgData name="Deva Majji" userId="5f82b0fd67849187" providerId="LiveId" clId="{7905FEDF-92A7-42BD-82EB-DD3DDCCEC801}" dt="2023-07-25T11:53:33.080" v="4292" actId="5793"/>
          <ac:spMkLst>
            <pc:docMk/>
            <pc:sldMk cId="295399290" sldId="280"/>
            <ac:spMk id="3" creationId="{69E09FA9-09F7-4271-3C72-9915E8B079DB}"/>
          </ac:spMkLst>
        </pc:spChg>
      </pc:sldChg>
      <pc:sldChg chg="new del">
        <pc:chgData name="Deva Majji" userId="5f82b0fd67849187" providerId="LiveId" clId="{7905FEDF-92A7-42BD-82EB-DD3DDCCEC801}" dt="2023-07-22T06:26:53.289" v="3741" actId="680"/>
        <pc:sldMkLst>
          <pc:docMk/>
          <pc:sldMk cId="560500358" sldId="280"/>
        </pc:sldMkLst>
      </pc:sldChg>
      <pc:sldChg chg="new del">
        <pc:chgData name="Deva Majji" userId="5f82b0fd67849187" providerId="LiveId" clId="{7905FEDF-92A7-42BD-82EB-DD3DDCCEC801}" dt="2023-07-21T11:07:48.247" v="3296" actId="2696"/>
        <pc:sldMkLst>
          <pc:docMk/>
          <pc:sldMk cId="714986730" sldId="280"/>
        </pc:sldMkLst>
      </pc:sldChg>
      <pc:sldChg chg="addSp delSp modSp new mod modTransition delAnim">
        <pc:chgData name="Deva Majji" userId="5f82b0fd67849187" providerId="LiveId" clId="{7905FEDF-92A7-42BD-82EB-DD3DDCCEC801}" dt="2023-07-28T07:39:50.854" v="5059" actId="21"/>
        <pc:sldMkLst>
          <pc:docMk/>
          <pc:sldMk cId="1035291953" sldId="280"/>
        </pc:sldMkLst>
        <pc:spChg chg="mod">
          <ac:chgData name="Deva Majji" userId="5f82b0fd67849187" providerId="LiveId" clId="{7905FEDF-92A7-42BD-82EB-DD3DDCCEC801}" dt="2023-07-25T12:06:42.393" v="4497" actId="207"/>
          <ac:spMkLst>
            <pc:docMk/>
            <pc:sldMk cId="1035291953" sldId="280"/>
            <ac:spMk id="2" creationId="{B1A4CD45-63E7-9DC2-58C6-97FBDAF330F1}"/>
          </ac:spMkLst>
        </pc:spChg>
        <pc:spChg chg="del mod">
          <ac:chgData name="Deva Majji" userId="5f82b0fd67849187" providerId="LiveId" clId="{7905FEDF-92A7-42BD-82EB-DD3DDCCEC801}" dt="2023-07-25T12:00:44.135" v="4472" actId="21"/>
          <ac:spMkLst>
            <pc:docMk/>
            <pc:sldMk cId="1035291953" sldId="280"/>
            <ac:spMk id="3" creationId="{8111413E-515B-ADD4-D7A0-C4A093743D2A}"/>
          </ac:spMkLst>
        </pc:spChg>
        <pc:spChg chg="add mod">
          <ac:chgData name="Deva Majji" userId="5f82b0fd67849187" providerId="LiveId" clId="{7905FEDF-92A7-42BD-82EB-DD3DDCCEC801}" dt="2023-07-25T12:07:07.294" v="4498" actId="207"/>
          <ac:spMkLst>
            <pc:docMk/>
            <pc:sldMk cId="1035291953" sldId="280"/>
            <ac:spMk id="4" creationId="{8BD0D7EA-3C23-9683-D024-955AA01D5FB6}"/>
          </ac:spMkLst>
        </pc:spChg>
        <pc:picChg chg="add del mod">
          <ac:chgData name="Deva Majji" userId="5f82b0fd67849187" providerId="LiveId" clId="{7905FEDF-92A7-42BD-82EB-DD3DDCCEC801}" dt="2023-07-28T07:39:50.854" v="5059" actId="21"/>
          <ac:picMkLst>
            <pc:docMk/>
            <pc:sldMk cId="1035291953" sldId="280"/>
            <ac:picMk id="3" creationId="{171A1165-90ED-688C-07E6-F350E2013A81}"/>
          </ac:picMkLst>
        </pc:picChg>
      </pc:sldChg>
      <pc:sldChg chg="modSp new del mod">
        <pc:chgData name="Deva Majji" userId="5f82b0fd67849187" providerId="LiveId" clId="{7905FEDF-92A7-42BD-82EB-DD3DDCCEC801}" dt="2023-07-25T11:50:47.048" v="4287" actId="2696"/>
        <pc:sldMkLst>
          <pc:docMk/>
          <pc:sldMk cId="2648156478" sldId="280"/>
        </pc:sldMkLst>
        <pc:spChg chg="mod">
          <ac:chgData name="Deva Majji" userId="5f82b0fd67849187" providerId="LiveId" clId="{7905FEDF-92A7-42BD-82EB-DD3DDCCEC801}" dt="2023-07-25T11:47:42.201" v="4278" actId="404"/>
          <ac:spMkLst>
            <pc:docMk/>
            <pc:sldMk cId="2648156478" sldId="280"/>
            <ac:spMk id="2" creationId="{4BC1638E-1A9C-BA1E-09DE-3478F389326A}"/>
          </ac:spMkLst>
        </pc:spChg>
      </pc:sldChg>
      <pc:sldChg chg="new del">
        <pc:chgData name="Deva Majji" userId="5f82b0fd67849187" providerId="LiveId" clId="{7905FEDF-92A7-42BD-82EB-DD3DDCCEC801}" dt="2023-07-21T14:47:17.293" v="3401" actId="2696"/>
        <pc:sldMkLst>
          <pc:docMk/>
          <pc:sldMk cId="3566283949" sldId="280"/>
        </pc:sldMkLst>
      </pc:sldChg>
      <pc:sldChg chg="new del">
        <pc:chgData name="Deva Majji" userId="5f82b0fd67849187" providerId="LiveId" clId="{7905FEDF-92A7-42BD-82EB-DD3DDCCEC801}" dt="2023-07-22T06:30:01.650" v="3743" actId="680"/>
        <pc:sldMkLst>
          <pc:docMk/>
          <pc:sldMk cId="3918601639" sldId="280"/>
        </pc:sldMkLst>
      </pc:sldChg>
      <pc:sldChg chg="addSp delSp modSp new mod modTransition delAnim">
        <pc:chgData name="Deva Majji" userId="5f82b0fd67849187" providerId="LiveId" clId="{7905FEDF-92A7-42BD-82EB-DD3DDCCEC801}" dt="2023-07-28T07:39:55.991" v="5060" actId="21"/>
        <pc:sldMkLst>
          <pc:docMk/>
          <pc:sldMk cId="2764462384" sldId="281"/>
        </pc:sldMkLst>
        <pc:spChg chg="mod">
          <ac:chgData name="Deva Majji" userId="5f82b0fd67849187" providerId="LiveId" clId="{7905FEDF-92A7-42BD-82EB-DD3DDCCEC801}" dt="2023-07-25T12:11:24.703" v="4529" actId="207"/>
          <ac:spMkLst>
            <pc:docMk/>
            <pc:sldMk cId="2764462384" sldId="281"/>
            <ac:spMk id="2" creationId="{B18137E1-E43B-8FD7-21F4-7AC72F2021FF}"/>
          </ac:spMkLst>
        </pc:spChg>
        <pc:spChg chg="del">
          <ac:chgData name="Deva Majji" userId="5f82b0fd67849187" providerId="LiveId" clId="{7905FEDF-92A7-42BD-82EB-DD3DDCCEC801}" dt="2023-07-25T12:07:49.308" v="4502" actId="21"/>
          <ac:spMkLst>
            <pc:docMk/>
            <pc:sldMk cId="2764462384" sldId="281"/>
            <ac:spMk id="3" creationId="{E50E3223-D064-CE4B-E356-93A4D05158F4}"/>
          </ac:spMkLst>
        </pc:spChg>
        <pc:spChg chg="add del mod">
          <ac:chgData name="Deva Majji" userId="5f82b0fd67849187" providerId="LiveId" clId="{7905FEDF-92A7-42BD-82EB-DD3DDCCEC801}" dt="2023-07-25T12:09:09.258" v="4514"/>
          <ac:spMkLst>
            <pc:docMk/>
            <pc:sldMk cId="2764462384" sldId="281"/>
            <ac:spMk id="4" creationId="{B2A75C48-F734-986C-46CE-D746CC9E8D51}"/>
          </ac:spMkLst>
        </pc:spChg>
        <pc:spChg chg="add mod">
          <ac:chgData name="Deva Majji" userId="5f82b0fd67849187" providerId="LiveId" clId="{7905FEDF-92A7-42BD-82EB-DD3DDCCEC801}" dt="2023-07-25T12:11:16.701" v="4528" actId="207"/>
          <ac:spMkLst>
            <pc:docMk/>
            <pc:sldMk cId="2764462384" sldId="281"/>
            <ac:spMk id="5" creationId="{F66F452C-E5D9-0D10-C184-FE7463F804E4}"/>
          </ac:spMkLst>
        </pc:spChg>
        <pc:picChg chg="add del mod">
          <ac:chgData name="Deva Majji" userId="5f82b0fd67849187" providerId="LiveId" clId="{7905FEDF-92A7-42BD-82EB-DD3DDCCEC801}" dt="2023-07-28T07:39:55.991" v="5060" actId="21"/>
          <ac:picMkLst>
            <pc:docMk/>
            <pc:sldMk cId="2764462384" sldId="281"/>
            <ac:picMk id="3" creationId="{6A68D82D-772C-9174-6C4F-FFEC84D67258}"/>
          </ac:picMkLst>
        </pc:picChg>
      </pc:sldChg>
      <pc:sldChg chg="addSp delSp modSp new mod modTransition delAnim">
        <pc:chgData name="Deva Majji" userId="5f82b0fd67849187" providerId="LiveId" clId="{7905FEDF-92A7-42BD-82EB-DD3DDCCEC801}" dt="2023-07-28T07:40:00.561" v="5061" actId="21"/>
        <pc:sldMkLst>
          <pc:docMk/>
          <pc:sldMk cId="2640282700" sldId="282"/>
        </pc:sldMkLst>
        <pc:spChg chg="mod">
          <ac:chgData name="Deva Majji" userId="5f82b0fd67849187" providerId="LiveId" clId="{7905FEDF-92A7-42BD-82EB-DD3DDCCEC801}" dt="2023-07-25T12:14:55.486" v="4552" actId="207"/>
          <ac:spMkLst>
            <pc:docMk/>
            <pc:sldMk cId="2640282700" sldId="282"/>
            <ac:spMk id="2" creationId="{7375373B-E5A0-B8E0-911B-567F9C4D19B7}"/>
          </ac:spMkLst>
        </pc:spChg>
        <pc:spChg chg="del">
          <ac:chgData name="Deva Majji" userId="5f82b0fd67849187" providerId="LiveId" clId="{7905FEDF-92A7-42BD-82EB-DD3DDCCEC801}" dt="2023-07-25T12:12:35.267" v="4533" actId="21"/>
          <ac:spMkLst>
            <pc:docMk/>
            <pc:sldMk cId="2640282700" sldId="282"/>
            <ac:spMk id="3" creationId="{7B4990CC-306E-4538-78F7-8F051E2A560A}"/>
          </ac:spMkLst>
        </pc:spChg>
        <pc:spChg chg="add mod">
          <ac:chgData name="Deva Majji" userId="5f82b0fd67849187" providerId="LiveId" clId="{7905FEDF-92A7-42BD-82EB-DD3DDCCEC801}" dt="2023-07-25T12:14:28.407" v="4550" actId="207"/>
          <ac:spMkLst>
            <pc:docMk/>
            <pc:sldMk cId="2640282700" sldId="282"/>
            <ac:spMk id="4" creationId="{C800DC56-B3F2-4A66-57FC-69A2614C58D2}"/>
          </ac:spMkLst>
        </pc:spChg>
        <pc:picChg chg="add del mod">
          <ac:chgData name="Deva Majji" userId="5f82b0fd67849187" providerId="LiveId" clId="{7905FEDF-92A7-42BD-82EB-DD3DDCCEC801}" dt="2023-07-28T07:40:00.561" v="5061" actId="21"/>
          <ac:picMkLst>
            <pc:docMk/>
            <pc:sldMk cId="2640282700" sldId="282"/>
            <ac:picMk id="3" creationId="{F8CF9A52-5061-EFA4-12DD-DAFFD0E042E1}"/>
          </ac:picMkLst>
        </pc:picChg>
      </pc:sldChg>
      <pc:sldChg chg="addSp delSp modSp new mod modTransition delAnim">
        <pc:chgData name="Deva Majji" userId="5f82b0fd67849187" providerId="LiveId" clId="{7905FEDF-92A7-42BD-82EB-DD3DDCCEC801}" dt="2023-07-28T07:40:05.310" v="5062" actId="21"/>
        <pc:sldMkLst>
          <pc:docMk/>
          <pc:sldMk cId="2471796295" sldId="283"/>
        </pc:sldMkLst>
        <pc:spChg chg="mod">
          <ac:chgData name="Deva Majji" userId="5f82b0fd67849187" providerId="LiveId" clId="{7905FEDF-92A7-42BD-82EB-DD3DDCCEC801}" dt="2023-07-25T12:18:25.680" v="4582" actId="1076"/>
          <ac:spMkLst>
            <pc:docMk/>
            <pc:sldMk cId="2471796295" sldId="283"/>
            <ac:spMk id="2" creationId="{1FFF1381-6DE6-9CCB-F7A5-65B11B193158}"/>
          </ac:spMkLst>
        </pc:spChg>
        <pc:spChg chg="del">
          <ac:chgData name="Deva Majji" userId="5f82b0fd67849187" providerId="LiveId" clId="{7905FEDF-92A7-42BD-82EB-DD3DDCCEC801}" dt="2023-07-25T12:15:40.239" v="4557" actId="21"/>
          <ac:spMkLst>
            <pc:docMk/>
            <pc:sldMk cId="2471796295" sldId="283"/>
            <ac:spMk id="3" creationId="{D91A6A39-FDA3-1E67-054E-7F5F93A3F8D7}"/>
          </ac:spMkLst>
        </pc:spChg>
        <pc:spChg chg="add mod">
          <ac:chgData name="Deva Majji" userId="5f82b0fd67849187" providerId="LiveId" clId="{7905FEDF-92A7-42BD-82EB-DD3DDCCEC801}" dt="2023-07-25T12:18:20.336" v="4581" actId="1076"/>
          <ac:spMkLst>
            <pc:docMk/>
            <pc:sldMk cId="2471796295" sldId="283"/>
            <ac:spMk id="4" creationId="{845089F9-83BC-ED9C-5B0D-5334A92B7257}"/>
          </ac:spMkLst>
        </pc:spChg>
        <pc:picChg chg="add del mod">
          <ac:chgData name="Deva Majji" userId="5f82b0fd67849187" providerId="LiveId" clId="{7905FEDF-92A7-42BD-82EB-DD3DDCCEC801}" dt="2023-07-28T07:40:05.310" v="5062" actId="21"/>
          <ac:picMkLst>
            <pc:docMk/>
            <pc:sldMk cId="2471796295" sldId="283"/>
            <ac:picMk id="3" creationId="{B8748E1B-3B9B-08EB-3C57-B68E19BD4A04}"/>
          </ac:picMkLst>
        </pc:picChg>
      </pc:sldChg>
      <pc:sldChg chg="addSp delSp modSp new mod modTransition">
        <pc:chgData name="Deva Majji" userId="5f82b0fd67849187" providerId="LiveId" clId="{7905FEDF-92A7-42BD-82EB-DD3DDCCEC801}" dt="2023-07-28T07:34:11.445" v="5035"/>
        <pc:sldMkLst>
          <pc:docMk/>
          <pc:sldMk cId="771103317" sldId="284"/>
        </pc:sldMkLst>
        <pc:spChg chg="mod">
          <ac:chgData name="Deva Majji" userId="5f82b0fd67849187" providerId="LiveId" clId="{7905FEDF-92A7-42BD-82EB-DD3DDCCEC801}" dt="2023-07-25T12:21:35.890" v="4603" actId="207"/>
          <ac:spMkLst>
            <pc:docMk/>
            <pc:sldMk cId="771103317" sldId="284"/>
            <ac:spMk id="2" creationId="{17983B93-EA67-B93A-7EFA-141EBA26B0BA}"/>
          </ac:spMkLst>
        </pc:spChg>
        <pc:spChg chg="del">
          <ac:chgData name="Deva Majji" userId="5f82b0fd67849187" providerId="LiveId" clId="{7905FEDF-92A7-42BD-82EB-DD3DDCCEC801}" dt="2023-07-25T12:18:55.877" v="4586" actId="21"/>
          <ac:spMkLst>
            <pc:docMk/>
            <pc:sldMk cId="771103317" sldId="284"/>
            <ac:spMk id="3" creationId="{BA9404BE-5201-98DC-1EC3-4C838542230C}"/>
          </ac:spMkLst>
        </pc:spChg>
        <pc:spChg chg="add mod">
          <ac:chgData name="Deva Majji" userId="5f82b0fd67849187" providerId="LiveId" clId="{7905FEDF-92A7-42BD-82EB-DD3DDCCEC801}" dt="2023-07-25T12:21:25.150" v="4602" actId="207"/>
          <ac:spMkLst>
            <pc:docMk/>
            <pc:sldMk cId="771103317" sldId="284"/>
            <ac:spMk id="4" creationId="{E59600C4-A945-BA13-7727-50A12FC89D28}"/>
          </ac:spMkLst>
        </pc:spChg>
        <pc:picChg chg="add mod">
          <ac:chgData name="Deva Majji" userId="5f82b0fd67849187" providerId="LiveId" clId="{7905FEDF-92A7-42BD-82EB-DD3DDCCEC801}" dt="2023-07-28T07:34:11.445" v="5035"/>
          <ac:picMkLst>
            <pc:docMk/>
            <pc:sldMk cId="771103317" sldId="284"/>
            <ac:picMk id="3" creationId="{9732F549-F07D-320F-44B0-07BE8A81B0F7}"/>
          </ac:picMkLst>
        </pc:picChg>
      </pc:sldChg>
      <pc:sldChg chg="addSp delSp modSp new mod modTransition">
        <pc:chgData name="Deva Majji" userId="5f82b0fd67849187" providerId="LiveId" clId="{7905FEDF-92A7-42BD-82EB-DD3DDCCEC801}" dt="2023-07-28T07:34:11.445" v="5035"/>
        <pc:sldMkLst>
          <pc:docMk/>
          <pc:sldMk cId="2192523640" sldId="285"/>
        </pc:sldMkLst>
        <pc:spChg chg="mod">
          <ac:chgData name="Deva Majji" userId="5f82b0fd67849187" providerId="LiveId" clId="{7905FEDF-92A7-42BD-82EB-DD3DDCCEC801}" dt="2023-07-25T12:24:07.656" v="4616" actId="20577"/>
          <ac:spMkLst>
            <pc:docMk/>
            <pc:sldMk cId="2192523640" sldId="285"/>
            <ac:spMk id="2" creationId="{409A6A92-7F39-9505-9635-DC785761B9D2}"/>
          </ac:spMkLst>
        </pc:spChg>
        <pc:spChg chg="del">
          <ac:chgData name="Deva Majji" userId="5f82b0fd67849187" providerId="LiveId" clId="{7905FEDF-92A7-42BD-82EB-DD3DDCCEC801}" dt="2023-07-25T12:22:10.898" v="4605" actId="21"/>
          <ac:spMkLst>
            <pc:docMk/>
            <pc:sldMk cId="2192523640" sldId="285"/>
            <ac:spMk id="3" creationId="{66E9C6EA-1C5D-DF70-D3AD-951F2098C177}"/>
          </ac:spMkLst>
        </pc:spChg>
        <pc:picChg chg="add mod">
          <ac:chgData name="Deva Majji" userId="5f82b0fd67849187" providerId="LiveId" clId="{7905FEDF-92A7-42BD-82EB-DD3DDCCEC801}" dt="2023-07-28T07:34:11.445" v="5035"/>
          <ac:picMkLst>
            <pc:docMk/>
            <pc:sldMk cId="2192523640" sldId="285"/>
            <ac:picMk id="3" creationId="{208CE5B4-F8E7-DFBC-5F8C-6D3A1024C5F5}"/>
          </ac:picMkLst>
        </pc:picChg>
      </pc:sldChg>
      <pc:sldChg chg="addSp delSp modSp new mod modTransition delAnim">
        <pc:chgData name="Deva Majji" userId="5f82b0fd67849187" providerId="LiveId" clId="{7905FEDF-92A7-42BD-82EB-DD3DDCCEC801}" dt="2023-07-28T07:40:20.038" v="5064" actId="21"/>
        <pc:sldMkLst>
          <pc:docMk/>
          <pc:sldMk cId="321269315" sldId="286"/>
        </pc:sldMkLst>
        <pc:spChg chg="mod">
          <ac:chgData name="Deva Majji" userId="5f82b0fd67849187" providerId="LiveId" clId="{7905FEDF-92A7-42BD-82EB-DD3DDCCEC801}" dt="2023-07-25T12:44:16.244" v="4862" actId="255"/>
          <ac:spMkLst>
            <pc:docMk/>
            <pc:sldMk cId="321269315" sldId="286"/>
            <ac:spMk id="2" creationId="{D68855E0-C57D-029C-7D15-ACAAF24EE18D}"/>
          </ac:spMkLst>
        </pc:spChg>
        <pc:spChg chg="del">
          <ac:chgData name="Deva Majji" userId="5f82b0fd67849187" providerId="LiveId" clId="{7905FEDF-92A7-42BD-82EB-DD3DDCCEC801}" dt="2023-07-25T12:37:48.127" v="4810" actId="21"/>
          <ac:spMkLst>
            <pc:docMk/>
            <pc:sldMk cId="321269315" sldId="286"/>
            <ac:spMk id="3" creationId="{90F28992-A35C-3E6B-CA34-DF8CAEC9F704}"/>
          </ac:spMkLst>
        </pc:spChg>
        <pc:picChg chg="add del mod">
          <ac:chgData name="Deva Majji" userId="5f82b0fd67849187" providerId="LiveId" clId="{7905FEDF-92A7-42BD-82EB-DD3DDCCEC801}" dt="2023-07-28T07:40:20.038" v="5064" actId="21"/>
          <ac:picMkLst>
            <pc:docMk/>
            <pc:sldMk cId="321269315" sldId="286"/>
            <ac:picMk id="3" creationId="{6E7FFE1D-2610-25CB-49D8-B1F77D0904C3}"/>
          </ac:picMkLst>
        </pc:picChg>
        <pc:picChg chg="add mod">
          <ac:chgData name="Deva Majji" userId="5f82b0fd67849187" providerId="LiveId" clId="{7905FEDF-92A7-42BD-82EB-DD3DDCCEC801}" dt="2023-07-25T12:43:57.982" v="4859" actId="1076"/>
          <ac:picMkLst>
            <pc:docMk/>
            <pc:sldMk cId="321269315" sldId="286"/>
            <ac:picMk id="5" creationId="{0DBCEEAD-F2CE-D170-39FD-9C2C5ED22382}"/>
          </ac:picMkLst>
        </pc:picChg>
      </pc:sldChg>
      <pc:sldChg chg="addSp delSp modSp new mod modTransition delAnim">
        <pc:chgData name="Deva Majji" userId="5f82b0fd67849187" providerId="LiveId" clId="{7905FEDF-92A7-42BD-82EB-DD3DDCCEC801}" dt="2023-07-28T07:40:29.619" v="5065" actId="21"/>
        <pc:sldMkLst>
          <pc:docMk/>
          <pc:sldMk cId="97929625" sldId="287"/>
        </pc:sldMkLst>
        <pc:spChg chg="mod">
          <ac:chgData name="Deva Majji" userId="5f82b0fd67849187" providerId="LiveId" clId="{7905FEDF-92A7-42BD-82EB-DD3DDCCEC801}" dt="2023-07-25T12:34:20.901" v="4804" actId="207"/>
          <ac:spMkLst>
            <pc:docMk/>
            <pc:sldMk cId="97929625" sldId="287"/>
            <ac:spMk id="2" creationId="{0C0F21EE-4637-5466-F0CA-B35396DD1F6E}"/>
          </ac:spMkLst>
        </pc:spChg>
        <pc:spChg chg="del">
          <ac:chgData name="Deva Majji" userId="5f82b0fd67849187" providerId="LiveId" clId="{7905FEDF-92A7-42BD-82EB-DD3DDCCEC801}" dt="2023-07-25T12:33:01.338" v="4792" actId="931"/>
          <ac:spMkLst>
            <pc:docMk/>
            <pc:sldMk cId="97929625" sldId="287"/>
            <ac:spMk id="3" creationId="{83453AE7-3651-AFE6-4611-2C8CD28114CC}"/>
          </ac:spMkLst>
        </pc:spChg>
        <pc:picChg chg="add del mod">
          <ac:chgData name="Deva Majji" userId="5f82b0fd67849187" providerId="LiveId" clId="{7905FEDF-92A7-42BD-82EB-DD3DDCCEC801}" dt="2023-07-28T07:40:29.619" v="5065" actId="21"/>
          <ac:picMkLst>
            <pc:docMk/>
            <pc:sldMk cId="97929625" sldId="287"/>
            <ac:picMk id="3" creationId="{D310AD94-74D2-9917-C118-30D78DE8575D}"/>
          </ac:picMkLst>
        </pc:picChg>
        <pc:picChg chg="add mod">
          <ac:chgData name="Deva Majji" userId="5f82b0fd67849187" providerId="LiveId" clId="{7905FEDF-92A7-42BD-82EB-DD3DDCCEC801}" dt="2023-07-25T12:33:40.477" v="4802" actId="1076"/>
          <ac:picMkLst>
            <pc:docMk/>
            <pc:sldMk cId="97929625" sldId="287"/>
            <ac:picMk id="5" creationId="{37F5FDDA-B160-B27E-3656-E6839FC49894}"/>
          </ac:picMkLst>
        </pc:picChg>
      </pc:sldChg>
      <pc:sldChg chg="new del">
        <pc:chgData name="Deva Majji" userId="5f82b0fd67849187" providerId="LiveId" clId="{7905FEDF-92A7-42BD-82EB-DD3DDCCEC801}" dt="2023-07-25T12:44:28.620" v="4863" actId="2696"/>
        <pc:sldMkLst>
          <pc:docMk/>
          <pc:sldMk cId="678338894" sldId="288"/>
        </pc:sldMkLst>
      </pc:sldChg>
      <pc:sldChg chg="addSp modSp new del mod modTransition">
        <pc:chgData name="Deva Majji" userId="5f82b0fd67849187" providerId="LiveId" clId="{7905FEDF-92A7-42BD-82EB-DD3DDCCEC801}" dt="2023-07-25T16:00:26.330" v="5020" actId="2696"/>
        <pc:sldMkLst>
          <pc:docMk/>
          <pc:sldMk cId="1831015631" sldId="288"/>
        </pc:sldMkLst>
        <pc:spChg chg="mod">
          <ac:chgData name="Deva Majji" userId="5f82b0fd67849187" providerId="LiveId" clId="{7905FEDF-92A7-42BD-82EB-DD3DDCCEC801}" dt="2023-07-25T14:35:23.475" v="5006" actId="1076"/>
          <ac:spMkLst>
            <pc:docMk/>
            <pc:sldMk cId="1831015631" sldId="288"/>
            <ac:spMk id="2" creationId="{EA9C7AF8-CCE4-7DB8-1965-89C041FFC61E}"/>
          </ac:spMkLst>
        </pc:spChg>
        <pc:picChg chg="add mod modCrop">
          <ac:chgData name="Deva Majji" userId="5f82b0fd67849187" providerId="LiveId" clId="{7905FEDF-92A7-42BD-82EB-DD3DDCCEC801}" dt="2023-07-25T14:35:45.709" v="5009" actId="732"/>
          <ac:picMkLst>
            <pc:docMk/>
            <pc:sldMk cId="1831015631" sldId="288"/>
            <ac:picMk id="4" creationId="{AAF0A506-F321-37D5-C274-BF71E0F1493C}"/>
          </ac:picMkLst>
        </pc:picChg>
      </pc:sldChg>
      <pc:sldChg chg="addSp delSp modSp new del mod modTransition">
        <pc:chgData name="Deva Majji" userId="5f82b0fd67849187" providerId="LiveId" clId="{7905FEDF-92A7-42BD-82EB-DD3DDCCEC801}" dt="2023-07-25T16:00:30.406" v="5021" actId="2696"/>
        <pc:sldMkLst>
          <pc:docMk/>
          <pc:sldMk cId="1780127520" sldId="289"/>
        </pc:sldMkLst>
        <pc:spChg chg="del">
          <ac:chgData name="Deva Majji" userId="5f82b0fd67849187" providerId="LiveId" clId="{7905FEDF-92A7-42BD-82EB-DD3DDCCEC801}" dt="2023-07-25T14:36:59.566" v="5016" actId="21"/>
          <ac:spMkLst>
            <pc:docMk/>
            <pc:sldMk cId="1780127520" sldId="289"/>
            <ac:spMk id="2" creationId="{2DDCBB7A-2AF6-CC00-11C6-BB24417B164F}"/>
          </ac:spMkLst>
        </pc:spChg>
        <pc:picChg chg="add mod modCrop">
          <ac:chgData name="Deva Majji" userId="5f82b0fd67849187" providerId="LiveId" clId="{7905FEDF-92A7-42BD-82EB-DD3DDCCEC801}" dt="2023-07-25T14:37:21.856" v="5018" actId="732"/>
          <ac:picMkLst>
            <pc:docMk/>
            <pc:sldMk cId="1780127520" sldId="289"/>
            <ac:picMk id="4" creationId="{4F35EB7D-9826-06B1-178B-E20F83E914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4494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171009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18478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5883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Tree>
    <p:extLst>
      <p:ext uri="{BB962C8B-B14F-4D97-AF65-F5344CB8AC3E}">
        <p14:creationId xmlns:p14="http://schemas.microsoft.com/office/powerpoint/2010/main" val="14942911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341920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46247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85756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17082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126291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3527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06258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19176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77881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263648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94828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888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13633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334679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7/28/2023</a:t>
            </a:fld>
            <a:endParaRPr lang="en-US"/>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17728024"/>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video" Target="../media/media1.mp4"/><Relationship Id="rId2" Type="http://schemas.microsoft.com/office/2007/relationships/media" Target="../media/media1.mp4"/><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073970" y="1704285"/>
            <a:ext cx="7902498"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 </a:t>
            </a:r>
            <a:r>
              <a:rPr lang="en-GB" sz="2900" b="1" dirty="0">
                <a:solidFill>
                  <a:schemeClr val="tx1">
                    <a:lumMod val="95000"/>
                  </a:schemeClr>
                </a:solidFill>
              </a:rPr>
              <a:t>Digital Marketing project work </a:t>
            </a:r>
          </a:p>
          <a:p>
            <a:pPr marL="0" lvl="0" indent="0" algn="ctr" rtl="0">
              <a:lnSpc>
                <a:spcPct val="115000"/>
              </a:lnSpc>
              <a:spcBef>
                <a:spcPts val="0"/>
              </a:spcBef>
              <a:spcAft>
                <a:spcPts val="0"/>
              </a:spcAft>
              <a:buNone/>
            </a:pPr>
            <a:r>
              <a:rPr lang="en-GB" sz="2900" b="1" dirty="0">
                <a:solidFill>
                  <a:srgbClr val="A3771F"/>
                </a:solidFill>
              </a:rPr>
              <a:t>Company Name </a:t>
            </a:r>
            <a:r>
              <a:rPr lang="en-GB" sz="2900" b="1" dirty="0">
                <a:solidFill>
                  <a:srgbClr val="434343"/>
                </a:solidFill>
              </a:rPr>
              <a:t>: </a:t>
            </a:r>
            <a:r>
              <a:rPr lang="en-GB" sz="2900" b="1" dirty="0">
                <a:solidFill>
                  <a:srgbClr val="2F5737"/>
                </a:solidFill>
              </a:rPr>
              <a:t>PETER</a:t>
            </a:r>
            <a:r>
              <a:rPr lang="en-GB" sz="2900" b="1" dirty="0">
                <a:solidFill>
                  <a:srgbClr val="C00000"/>
                </a:solidFill>
              </a:rPr>
              <a:t> ENGLAND </a:t>
            </a:r>
            <a:r>
              <a:rPr lang="en-GB" sz="2900" b="1" dirty="0">
                <a:solidFill>
                  <a:srgbClr val="434343"/>
                </a:solidFill>
              </a:rPr>
              <a:t>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6253">
        <p15:prstTrans prst="curtains"/>
      </p:transition>
    </mc:Choice>
    <mc:Fallback>
      <p:transition spd="slow" advTm="625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F03DBE-A425-B0BD-E85C-1F558BEBCB1C}"/>
              </a:ext>
            </a:extLst>
          </p:cNvPr>
          <p:cNvPicPr>
            <a:picLocks noChangeAspect="1"/>
          </p:cNvPicPr>
          <p:nvPr/>
        </p:nvPicPr>
        <p:blipFill rotWithShape="1">
          <a:blip r:embed="rId2"/>
          <a:srcRect t="30747"/>
          <a:stretch/>
        </p:blipFill>
        <p:spPr>
          <a:xfrm>
            <a:off x="424666" y="388620"/>
            <a:ext cx="3933974" cy="4556760"/>
          </a:xfrm>
          <a:prstGeom prst="rect">
            <a:avLst/>
          </a:prstGeom>
        </p:spPr>
      </p:pic>
      <p:pic>
        <p:nvPicPr>
          <p:cNvPr id="8" name="Picture 7">
            <a:extLst>
              <a:ext uri="{FF2B5EF4-FFF2-40B4-BE49-F238E27FC236}">
                <a16:creationId xmlns:a16="http://schemas.microsoft.com/office/drawing/2014/main" id="{71BC749F-4413-F1DC-F279-D1200833622D}"/>
              </a:ext>
            </a:extLst>
          </p:cNvPr>
          <p:cNvPicPr>
            <a:picLocks noChangeAspect="1"/>
          </p:cNvPicPr>
          <p:nvPr/>
        </p:nvPicPr>
        <p:blipFill>
          <a:blip r:embed="rId3"/>
          <a:stretch>
            <a:fillRect/>
          </a:stretch>
        </p:blipFill>
        <p:spPr>
          <a:xfrm>
            <a:off x="4954131" y="0"/>
            <a:ext cx="3765203" cy="5143500"/>
          </a:xfrm>
          <a:prstGeom prst="rect">
            <a:avLst/>
          </a:prstGeom>
        </p:spPr>
      </p:pic>
    </p:spTree>
    <p:extLst>
      <p:ext uri="{BB962C8B-B14F-4D97-AF65-F5344CB8AC3E}">
        <p14:creationId xmlns:p14="http://schemas.microsoft.com/office/powerpoint/2010/main" val="2082527246"/>
      </p:ext>
    </p:extLst>
  </p:cSld>
  <p:clrMapOvr>
    <a:masterClrMapping/>
  </p:clrMapOvr>
  <mc:AlternateContent xmlns:mc="http://schemas.openxmlformats.org/markup-compatibility/2006">
    <mc:Choice xmlns:p14="http://schemas.microsoft.com/office/powerpoint/2010/main" Requires="p14">
      <p:transition spd="slow" p14:dur="3900" advTm="1513">
        <p14:glitter pattern="hexagon"/>
      </p:transition>
    </mc:Choice>
    <mc:Fallback>
      <p:transition spd="slow" advTm="151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8BBA-F0C5-FE2E-202A-114FCE6A5C3E}"/>
              </a:ext>
            </a:extLst>
          </p:cNvPr>
          <p:cNvSpPr>
            <a:spLocks noGrp="1"/>
          </p:cNvSpPr>
          <p:nvPr>
            <p:ph type="title"/>
          </p:nvPr>
        </p:nvSpPr>
        <p:spPr>
          <a:xfrm>
            <a:off x="91440" y="-340519"/>
            <a:ext cx="5343144" cy="1600200"/>
          </a:xfrm>
        </p:spPr>
        <p:txBody>
          <a:bodyPr>
            <a:noAutofit/>
          </a:bodyPr>
          <a:lstStyle/>
          <a:p>
            <a:r>
              <a:rPr lang="en-US" sz="2400" b="1">
                <a:solidFill>
                  <a:schemeClr val="tx1"/>
                </a:solidFill>
              </a:rPr>
              <a:t>KEYWORD RESEARCH :</a:t>
            </a:r>
            <a:endParaRPr lang="en-IN" sz="2400" b="1">
              <a:solidFill>
                <a:schemeClr val="tx1"/>
              </a:solidFill>
            </a:endParaRPr>
          </a:p>
        </p:txBody>
      </p:sp>
      <p:sp>
        <p:nvSpPr>
          <p:cNvPr id="4" name="TextBox 3">
            <a:extLst>
              <a:ext uri="{FF2B5EF4-FFF2-40B4-BE49-F238E27FC236}">
                <a16:creationId xmlns:a16="http://schemas.microsoft.com/office/drawing/2014/main" id="{53F44B45-A693-59DA-8B41-03A000149A83}"/>
              </a:ext>
            </a:extLst>
          </p:cNvPr>
          <p:cNvSpPr txBox="1"/>
          <p:nvPr/>
        </p:nvSpPr>
        <p:spPr>
          <a:xfrm>
            <a:off x="999744" y="858679"/>
            <a:ext cx="4572000" cy="4185761"/>
          </a:xfrm>
          <a:prstGeom prst="rect">
            <a:avLst/>
          </a:prstGeom>
          <a:noFill/>
        </p:spPr>
        <p:txBody>
          <a:bodyPr wrap="square">
            <a:spAutoFit/>
          </a:bodyPr>
          <a:lstStyle/>
          <a:p>
            <a:pPr marL="285750" indent="-285750">
              <a:buFont typeface="Arial" panose="020B0604020202020204" pitchFamily="34" charset="0"/>
              <a:buChar char="•"/>
            </a:pPr>
            <a:r>
              <a:rPr lang="en-US" sz="1400" b="1">
                <a:solidFill>
                  <a:srgbClr val="A3771F"/>
                </a:solidFill>
              </a:rPr>
              <a:t>Peter England</a:t>
            </a:r>
          </a:p>
          <a:p>
            <a:pPr marL="285750" indent="-285750">
              <a:buFont typeface="Arial" panose="020B0604020202020204" pitchFamily="34" charset="0"/>
              <a:buChar char="•"/>
            </a:pPr>
            <a:r>
              <a:rPr lang="en-US" sz="1400" b="1">
                <a:solidFill>
                  <a:srgbClr val="A3771F"/>
                </a:solidFill>
              </a:rPr>
              <a:t>Peter England clothing</a:t>
            </a:r>
          </a:p>
          <a:p>
            <a:pPr marL="285750" indent="-285750">
              <a:buFont typeface="Arial" panose="020B0604020202020204" pitchFamily="34" charset="0"/>
              <a:buChar char="•"/>
            </a:pPr>
            <a:r>
              <a:rPr lang="en-US" sz="1400" b="1">
                <a:solidFill>
                  <a:srgbClr val="A3771F"/>
                </a:solidFill>
              </a:rPr>
              <a:t>Peter England menswear</a:t>
            </a:r>
          </a:p>
          <a:p>
            <a:pPr marL="285750" indent="-285750">
              <a:buFont typeface="Arial" panose="020B0604020202020204" pitchFamily="34" charset="0"/>
              <a:buChar char="•"/>
            </a:pPr>
            <a:r>
              <a:rPr lang="en-US" sz="1400" b="1">
                <a:solidFill>
                  <a:srgbClr val="A3771F"/>
                </a:solidFill>
              </a:rPr>
              <a:t>Peter England shirts</a:t>
            </a:r>
          </a:p>
          <a:p>
            <a:pPr marL="285750" indent="-285750">
              <a:buFont typeface="Arial" panose="020B0604020202020204" pitchFamily="34" charset="0"/>
              <a:buChar char="•"/>
            </a:pPr>
            <a:r>
              <a:rPr lang="en-US" sz="1400" b="1">
                <a:solidFill>
                  <a:srgbClr val="A3771F"/>
                </a:solidFill>
              </a:rPr>
              <a:t>Peter England suits</a:t>
            </a:r>
          </a:p>
          <a:p>
            <a:pPr marL="285750" indent="-285750">
              <a:buFont typeface="Arial" panose="020B0604020202020204" pitchFamily="34" charset="0"/>
              <a:buChar char="•"/>
            </a:pPr>
            <a:r>
              <a:rPr lang="en-US" sz="1400" b="1">
                <a:solidFill>
                  <a:srgbClr val="A3771F"/>
                </a:solidFill>
              </a:rPr>
              <a:t>Peter England fashion</a:t>
            </a:r>
          </a:p>
          <a:p>
            <a:pPr marL="285750" indent="-285750">
              <a:buFont typeface="Arial" panose="020B0604020202020204" pitchFamily="34" charset="0"/>
              <a:buChar char="•"/>
            </a:pPr>
            <a:r>
              <a:rPr lang="en-US" sz="1400" b="1">
                <a:solidFill>
                  <a:srgbClr val="A3771F"/>
                </a:solidFill>
              </a:rPr>
              <a:t>Peter England online store</a:t>
            </a:r>
          </a:p>
          <a:p>
            <a:pPr marL="285750" indent="-285750">
              <a:buFont typeface="Arial" panose="020B0604020202020204" pitchFamily="34" charset="0"/>
              <a:buChar char="•"/>
            </a:pPr>
            <a:r>
              <a:rPr lang="en-US" sz="1400" b="1">
                <a:solidFill>
                  <a:srgbClr val="A3771F"/>
                </a:solidFill>
              </a:rPr>
              <a:t>Peter England India</a:t>
            </a:r>
          </a:p>
          <a:p>
            <a:pPr marL="285750" indent="-285750">
              <a:buFont typeface="Arial" panose="020B0604020202020204" pitchFamily="34" charset="0"/>
              <a:buChar char="•"/>
            </a:pPr>
            <a:r>
              <a:rPr lang="en-US" sz="1400" b="1">
                <a:solidFill>
                  <a:srgbClr val="A3771F"/>
                </a:solidFill>
              </a:rPr>
              <a:t>Peter England latest collection</a:t>
            </a:r>
          </a:p>
          <a:p>
            <a:pPr marL="285750" indent="-285750">
              <a:buFont typeface="Arial" panose="020B0604020202020204" pitchFamily="34" charset="0"/>
              <a:buChar char="•"/>
            </a:pPr>
            <a:r>
              <a:rPr lang="en-US" sz="1400" b="1">
                <a:solidFill>
                  <a:srgbClr val="A3771F"/>
                </a:solidFill>
              </a:rPr>
              <a:t>Peter England discounts</a:t>
            </a:r>
          </a:p>
          <a:p>
            <a:pPr marL="285750" indent="-285750">
              <a:buFont typeface="Arial" panose="020B0604020202020204" pitchFamily="34" charset="0"/>
              <a:buChar char="•"/>
            </a:pPr>
            <a:r>
              <a:rPr lang="en-US" sz="1400" b="1">
                <a:solidFill>
                  <a:srgbClr val="A3771F"/>
                </a:solidFill>
              </a:rPr>
              <a:t>Peter England sale</a:t>
            </a:r>
          </a:p>
          <a:p>
            <a:pPr marL="285750" indent="-285750">
              <a:buFont typeface="Arial" panose="020B0604020202020204" pitchFamily="34" charset="0"/>
              <a:buChar char="•"/>
            </a:pPr>
            <a:r>
              <a:rPr lang="en-US" sz="1400" b="1">
                <a:solidFill>
                  <a:srgbClr val="A3771F"/>
                </a:solidFill>
              </a:rPr>
              <a:t>Peter England review</a:t>
            </a:r>
          </a:p>
          <a:p>
            <a:pPr marL="285750" indent="-285750">
              <a:buFont typeface="Arial" panose="020B0604020202020204" pitchFamily="34" charset="0"/>
              <a:buChar char="•"/>
            </a:pPr>
            <a:r>
              <a:rPr lang="en-US" sz="1400" b="1">
                <a:solidFill>
                  <a:srgbClr val="A3771F"/>
                </a:solidFill>
              </a:rPr>
              <a:t>Peter England fashion trends</a:t>
            </a:r>
          </a:p>
          <a:p>
            <a:pPr marL="285750" indent="-285750">
              <a:buFont typeface="Arial" panose="020B0604020202020204" pitchFamily="34" charset="0"/>
              <a:buChar char="•"/>
            </a:pPr>
            <a:r>
              <a:rPr lang="en-US" sz="1400" b="1">
                <a:solidFill>
                  <a:srgbClr val="A3771F"/>
                </a:solidFill>
              </a:rPr>
              <a:t>Peter England wedding collection</a:t>
            </a:r>
          </a:p>
          <a:p>
            <a:pPr marL="285750" indent="-285750">
              <a:buFont typeface="Arial" panose="020B0604020202020204" pitchFamily="34" charset="0"/>
              <a:buChar char="•"/>
            </a:pPr>
            <a:r>
              <a:rPr lang="en-US" sz="1400" b="1">
                <a:solidFill>
                  <a:srgbClr val="A3771F"/>
                </a:solidFill>
              </a:rPr>
              <a:t>Peter England seasonal collection</a:t>
            </a:r>
          </a:p>
          <a:p>
            <a:pPr marL="285750" indent="-285750">
              <a:buFont typeface="Arial" panose="020B0604020202020204" pitchFamily="34" charset="0"/>
              <a:buChar char="•"/>
            </a:pPr>
            <a:r>
              <a:rPr lang="en-US" sz="1400" b="1">
                <a:solidFill>
                  <a:srgbClr val="A3771F"/>
                </a:solidFill>
              </a:rPr>
              <a:t>Peter England latest fashion trends for men</a:t>
            </a:r>
          </a:p>
          <a:p>
            <a:pPr marL="285750" indent="-285750">
              <a:buFont typeface="Arial" panose="020B0604020202020204" pitchFamily="34" charset="0"/>
              <a:buChar char="•"/>
            </a:pPr>
            <a:r>
              <a:rPr lang="en-US" sz="1400" b="1">
                <a:solidFill>
                  <a:srgbClr val="A3771F"/>
                </a:solidFill>
              </a:rPr>
              <a:t>Peter England v/s Gritstones</a:t>
            </a:r>
          </a:p>
          <a:p>
            <a:pPr marL="285750" indent="-285750">
              <a:buFont typeface="Arial" panose="020B0604020202020204" pitchFamily="34" charset="0"/>
              <a:buChar char="•"/>
            </a:pPr>
            <a:r>
              <a:rPr lang="en-US" sz="1400" b="1">
                <a:solidFill>
                  <a:srgbClr val="A3771F"/>
                </a:solidFill>
              </a:rPr>
              <a:t>Peter England v/s KillerJeans</a:t>
            </a:r>
          </a:p>
          <a:p>
            <a:pPr marL="285750" indent="-285750">
              <a:buFont typeface="Arial" panose="020B0604020202020204" pitchFamily="34" charset="0"/>
              <a:buChar char="•"/>
            </a:pPr>
            <a:r>
              <a:rPr lang="en-US" sz="1400" b="1">
                <a:solidFill>
                  <a:srgbClr val="A3771F"/>
                </a:solidFill>
              </a:rPr>
              <a:t>Peter England v/s Men's Wearhouse </a:t>
            </a:r>
            <a:endParaRPr lang="en-IN" sz="1400" b="1">
              <a:solidFill>
                <a:srgbClr val="A3771F"/>
              </a:solidFill>
            </a:endParaRPr>
          </a:p>
        </p:txBody>
      </p:sp>
    </p:spTree>
    <p:extLst>
      <p:ext uri="{BB962C8B-B14F-4D97-AF65-F5344CB8AC3E}">
        <p14:creationId xmlns:p14="http://schemas.microsoft.com/office/powerpoint/2010/main" val="1499252484"/>
      </p:ext>
    </p:extLst>
  </p:cSld>
  <p:clrMapOvr>
    <a:masterClrMapping/>
  </p:clrMapOvr>
  <mc:AlternateContent xmlns:mc="http://schemas.openxmlformats.org/markup-compatibility/2006">
    <mc:Choice xmlns:p14="http://schemas.microsoft.com/office/powerpoint/2010/main" Requires="p14">
      <p:transition spd="slow" p14:dur="800" advTm="2036">
        <p14:flythrough/>
      </p:transition>
    </mc:Choice>
    <mc:Fallback>
      <p:transition spd="slow" advTm="203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0F00-B098-3C99-DEC0-018BA6619D48}"/>
              </a:ext>
            </a:extLst>
          </p:cNvPr>
          <p:cNvSpPr>
            <a:spLocks noGrp="1"/>
          </p:cNvSpPr>
          <p:nvPr>
            <p:ph type="title"/>
          </p:nvPr>
        </p:nvSpPr>
        <p:spPr>
          <a:xfrm>
            <a:off x="365040" y="1320270"/>
            <a:ext cx="8520600" cy="841800"/>
          </a:xfrm>
        </p:spPr>
        <p:txBody>
          <a:bodyPr>
            <a:normAutofit fontScale="90000"/>
          </a:bodyPr>
          <a:lstStyle/>
          <a:p>
            <a:pPr algn="l"/>
            <a:br>
              <a:rPr lang="en-IN" sz="2800" b="1">
                <a:solidFill>
                  <a:srgbClr val="A3771F"/>
                </a:solidFill>
              </a:rPr>
            </a:br>
            <a:r>
              <a:rPr lang="en-IN" sz="2000" b="1">
                <a:solidFill>
                  <a:srgbClr val="A3771F"/>
                </a:solidFill>
              </a:rPr>
              <a:t>Peter England Polo T-Shirts | Buy Quality Men's Polo Shirts Online&lt;meta name="description" content="Discover the latest collection of Peter England polo t-shirts for men. Shop online for high-quality polo shirts at great prices.</a:t>
            </a:r>
            <a:br>
              <a:rPr lang="en-IN" sz="2000" b="1">
                <a:solidFill>
                  <a:srgbClr val="A3771F"/>
                </a:solidFill>
              </a:rPr>
            </a:br>
            <a:r>
              <a:rPr lang="en-IN" sz="2000" b="1">
                <a:solidFill>
                  <a:schemeClr val="tx1"/>
                </a:solidFill>
              </a:rPr>
              <a:t>"&gt;(URL)https://peterengland.abfrl.in/p/men-navy-solid-polo-neck-polo-t-shirts-884436.html?source=plp(Heading)&lt;h1&gt;</a:t>
            </a:r>
            <a:br>
              <a:rPr lang="en-IN" sz="2000" b="1">
                <a:solidFill>
                  <a:schemeClr val="tx2">
                    <a:lumMod val="75000"/>
                  </a:schemeClr>
                </a:solidFill>
              </a:rPr>
            </a:br>
            <a:r>
              <a:rPr lang="en-IN" sz="2000" b="1">
                <a:solidFill>
                  <a:srgbClr val="A3771F"/>
                </a:solidFill>
              </a:rPr>
              <a:t>Peter England Polo T-Shirts for Men&lt;/h1&gt;</a:t>
            </a:r>
          </a:p>
        </p:txBody>
      </p:sp>
      <p:sp>
        <p:nvSpPr>
          <p:cNvPr id="3" name="TextBox 2">
            <a:extLst>
              <a:ext uri="{FF2B5EF4-FFF2-40B4-BE49-F238E27FC236}">
                <a16:creationId xmlns:a16="http://schemas.microsoft.com/office/drawing/2014/main" id="{79C9C4A2-4F96-8748-9CD3-0ACEF179B7CC}"/>
              </a:ext>
            </a:extLst>
          </p:cNvPr>
          <p:cNvSpPr txBox="1"/>
          <p:nvPr/>
        </p:nvSpPr>
        <p:spPr>
          <a:xfrm>
            <a:off x="441240" y="403860"/>
            <a:ext cx="4481280" cy="523220"/>
          </a:xfrm>
          <a:prstGeom prst="rect">
            <a:avLst/>
          </a:prstGeom>
          <a:noFill/>
        </p:spPr>
        <p:txBody>
          <a:bodyPr wrap="square" rtlCol="0">
            <a:spAutoFit/>
          </a:bodyPr>
          <a:lstStyle/>
          <a:p>
            <a:r>
              <a:rPr lang="en-IN" sz="2800" b="1"/>
              <a:t>On Page Optimization :</a:t>
            </a:r>
            <a:endParaRPr lang="en-IN" sz="2800"/>
          </a:p>
        </p:txBody>
      </p:sp>
      <p:pic>
        <p:nvPicPr>
          <p:cNvPr id="5" name="Picture 4">
            <a:extLst>
              <a:ext uri="{FF2B5EF4-FFF2-40B4-BE49-F238E27FC236}">
                <a16:creationId xmlns:a16="http://schemas.microsoft.com/office/drawing/2014/main" id="{95978EA9-B446-B199-F815-C435285CECA0}"/>
              </a:ext>
            </a:extLst>
          </p:cNvPr>
          <p:cNvPicPr>
            <a:picLocks noChangeAspect="1"/>
          </p:cNvPicPr>
          <p:nvPr/>
        </p:nvPicPr>
        <p:blipFill>
          <a:blip r:embed="rId3"/>
          <a:stretch>
            <a:fillRect/>
          </a:stretch>
        </p:blipFill>
        <p:spPr>
          <a:xfrm>
            <a:off x="5918835" y="2408396"/>
            <a:ext cx="1847850" cy="2590324"/>
          </a:xfrm>
          <a:prstGeom prst="rect">
            <a:avLst/>
          </a:prstGeom>
        </p:spPr>
      </p:pic>
    </p:spTree>
    <p:extLst>
      <p:ext uri="{BB962C8B-B14F-4D97-AF65-F5344CB8AC3E}">
        <p14:creationId xmlns:p14="http://schemas.microsoft.com/office/powerpoint/2010/main" val="3975992300"/>
      </p:ext>
    </p:extLst>
  </p:cSld>
  <p:clrMapOvr>
    <a:masterClrMapping/>
  </p:clrMapOvr>
  <mc:AlternateContent xmlns:mc="http://schemas.openxmlformats.org/markup-compatibility/2006">
    <mc:Choice xmlns:p14="http://schemas.microsoft.com/office/powerpoint/2010/main" Requires="p14">
      <p:transition spd="slow" p14:dur="1200" advTm="1694">
        <p14:prism/>
      </p:transition>
    </mc:Choice>
    <mc:Fallback>
      <p:transition spd="slow" advTm="169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798841"/>
            <a:ext cx="7610100" cy="6093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400" b="1">
                <a:solidFill>
                  <a:srgbClr val="2F5737"/>
                </a:solidFill>
              </a:rPr>
              <a:t>Part 3: Content Ideas and Marketing Strategies</a:t>
            </a:r>
            <a:endParaRPr sz="2400" b="1">
              <a:solidFill>
                <a:srgbClr val="2F5737"/>
              </a:solidFill>
            </a:endParaRPr>
          </a:p>
        </p:txBody>
      </p:sp>
      <p:sp>
        <p:nvSpPr>
          <p:cNvPr id="98" name="Google Shape;98;p20"/>
          <p:cNvSpPr txBox="1"/>
          <p:nvPr/>
        </p:nvSpPr>
        <p:spPr>
          <a:xfrm>
            <a:off x="374580" y="2257996"/>
            <a:ext cx="8394840" cy="147729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2400" b="1"/>
              <a:t>Content Idea Generation &amp; Strategy: </a:t>
            </a:r>
          </a:p>
          <a:p>
            <a:pPr marL="139700" lvl="0" algn="l" rtl="0">
              <a:spcBef>
                <a:spcPts val="0"/>
              </a:spcBef>
              <a:spcAft>
                <a:spcPts val="0"/>
              </a:spcAft>
              <a:buSzPts val="1400"/>
            </a:pPr>
            <a:r>
              <a:rPr lang="en-GB" sz="2000" b="1">
                <a:solidFill>
                  <a:srgbClr val="A3771F"/>
                </a:solidFill>
              </a:rPr>
              <a:t>                                                         </a:t>
            </a:r>
            <a:r>
              <a:rPr lang="en-US" sz="2000" b="1">
                <a:solidFill>
                  <a:srgbClr val="A3771F"/>
                </a:solidFill>
              </a:rPr>
              <a:t>The marketing strategies of Peter England stands for product, place, price and promotion including two important factors: product innovation and pricing approaches. </a:t>
            </a:r>
            <a:endParaRPr lang="en-GB" sz="2000" b="1">
              <a:solidFill>
                <a:srgbClr val="A3771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944">
        <p15:prstTrans prst="drape"/>
      </p:transition>
    </mc:Choice>
    <mc:Fallback>
      <p:transition spd="slow" advTm="19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608454" y="214816"/>
            <a:ext cx="7610100" cy="6093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400" b="1"/>
              <a:t>Part 3: Content Ideas and Marketing Strategies</a:t>
            </a:r>
            <a:endParaRPr sz="2400" b="1"/>
          </a:p>
        </p:txBody>
      </p:sp>
      <p:sp>
        <p:nvSpPr>
          <p:cNvPr id="5" name="TextBox 4">
            <a:extLst>
              <a:ext uri="{FF2B5EF4-FFF2-40B4-BE49-F238E27FC236}">
                <a16:creationId xmlns:a16="http://schemas.microsoft.com/office/drawing/2014/main" id="{79761AA0-006A-E602-80EE-4B2D8ED7E83B}"/>
              </a:ext>
            </a:extLst>
          </p:cNvPr>
          <p:cNvSpPr txBox="1"/>
          <p:nvPr/>
        </p:nvSpPr>
        <p:spPr>
          <a:xfrm>
            <a:off x="1116330" y="1143032"/>
            <a:ext cx="6911340" cy="3785652"/>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A3771F"/>
                </a:solidFill>
              </a:rPr>
              <a:t> Product plus Brand imagery (company can limit the cost incurred in promotion hence, increasing the company's profit.) </a:t>
            </a:r>
          </a:p>
          <a:p>
            <a:endParaRPr lang="en-US" sz="1600">
              <a:solidFill>
                <a:srgbClr val="A3771F"/>
              </a:solidFill>
            </a:endParaRPr>
          </a:p>
          <a:p>
            <a:pPr marL="285750" indent="-285750">
              <a:buFont typeface="Arial" panose="020B0604020202020204" pitchFamily="34" charset="0"/>
              <a:buChar char="•"/>
            </a:pPr>
            <a:r>
              <a:rPr lang="en-US" sz="1600">
                <a:solidFill>
                  <a:srgbClr val="A3771F"/>
                </a:solidFill>
              </a:rPr>
              <a:t> Sponsored cask (male oriented programming schedules/revenue generation and grabbed more attention.)</a:t>
            </a:r>
          </a:p>
          <a:p>
            <a:pPr marL="285750" indent="-285750">
              <a:buFont typeface="Arial" panose="020B0604020202020204" pitchFamily="34" charset="0"/>
              <a:buChar char="•"/>
            </a:pPr>
            <a:endParaRPr lang="en-US" sz="1600">
              <a:solidFill>
                <a:srgbClr val="A3771F"/>
              </a:solidFill>
            </a:endParaRPr>
          </a:p>
          <a:p>
            <a:pPr marL="285750" indent="-285750">
              <a:buFont typeface="Arial" panose="020B0604020202020204" pitchFamily="34" charset="0"/>
              <a:buChar char="•"/>
            </a:pPr>
            <a:r>
              <a:rPr lang="en-US" sz="1600">
                <a:solidFill>
                  <a:srgbClr val="A3771F"/>
                </a:solidFill>
              </a:rPr>
              <a:t> Loyalty program: variety of rewards to members (including free shipping, free returns, tips for spending certain amount, etc.) are offered.</a:t>
            </a:r>
          </a:p>
          <a:p>
            <a:pPr marL="285750" indent="-285750">
              <a:buFont typeface="Arial" panose="020B0604020202020204" pitchFamily="34" charset="0"/>
              <a:buChar char="•"/>
            </a:pPr>
            <a:endParaRPr lang="en-US" sz="1600">
              <a:solidFill>
                <a:srgbClr val="A3771F"/>
              </a:solidFill>
            </a:endParaRPr>
          </a:p>
          <a:p>
            <a:pPr marL="285750" indent="-285750">
              <a:buFont typeface="Arial" panose="020B0604020202020204" pitchFamily="34" charset="0"/>
              <a:buChar char="•"/>
            </a:pPr>
            <a:r>
              <a:rPr lang="en-US" sz="1600">
                <a:solidFill>
                  <a:srgbClr val="A3771F"/>
                </a:solidFill>
              </a:rPr>
              <a:t> Wedding collection campaign</a:t>
            </a:r>
          </a:p>
          <a:p>
            <a:pPr marL="285750" indent="-285750">
              <a:buFont typeface="Arial" panose="020B0604020202020204" pitchFamily="34" charset="0"/>
              <a:buChar char="•"/>
            </a:pPr>
            <a:endParaRPr lang="en-US" sz="1600">
              <a:solidFill>
                <a:srgbClr val="A3771F"/>
              </a:solidFill>
            </a:endParaRPr>
          </a:p>
          <a:p>
            <a:pPr marL="285750" indent="-285750">
              <a:buFont typeface="Arial" panose="020B0604020202020204" pitchFamily="34" charset="0"/>
              <a:buChar char="•"/>
            </a:pPr>
            <a:r>
              <a:rPr lang="en-US" sz="1600">
                <a:solidFill>
                  <a:srgbClr val="A3771F"/>
                </a:solidFill>
              </a:rPr>
              <a:t>Product strategy includes Popular menswear campaign and seasonal campaign. Other than the pricing the company also focuses on location and distribution strategies.</a:t>
            </a:r>
            <a:endParaRPr lang="en-IN" sz="1600">
              <a:solidFill>
                <a:srgbClr val="A3771F"/>
              </a:solidFill>
            </a:endParaRPr>
          </a:p>
        </p:txBody>
      </p:sp>
    </p:spTree>
  </p:cSld>
  <p:clrMapOvr>
    <a:masterClrMapping/>
  </p:clrMapOvr>
  <mc:AlternateContent xmlns:mc="http://schemas.openxmlformats.org/markup-compatibility/2006">
    <mc:Choice xmlns:p14="http://schemas.microsoft.com/office/powerpoint/2010/main" Requires="p14">
      <p:transition spd="slow" advTm="2892">
        <p14:flash/>
      </p:transition>
    </mc:Choice>
    <mc:Fallback>
      <p:transition spd="slow" advTm="289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3"/>
          <p:cNvSpPr txBox="1"/>
          <p:nvPr/>
        </p:nvSpPr>
        <p:spPr>
          <a:xfrm>
            <a:off x="766950" y="915161"/>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a:solidFill>
                  <a:srgbClr val="66CCFF"/>
                </a:solidFill>
              </a:rPr>
              <a:t>Instagram</a:t>
            </a:r>
            <a:r>
              <a:rPr lang="en-GB" sz="2900" b="1">
                <a:solidFill>
                  <a:srgbClr val="FF66FF"/>
                </a:solidFill>
              </a:rPr>
              <a:t> </a:t>
            </a:r>
            <a:r>
              <a:rPr lang="en-GB" sz="2900" b="1">
                <a:solidFill>
                  <a:srgbClr val="66CCFF"/>
                </a:solidFill>
              </a:rPr>
              <a:t>Story</a:t>
            </a:r>
            <a:endParaRPr sz="2900" b="1">
              <a:solidFill>
                <a:srgbClr val="66CCFF"/>
              </a:solidFill>
            </a:endParaRPr>
          </a:p>
          <a:p>
            <a:pPr marL="0" lvl="0" indent="0" algn="l" rtl="0">
              <a:spcBef>
                <a:spcPts val="0"/>
              </a:spcBef>
              <a:spcAft>
                <a:spcPts val="0"/>
              </a:spcAft>
              <a:buNone/>
            </a:pPr>
            <a:endParaRPr sz="2700"/>
          </a:p>
        </p:txBody>
      </p:sp>
      <p:sp>
        <p:nvSpPr>
          <p:cNvPr id="117" name="Google Shape;117;p23"/>
          <p:cNvSpPr txBox="1"/>
          <p:nvPr/>
        </p:nvSpPr>
        <p:spPr>
          <a:xfrm>
            <a:off x="0" y="153012"/>
            <a:ext cx="87813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2F5737"/>
                </a:solidFill>
              </a:rPr>
              <a:t>Part 4: Content Creation and Curation (Post creations, Designs/Video Editing, Ad Campaigns over Social Media and Email Ideation and Creation) </a:t>
            </a:r>
            <a:endParaRPr>
              <a:solidFill>
                <a:srgbClr val="2F5737"/>
              </a:solidFill>
            </a:endParaRPr>
          </a:p>
        </p:txBody>
      </p:sp>
      <p:pic>
        <p:nvPicPr>
          <p:cNvPr id="3" name="Picture 2">
            <a:extLst>
              <a:ext uri="{FF2B5EF4-FFF2-40B4-BE49-F238E27FC236}">
                <a16:creationId xmlns:a16="http://schemas.microsoft.com/office/drawing/2014/main" id="{C5E35727-9607-A224-5A19-46591D2F35D0}"/>
              </a:ext>
            </a:extLst>
          </p:cNvPr>
          <p:cNvPicPr>
            <a:picLocks noChangeAspect="1"/>
          </p:cNvPicPr>
          <p:nvPr/>
        </p:nvPicPr>
        <p:blipFill>
          <a:blip r:embed="rId3"/>
          <a:srcRect/>
          <a:stretch/>
        </p:blipFill>
        <p:spPr>
          <a:xfrm>
            <a:off x="617034" y="1567676"/>
            <a:ext cx="1984917" cy="3458943"/>
          </a:xfrm>
          <a:prstGeom prst="rect">
            <a:avLst/>
          </a:prstGeom>
        </p:spPr>
      </p:pic>
      <p:pic>
        <p:nvPicPr>
          <p:cNvPr id="5" name="Picture 4">
            <a:extLst>
              <a:ext uri="{FF2B5EF4-FFF2-40B4-BE49-F238E27FC236}">
                <a16:creationId xmlns:a16="http://schemas.microsoft.com/office/drawing/2014/main" id="{1A76CFAF-2E5D-4596-3EA6-44CE87572098}"/>
              </a:ext>
            </a:extLst>
          </p:cNvPr>
          <p:cNvPicPr>
            <a:picLocks noChangeAspect="1"/>
          </p:cNvPicPr>
          <p:nvPr/>
        </p:nvPicPr>
        <p:blipFill>
          <a:blip r:embed="rId4"/>
          <a:stretch>
            <a:fillRect/>
          </a:stretch>
        </p:blipFill>
        <p:spPr>
          <a:xfrm>
            <a:off x="6202519" y="1531545"/>
            <a:ext cx="2433518" cy="3418964"/>
          </a:xfrm>
          <a:prstGeom prst="rect">
            <a:avLst/>
          </a:prstGeom>
        </p:spPr>
      </p:pic>
      <p:pic>
        <p:nvPicPr>
          <p:cNvPr id="7" name="Picture 6">
            <a:extLst>
              <a:ext uri="{FF2B5EF4-FFF2-40B4-BE49-F238E27FC236}">
                <a16:creationId xmlns:a16="http://schemas.microsoft.com/office/drawing/2014/main" id="{41A4FA2D-B72C-3CBA-3304-3D3EC988D7AD}"/>
              </a:ext>
            </a:extLst>
          </p:cNvPr>
          <p:cNvPicPr>
            <a:picLocks noChangeAspect="1"/>
          </p:cNvPicPr>
          <p:nvPr/>
        </p:nvPicPr>
        <p:blipFill>
          <a:blip r:embed="rId5"/>
          <a:stretch>
            <a:fillRect/>
          </a:stretch>
        </p:blipFill>
        <p:spPr>
          <a:xfrm>
            <a:off x="3173891" y="1531545"/>
            <a:ext cx="2433518" cy="345894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2110">
        <p15:prstTrans prst="origami"/>
      </p:transition>
    </mc:Choice>
    <mc:Fallback>
      <p:transition spd="slow" advTm="211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4" name="Google Shape;124;p24"/>
          <p:cNvSpPr txBox="1"/>
          <p:nvPr/>
        </p:nvSpPr>
        <p:spPr>
          <a:xfrm>
            <a:off x="766950" y="-89210"/>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a:solidFill>
                  <a:srgbClr val="FFC000"/>
                </a:solidFill>
              </a:rPr>
              <a:t>Designs /</a:t>
            </a:r>
            <a:r>
              <a:rPr lang="en-GB" sz="2800" b="1">
                <a:solidFill>
                  <a:srgbClr val="434343"/>
                </a:solidFill>
              </a:rPr>
              <a:t> </a:t>
            </a:r>
            <a:r>
              <a:rPr lang="en-GB" sz="2800" b="1">
                <a:solidFill>
                  <a:srgbClr val="FFC000"/>
                </a:solidFill>
              </a:rPr>
              <a:t>Video Editing</a:t>
            </a:r>
            <a:endParaRPr sz="2900" b="1">
              <a:solidFill>
                <a:srgbClr val="FFC000"/>
              </a:solidFill>
            </a:endParaRPr>
          </a:p>
          <a:p>
            <a:pPr marL="0" lvl="0" indent="0" algn="l" rtl="0">
              <a:spcBef>
                <a:spcPts val="0"/>
              </a:spcBef>
              <a:spcAft>
                <a:spcPts val="0"/>
              </a:spcAft>
              <a:buNone/>
            </a:pPr>
            <a:endParaRPr sz="2700"/>
          </a:p>
        </p:txBody>
      </p:sp>
      <p:pic>
        <p:nvPicPr>
          <p:cNvPr id="2" name="degines">
            <a:hlinkClick r:id="" action="ppaction://media"/>
            <a:extLst>
              <a:ext uri="{FF2B5EF4-FFF2-40B4-BE49-F238E27FC236}">
                <a16:creationId xmlns:a16="http://schemas.microsoft.com/office/drawing/2014/main" id="{09B89F89-3763-7E02-D738-DFBDE821ADA0}"/>
              </a:ext>
            </a:extLst>
          </p:cNvPr>
          <p:cNvPicPr>
            <a:picLocks noChangeAspect="1"/>
          </p:cNvPicPr>
          <p:nvPr>
            <a:videoFile r:link="rId3"/>
            <p:extLst>
              <p:ext uri="{DAA4B4D4-6D71-4841-9C94-3DE7FCFB9230}">
                <p14:media xmlns:p14="http://schemas.microsoft.com/office/powerpoint/2010/main" r:embed="rId2"/>
              </p:ext>
            </p:extLst>
          </p:nvPr>
        </p:nvPicPr>
        <p:blipFill>
          <a:blip r:embed="rId6"/>
          <a:stretch>
            <a:fillRect/>
          </a:stretch>
        </p:blipFill>
        <p:spPr>
          <a:xfrm>
            <a:off x="1635512" y="556632"/>
            <a:ext cx="6571785" cy="4379641"/>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881">
        <p15:prstTrans prst="fracture"/>
      </p:transition>
    </mc:Choice>
    <mc:Fallback>
      <p:transition spd="slow" advTm="28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2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extLst>
    <p:ext uri="{E180D4A7-C9FB-4DFB-919C-405C955672EB}">
      <p14:showEvtLst xmlns:p14="http://schemas.microsoft.com/office/powerpoint/2010/main">
        <p14:playEvt time="413" objId="2"/>
        <p14:stopEvt time="1083"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D45-63E7-9DC2-58C6-97FBDAF330F1}"/>
              </a:ext>
            </a:extLst>
          </p:cNvPr>
          <p:cNvSpPr>
            <a:spLocks noGrp="1"/>
          </p:cNvSpPr>
          <p:nvPr>
            <p:ph type="title"/>
          </p:nvPr>
        </p:nvSpPr>
        <p:spPr>
          <a:xfrm>
            <a:off x="365677" y="1044497"/>
            <a:ext cx="7765322" cy="727838"/>
          </a:xfrm>
        </p:spPr>
        <p:txBody>
          <a:bodyPr>
            <a:normAutofit fontScale="90000"/>
          </a:bodyPr>
          <a:lstStyle/>
          <a:p>
            <a:r>
              <a:rPr lang="en-US">
                <a:solidFill>
                  <a:srgbClr val="92D050"/>
                </a:solidFill>
              </a:rPr>
              <a:t>Title:</a:t>
            </a:r>
            <a:r>
              <a:rPr lang="en-US" sz="1600">
                <a:solidFill>
                  <a:srgbClr val="92D050"/>
                </a:solidFill>
              </a:rPr>
              <a:t> </a:t>
            </a:r>
            <a:r>
              <a:rPr lang="en-US" sz="1600">
                <a:solidFill>
                  <a:srgbClr val="A3771F"/>
                </a:solidFill>
              </a:rPr>
              <a:t>Brand Promotion of Peter England: Crafting a Timeless Identity in the Fashion World In the dynamic world of fashion and apparel, establishing a lasting brand identity is no easy feat. However, Peter England, an iconic menswear brand, has managed to not only navigate the ever-changing trends but also carve a niche for itself in the competitive market. This essay explores the successful brand promotion strategies employed by Peter England, which have contributed to its enduring popularity and prominence in the fashion industry.</a:t>
            </a:r>
            <a:endParaRPr lang="en-IN" sz="1600">
              <a:solidFill>
                <a:srgbClr val="A3771F"/>
              </a:solidFill>
            </a:endParaRPr>
          </a:p>
        </p:txBody>
      </p:sp>
      <p:sp>
        <p:nvSpPr>
          <p:cNvPr id="4" name="TextBox 3">
            <a:extLst>
              <a:ext uri="{FF2B5EF4-FFF2-40B4-BE49-F238E27FC236}">
                <a16:creationId xmlns:a16="http://schemas.microsoft.com/office/drawing/2014/main" id="{8BD0D7EA-3C23-9683-D024-955AA01D5FB6}"/>
              </a:ext>
            </a:extLst>
          </p:cNvPr>
          <p:cNvSpPr txBox="1"/>
          <p:nvPr/>
        </p:nvSpPr>
        <p:spPr>
          <a:xfrm>
            <a:off x="654205" y="2832411"/>
            <a:ext cx="7835590" cy="1323439"/>
          </a:xfrm>
          <a:prstGeom prst="rect">
            <a:avLst/>
          </a:prstGeom>
          <a:noFill/>
        </p:spPr>
        <p:txBody>
          <a:bodyPr wrap="square" rtlCol="0">
            <a:spAutoFit/>
          </a:bodyPr>
          <a:lstStyle/>
          <a:p>
            <a:r>
              <a:rPr lang="en-US" sz="2400">
                <a:solidFill>
                  <a:srgbClr val="92D050"/>
                </a:solidFill>
              </a:rPr>
              <a:t>Understanding the Brand: </a:t>
            </a:r>
            <a:r>
              <a:rPr lang="en-US" sz="1400">
                <a:solidFill>
                  <a:srgbClr val="A3771F"/>
                </a:solidFill>
              </a:rPr>
              <a:t>Peter England, founded in 1889 in Londonderry, Ireland, has come a long way in becoming a beloved menswear brand in India. Acquired by Aditya Birla Group in 2000, the brand has focused on designing premium-quality apparel that combines contemporary style with timeless elegance. Understanding the brand's history and core values has been essential in crafting effective promotional campaigns.</a:t>
            </a:r>
            <a:endParaRPr lang="en-IN" sz="1400">
              <a:solidFill>
                <a:srgbClr val="A3771F"/>
              </a:solidFill>
            </a:endParaRPr>
          </a:p>
        </p:txBody>
      </p:sp>
    </p:spTree>
    <p:extLst>
      <p:ext uri="{BB962C8B-B14F-4D97-AF65-F5344CB8AC3E}">
        <p14:creationId xmlns:p14="http://schemas.microsoft.com/office/powerpoint/2010/main" val="1035291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439">
        <p159:morph option="byObject"/>
      </p:transition>
    </mc:Choice>
    <mc:Fallback>
      <p:transition spd="slow" advTm="143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37E1-E43B-8FD7-21F4-7AC72F2021FF}"/>
              </a:ext>
            </a:extLst>
          </p:cNvPr>
          <p:cNvSpPr>
            <a:spLocks noGrp="1"/>
          </p:cNvSpPr>
          <p:nvPr>
            <p:ph type="title"/>
          </p:nvPr>
        </p:nvSpPr>
        <p:spPr>
          <a:xfrm>
            <a:off x="614019" y="977591"/>
            <a:ext cx="7915962" cy="727838"/>
          </a:xfrm>
        </p:spPr>
        <p:txBody>
          <a:bodyPr>
            <a:normAutofit fontScale="90000"/>
          </a:bodyPr>
          <a:lstStyle/>
          <a:p>
            <a:r>
              <a:rPr lang="en-US">
                <a:solidFill>
                  <a:srgbClr val="FF0000"/>
                </a:solidFill>
              </a:rPr>
              <a:t>Target Audience : </a:t>
            </a:r>
            <a:r>
              <a:rPr lang="en-US" sz="1600">
                <a:solidFill>
                  <a:srgbClr val="A3771F"/>
                </a:solidFill>
              </a:rPr>
              <a:t>One of the key aspects of successful brand promotion is understanding the target audience. Peter England has identified its audience as fashion-conscious men aged between 25 to 45, who appreciate sophistication and value for money. By knowing its customers and their preferences, the brand has been able to tailor its marketing efforts accordingly.</a:t>
            </a:r>
            <a:endParaRPr lang="en-IN" sz="1600">
              <a:solidFill>
                <a:srgbClr val="A3771F"/>
              </a:solidFill>
            </a:endParaRPr>
          </a:p>
        </p:txBody>
      </p:sp>
      <p:sp>
        <p:nvSpPr>
          <p:cNvPr id="5" name="TextBox 4">
            <a:extLst>
              <a:ext uri="{FF2B5EF4-FFF2-40B4-BE49-F238E27FC236}">
                <a16:creationId xmlns:a16="http://schemas.microsoft.com/office/drawing/2014/main" id="{F66F452C-E5D9-0D10-C184-FE7463F804E4}"/>
              </a:ext>
            </a:extLst>
          </p:cNvPr>
          <p:cNvSpPr txBox="1"/>
          <p:nvPr/>
        </p:nvSpPr>
        <p:spPr>
          <a:xfrm>
            <a:off x="1118839" y="2698595"/>
            <a:ext cx="6906322" cy="1600438"/>
          </a:xfrm>
          <a:prstGeom prst="rect">
            <a:avLst/>
          </a:prstGeom>
          <a:noFill/>
        </p:spPr>
        <p:txBody>
          <a:bodyPr wrap="square" rtlCol="0">
            <a:spAutoFit/>
          </a:bodyPr>
          <a:lstStyle/>
          <a:p>
            <a:r>
              <a:rPr lang="en-US" sz="2400">
                <a:solidFill>
                  <a:srgbClr val="FF0000"/>
                </a:solidFill>
              </a:rPr>
              <a:t>Engaging Visual Identity </a:t>
            </a:r>
            <a:r>
              <a:rPr lang="en-US">
                <a:solidFill>
                  <a:srgbClr val="FF0000"/>
                </a:solidFill>
              </a:rPr>
              <a:t>: </a:t>
            </a:r>
            <a:r>
              <a:rPr lang="en-US" sz="1400">
                <a:solidFill>
                  <a:srgbClr val="A3771F"/>
                </a:solidFill>
              </a:rPr>
              <a:t>A visually appealing and cohesive identity is vital for brand recognition. Peter England has carefully crafted a logo and brand color palette that resonates with its target audience. The logo features a distinctive crown, symbolizing royalty and timelessness, while the color blue evokes feelings of trust and reliability. This consistent visual identity is evident across all promotional materials, reinforcing brand recognition</a:t>
            </a:r>
            <a:r>
              <a:rPr lang="en-US">
                <a:solidFill>
                  <a:srgbClr val="A3771F"/>
                </a:solidFill>
              </a:rPr>
              <a:t>.</a:t>
            </a:r>
            <a:endParaRPr lang="en-IN">
              <a:solidFill>
                <a:srgbClr val="A3771F"/>
              </a:solidFill>
            </a:endParaRPr>
          </a:p>
        </p:txBody>
      </p:sp>
    </p:spTree>
    <p:extLst>
      <p:ext uri="{BB962C8B-B14F-4D97-AF65-F5344CB8AC3E}">
        <p14:creationId xmlns:p14="http://schemas.microsoft.com/office/powerpoint/2010/main" val="2764462384"/>
      </p:ext>
    </p:extLst>
  </p:cSld>
  <p:clrMapOvr>
    <a:masterClrMapping/>
  </p:clrMapOvr>
  <p:transition spd="slow" advTm="1423">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373B-E5A0-B8E0-911B-567F9C4D19B7}"/>
              </a:ext>
            </a:extLst>
          </p:cNvPr>
          <p:cNvSpPr>
            <a:spLocks noGrp="1"/>
          </p:cNvSpPr>
          <p:nvPr>
            <p:ph type="title"/>
          </p:nvPr>
        </p:nvSpPr>
        <p:spPr>
          <a:xfrm>
            <a:off x="566400" y="814038"/>
            <a:ext cx="7765322" cy="727838"/>
          </a:xfrm>
        </p:spPr>
        <p:txBody>
          <a:bodyPr>
            <a:normAutofit fontScale="90000"/>
          </a:bodyPr>
          <a:lstStyle/>
          <a:p>
            <a:r>
              <a:rPr lang="en-US">
                <a:solidFill>
                  <a:schemeClr val="tx1"/>
                </a:solidFill>
              </a:rPr>
              <a:t>Emphasizing Quality and Craftsmanship : </a:t>
            </a:r>
            <a:r>
              <a:rPr lang="en-US" sz="1600">
                <a:solidFill>
                  <a:srgbClr val="A3771F"/>
                </a:solidFill>
              </a:rPr>
              <a:t>A crucial element of Peter England's brand promotion is its emphasis on quality and craftsmanship. The brand prides itself on using premium fabrics, skilled tailoring, and meticulous attention to detail. Through various marketing campaigns, Peter England has successfully communicated the message that wearing their clothes means embracing a sense of class and elegance.</a:t>
            </a:r>
            <a:endParaRPr lang="en-IN" sz="1600">
              <a:solidFill>
                <a:srgbClr val="A3771F"/>
              </a:solidFill>
            </a:endParaRPr>
          </a:p>
        </p:txBody>
      </p:sp>
      <p:sp>
        <p:nvSpPr>
          <p:cNvPr id="4" name="TextBox 3">
            <a:extLst>
              <a:ext uri="{FF2B5EF4-FFF2-40B4-BE49-F238E27FC236}">
                <a16:creationId xmlns:a16="http://schemas.microsoft.com/office/drawing/2014/main" id="{C800DC56-B3F2-4A66-57FC-69A2614C58D2}"/>
              </a:ext>
            </a:extLst>
          </p:cNvPr>
          <p:cNvSpPr txBox="1"/>
          <p:nvPr/>
        </p:nvSpPr>
        <p:spPr>
          <a:xfrm flipH="1">
            <a:off x="698810" y="2482540"/>
            <a:ext cx="7632912" cy="1354217"/>
          </a:xfrm>
          <a:prstGeom prst="rect">
            <a:avLst/>
          </a:prstGeom>
          <a:noFill/>
        </p:spPr>
        <p:txBody>
          <a:bodyPr wrap="square" rtlCol="0">
            <a:spAutoFit/>
          </a:bodyPr>
          <a:lstStyle/>
          <a:p>
            <a:r>
              <a:rPr lang="en-US"/>
              <a:t>Celebrity Endorsements and Collaborations : </a:t>
            </a:r>
            <a:r>
              <a:rPr lang="en-US" sz="1600">
                <a:solidFill>
                  <a:srgbClr val="A3771F"/>
                </a:solidFill>
              </a:rPr>
              <a:t>Peter England has leveraged the power of celebrity endorsements to strengthen its brand image. By collaborating with popular actors, sports personalities, and influencers, the brand has been able to tap into a wider audience. These endorsements not only increase brand visibility but also associate the brand with glamour and style, aligning with its core values.</a:t>
            </a:r>
            <a:endParaRPr lang="en-IN" sz="1600">
              <a:solidFill>
                <a:srgbClr val="A3771F"/>
              </a:solidFill>
            </a:endParaRPr>
          </a:p>
        </p:txBody>
      </p:sp>
    </p:spTree>
    <p:extLst>
      <p:ext uri="{BB962C8B-B14F-4D97-AF65-F5344CB8AC3E}">
        <p14:creationId xmlns:p14="http://schemas.microsoft.com/office/powerpoint/2010/main" val="2640282700"/>
      </p:ext>
    </p:extLst>
  </p:cSld>
  <p:clrMapOvr>
    <a:masterClrMapping/>
  </p:clrMapOvr>
  <mc:AlternateContent xmlns:mc="http://schemas.openxmlformats.org/markup-compatibility/2006">
    <mc:Choice xmlns:p14="http://schemas.microsoft.com/office/powerpoint/2010/main" Requires="p14">
      <p:transition spd="slow" p14:dur="3400" advTm="1240">
        <p14:reveal/>
      </p:transition>
    </mc:Choice>
    <mc:Fallback>
      <p:transition spd="slow" advTm="124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840058" y="497158"/>
            <a:ext cx="7142982" cy="21805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chemeClr val="tx1">
                    <a:lumMod val="85000"/>
                  </a:schemeClr>
                </a:solidFill>
              </a:rPr>
              <a:t>Part 1: Brand study, Competitor Analysis &amp; Buyer’s/Audience’s Persona</a:t>
            </a:r>
          </a:p>
          <a:p>
            <a:pPr algn="just">
              <a:lnSpc>
                <a:spcPct val="200000"/>
              </a:lnSpc>
            </a:pPr>
            <a:r>
              <a:rPr lang="en-GB" sz="2400" b="1" dirty="0" err="1">
                <a:solidFill>
                  <a:srgbClr val="FFFF00"/>
                </a:solidFill>
              </a:rPr>
              <a:t>Company:</a:t>
            </a:r>
            <a:r>
              <a:rPr lang="en-GB" sz="2400" b="1" dirty="0" err="1">
                <a:solidFill>
                  <a:srgbClr val="2F5737"/>
                </a:solidFill>
              </a:rPr>
              <a:t>PETER</a:t>
            </a:r>
            <a:r>
              <a:rPr lang="en-GB" sz="2400" b="1" dirty="0">
                <a:solidFill>
                  <a:srgbClr val="2F5737"/>
                </a:solidFill>
              </a:rPr>
              <a:t> </a:t>
            </a:r>
            <a:r>
              <a:rPr lang="en-GB" sz="2400" b="1" dirty="0">
                <a:solidFill>
                  <a:srgbClr val="C00000"/>
                </a:solidFill>
              </a:rPr>
              <a:t>ENGLAND</a:t>
            </a:r>
            <a:r>
              <a:rPr lang="en-GB" sz="1900" b="1" dirty="0">
                <a:solidFill>
                  <a:srgbClr val="434343"/>
                </a:solidFill>
              </a:rPr>
              <a:t>                                                                                                                             </a:t>
            </a:r>
            <a:endParaRPr lang="en-GB" sz="1900" dirty="0"/>
          </a:p>
        </p:txBody>
      </p:sp>
      <p:sp>
        <p:nvSpPr>
          <p:cNvPr id="10" name="TextBox 9">
            <a:extLst>
              <a:ext uri="{FF2B5EF4-FFF2-40B4-BE49-F238E27FC236}">
                <a16:creationId xmlns:a16="http://schemas.microsoft.com/office/drawing/2014/main" id="{F1688A81-8E28-0493-C2BB-8BC91F92C996}"/>
              </a:ext>
            </a:extLst>
          </p:cNvPr>
          <p:cNvSpPr txBox="1"/>
          <p:nvPr/>
        </p:nvSpPr>
        <p:spPr>
          <a:xfrm>
            <a:off x="661639" y="2464959"/>
            <a:ext cx="8021444" cy="584775"/>
          </a:xfrm>
          <a:prstGeom prst="rect">
            <a:avLst/>
          </a:prstGeom>
          <a:noFill/>
        </p:spPr>
        <p:txBody>
          <a:bodyPr wrap="square" rtlCol="0">
            <a:spAutoFit/>
          </a:bodyPr>
          <a:lstStyle/>
          <a:p>
            <a:r>
              <a:rPr lang="en-US" sz="1800" b="1"/>
              <a:t>Research Brand Identity </a:t>
            </a:r>
            <a:r>
              <a:rPr lang="en-US"/>
              <a:t>:</a:t>
            </a:r>
            <a:r>
              <a:rPr lang="en-US">
                <a:solidFill>
                  <a:schemeClr val="accent1">
                    <a:lumMod val="60000"/>
                    <a:lumOff val="40000"/>
                  </a:schemeClr>
                </a:solidFill>
              </a:rPr>
              <a:t>Study the brand’s mission , values ,vision , and unique selling propositions (UPSs).</a:t>
            </a:r>
            <a:r>
              <a:rPr lang="en-US" b="0" i="0">
                <a:solidFill>
                  <a:schemeClr val="accent1">
                    <a:lumMod val="60000"/>
                    <a:lumOff val="40000"/>
                  </a:schemeClr>
                </a:solidFill>
                <a:effectLst/>
                <a:latin typeface="Google Sans"/>
              </a:rPr>
              <a:t>.</a:t>
            </a:r>
            <a:endParaRPr lang="en-IN">
              <a:solidFill>
                <a:schemeClr val="accent1">
                  <a:lumMod val="60000"/>
                  <a:lumOff val="40000"/>
                </a:schemeClr>
              </a:solidFill>
            </a:endParaRPr>
          </a:p>
        </p:txBody>
      </p:sp>
      <p:sp>
        <p:nvSpPr>
          <p:cNvPr id="11" name="TextBox 10">
            <a:extLst>
              <a:ext uri="{FF2B5EF4-FFF2-40B4-BE49-F238E27FC236}">
                <a16:creationId xmlns:a16="http://schemas.microsoft.com/office/drawing/2014/main" id="{D354BE82-9040-FD6E-AE2E-D480347DC220}"/>
              </a:ext>
            </a:extLst>
          </p:cNvPr>
          <p:cNvSpPr txBox="1"/>
          <p:nvPr/>
        </p:nvSpPr>
        <p:spPr>
          <a:xfrm>
            <a:off x="536491" y="3962260"/>
            <a:ext cx="7248293" cy="400110"/>
          </a:xfrm>
          <a:prstGeom prst="rect">
            <a:avLst/>
          </a:prstGeom>
          <a:noFill/>
        </p:spPr>
        <p:txBody>
          <a:bodyPr wrap="square" rtlCol="0">
            <a:spAutoFit/>
          </a:bodyPr>
          <a:lstStyle/>
          <a:p>
            <a:r>
              <a:rPr lang="en-US" sz="2000" b="1"/>
              <a:t>BRAND LOGO </a:t>
            </a:r>
            <a:r>
              <a:rPr lang="en-US" sz="2000"/>
              <a:t>:</a:t>
            </a:r>
            <a:endParaRPr lang="en-IN" sz="2000"/>
          </a:p>
        </p:txBody>
      </p:sp>
      <p:pic>
        <p:nvPicPr>
          <p:cNvPr id="13" name="Picture 12">
            <a:extLst>
              <a:ext uri="{FF2B5EF4-FFF2-40B4-BE49-F238E27FC236}">
                <a16:creationId xmlns:a16="http://schemas.microsoft.com/office/drawing/2014/main" id="{54D4703B-B44D-C4CB-5228-2F696A8494C4}"/>
              </a:ext>
            </a:extLst>
          </p:cNvPr>
          <p:cNvPicPr>
            <a:picLocks noChangeAspect="1"/>
          </p:cNvPicPr>
          <p:nvPr/>
        </p:nvPicPr>
        <p:blipFill>
          <a:blip r:embed="rId3"/>
          <a:stretch>
            <a:fillRect/>
          </a:stretch>
        </p:blipFill>
        <p:spPr>
          <a:xfrm>
            <a:off x="3243029" y="3448284"/>
            <a:ext cx="3133725" cy="119805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273">
        <p15:prstTrans prst="peelOff"/>
      </p:transition>
    </mc:Choice>
    <mc:Fallback>
      <p:transition spd="slow" advTm="227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1381-6DE6-9CCB-F7A5-65B11B193158}"/>
              </a:ext>
            </a:extLst>
          </p:cNvPr>
          <p:cNvSpPr>
            <a:spLocks noGrp="1"/>
          </p:cNvSpPr>
          <p:nvPr>
            <p:ph type="title"/>
          </p:nvPr>
        </p:nvSpPr>
        <p:spPr>
          <a:xfrm>
            <a:off x="509941" y="995060"/>
            <a:ext cx="8124117" cy="727838"/>
          </a:xfrm>
        </p:spPr>
        <p:txBody>
          <a:bodyPr>
            <a:normAutofit fontScale="90000"/>
          </a:bodyPr>
          <a:lstStyle/>
          <a:p>
            <a:r>
              <a:rPr lang="en-US">
                <a:solidFill>
                  <a:srgbClr val="66CCFF"/>
                </a:solidFill>
              </a:rPr>
              <a:t>Creating Memorable Advertising Campaigns </a:t>
            </a:r>
            <a:r>
              <a:rPr lang="en-US" sz="1600">
                <a:solidFill>
                  <a:srgbClr val="A3771F"/>
                </a:solidFill>
              </a:rPr>
              <a:t>: In the competitive world of advertising, Peter England has managed to create memorable and impactful campaigns that resonate with its target audience. Their campaigns often focus on portraying the modern man, exuding confidence and sophistication in various situations. These ads touch on relatable themes, making the brand more approachable and aspirational at the same time.</a:t>
            </a:r>
            <a:endParaRPr lang="en-IN" sz="1600">
              <a:solidFill>
                <a:srgbClr val="A3771F"/>
              </a:solidFill>
            </a:endParaRPr>
          </a:p>
        </p:txBody>
      </p:sp>
      <p:sp>
        <p:nvSpPr>
          <p:cNvPr id="4" name="TextBox 3">
            <a:extLst>
              <a:ext uri="{FF2B5EF4-FFF2-40B4-BE49-F238E27FC236}">
                <a16:creationId xmlns:a16="http://schemas.microsoft.com/office/drawing/2014/main" id="{845089F9-83BC-ED9C-5B0D-5334A92B7257}"/>
              </a:ext>
            </a:extLst>
          </p:cNvPr>
          <p:cNvSpPr txBox="1"/>
          <p:nvPr/>
        </p:nvSpPr>
        <p:spPr>
          <a:xfrm>
            <a:off x="975359" y="2837673"/>
            <a:ext cx="7376161" cy="1231106"/>
          </a:xfrm>
          <a:prstGeom prst="rect">
            <a:avLst/>
          </a:prstGeom>
          <a:noFill/>
        </p:spPr>
        <p:txBody>
          <a:bodyPr wrap="square" rtlCol="0">
            <a:spAutoFit/>
          </a:bodyPr>
          <a:lstStyle/>
          <a:p>
            <a:r>
              <a:rPr lang="en-US">
                <a:solidFill>
                  <a:srgbClr val="00B0F0"/>
                </a:solidFill>
              </a:rPr>
              <a:t>Digital Marketing and Social Media : </a:t>
            </a:r>
            <a:r>
              <a:rPr lang="en-US" sz="1400">
                <a:solidFill>
                  <a:srgbClr val="A3771F"/>
                </a:solidFill>
              </a:rPr>
              <a:t>Recognizing the importance of the digital landscape, Peter England has invested in robust digital marketing strategies. The brand maintains an active presence on various social media platforms, engaging with its audience through captivating content, interactive posts, and contests. Such efforts not only keep the brand relevant but also allow for direct interaction with customers, building a loyal community.</a:t>
            </a:r>
            <a:endParaRPr lang="en-IN" sz="1400">
              <a:solidFill>
                <a:srgbClr val="A3771F"/>
              </a:solidFill>
            </a:endParaRPr>
          </a:p>
        </p:txBody>
      </p:sp>
    </p:spTree>
    <p:extLst>
      <p:ext uri="{BB962C8B-B14F-4D97-AF65-F5344CB8AC3E}">
        <p14:creationId xmlns:p14="http://schemas.microsoft.com/office/powerpoint/2010/main" val="2471796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336">
        <p15:prstTrans prst="fallOver"/>
      </p:transition>
    </mc:Choice>
    <mc:Fallback>
      <p:transition spd="slow" advTm="2336">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B93-EA67-B93A-7EFA-141EBA26B0BA}"/>
              </a:ext>
            </a:extLst>
          </p:cNvPr>
          <p:cNvSpPr>
            <a:spLocks noGrp="1"/>
          </p:cNvSpPr>
          <p:nvPr>
            <p:ph type="title"/>
          </p:nvPr>
        </p:nvSpPr>
        <p:spPr>
          <a:xfrm>
            <a:off x="746306" y="1508760"/>
            <a:ext cx="7765322" cy="727838"/>
          </a:xfrm>
        </p:spPr>
        <p:txBody>
          <a:bodyPr>
            <a:normAutofit fontScale="90000"/>
          </a:bodyPr>
          <a:lstStyle/>
          <a:p>
            <a:r>
              <a:rPr lang="en-US">
                <a:solidFill>
                  <a:srgbClr val="2F5737"/>
                </a:solidFill>
              </a:rPr>
              <a:t>Retail Experience and Store Design </a:t>
            </a:r>
            <a:r>
              <a:rPr lang="en-US" sz="2700">
                <a:solidFill>
                  <a:srgbClr val="2F5737"/>
                </a:solidFill>
              </a:rPr>
              <a:t>:</a:t>
            </a:r>
            <a:r>
              <a:rPr lang="en-US" sz="1600"/>
              <a:t> </a:t>
            </a:r>
            <a:r>
              <a:rPr lang="en-US" sz="1600">
                <a:solidFill>
                  <a:srgbClr val="A3771F"/>
                </a:solidFill>
              </a:rPr>
              <a:t>Brand promotion extends beyond advertising; it encompasses the overall customer experience. Peter England has invested in creating inviting and aesthetically pleasing retail spaces that offer a memorable shopping experience. The store layouts and displays complement the brand's image, immersing customers in the world of Peter England.</a:t>
            </a:r>
            <a:endParaRPr lang="en-IN" sz="1600">
              <a:solidFill>
                <a:srgbClr val="A3771F"/>
              </a:solidFill>
            </a:endParaRPr>
          </a:p>
        </p:txBody>
      </p:sp>
      <p:sp>
        <p:nvSpPr>
          <p:cNvPr id="4" name="TextBox 3">
            <a:extLst>
              <a:ext uri="{FF2B5EF4-FFF2-40B4-BE49-F238E27FC236}">
                <a16:creationId xmlns:a16="http://schemas.microsoft.com/office/drawing/2014/main" id="{E59600C4-A945-BA13-7727-50A12FC89D28}"/>
              </a:ext>
            </a:extLst>
          </p:cNvPr>
          <p:cNvSpPr txBox="1"/>
          <p:nvPr/>
        </p:nvSpPr>
        <p:spPr>
          <a:xfrm>
            <a:off x="784633" y="2754503"/>
            <a:ext cx="7574734" cy="1169551"/>
          </a:xfrm>
          <a:prstGeom prst="rect">
            <a:avLst/>
          </a:prstGeom>
          <a:noFill/>
        </p:spPr>
        <p:txBody>
          <a:bodyPr wrap="square" rtlCol="0">
            <a:spAutoFit/>
          </a:bodyPr>
          <a:lstStyle/>
          <a:p>
            <a:r>
              <a:rPr lang="en-US" sz="1400">
                <a:solidFill>
                  <a:srgbClr val="A3771F"/>
                </a:solidFill>
              </a:rPr>
              <a:t>CSR Initiatives and Sustainability In recent years, consumers have become increasingly conscious of a brand's social responsibility and sustainability efforts. Peter England has recognized this shift and incorporated corporate social responsibility (CSR) initiatives into its brand promotion. By participating in meaningful projects and promoting eco-friendly practices, the brand showcases its commitment to making a positive impact on society and the environment.</a:t>
            </a:r>
            <a:endParaRPr lang="en-IN" sz="1400">
              <a:solidFill>
                <a:srgbClr val="A3771F"/>
              </a:solidFill>
            </a:endParaRPr>
          </a:p>
        </p:txBody>
      </p:sp>
      <p:pic>
        <p:nvPicPr>
          <p:cNvPr id="3" name="Audio 2">
            <a:hlinkClick r:id="" action="ppaction://media"/>
            <a:extLst>
              <a:ext uri="{FF2B5EF4-FFF2-40B4-BE49-F238E27FC236}">
                <a16:creationId xmlns:a16="http://schemas.microsoft.com/office/drawing/2014/main" id="{9732F549-F07D-320F-44B0-07BE8A81B0F7}"/>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84528" t="-81922" r="-184528" b="-81922"/>
          <a:stretch>
            <a:fillRect/>
          </a:stretch>
        </p:blipFill>
        <p:spPr>
          <a:xfrm>
            <a:off x="6858000" y="3857625"/>
            <a:ext cx="2286000" cy="1285875"/>
          </a:xfrm>
          <a:prstGeom prst="rect">
            <a:avLst/>
          </a:prstGeom>
        </p:spPr>
      </p:pic>
    </p:spTree>
    <p:extLst>
      <p:ext uri="{BB962C8B-B14F-4D97-AF65-F5344CB8AC3E}">
        <p14:creationId xmlns:p14="http://schemas.microsoft.com/office/powerpoint/2010/main" val="771103317"/>
      </p:ext>
    </p:extLst>
  </p:cSld>
  <p:clrMapOvr>
    <a:masterClrMapping/>
  </p:clrMapOvr>
  <mc:AlternateContent xmlns:mc="http://schemas.openxmlformats.org/markup-compatibility/2006">
    <mc:Choice xmlns:p14="http://schemas.microsoft.com/office/powerpoint/2010/main" Requires="p14">
      <p:transition spd="slow" p14:dur="1250" advTm="3413">
        <p14:switch dir="r"/>
      </p:transition>
    </mc:Choice>
    <mc:Fallback>
      <p:transition spd="slow" advTm="341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A92-7F39-9505-9635-DC785761B9D2}"/>
              </a:ext>
            </a:extLst>
          </p:cNvPr>
          <p:cNvSpPr>
            <a:spLocks noGrp="1"/>
          </p:cNvSpPr>
          <p:nvPr>
            <p:ph type="title"/>
          </p:nvPr>
        </p:nvSpPr>
        <p:spPr>
          <a:xfrm>
            <a:off x="700586" y="2080260"/>
            <a:ext cx="7917634" cy="727838"/>
          </a:xfrm>
        </p:spPr>
        <p:txBody>
          <a:bodyPr>
            <a:normAutofit fontScale="90000"/>
          </a:bodyPr>
          <a:lstStyle/>
          <a:p>
            <a:r>
              <a:rPr lang="en-US">
                <a:solidFill>
                  <a:srgbClr val="8C0000"/>
                </a:solidFill>
              </a:rPr>
              <a:t>Geographical Expansion </a:t>
            </a:r>
            <a:r>
              <a:rPr lang="en-US" sz="1800">
                <a:solidFill>
                  <a:srgbClr val="8C0000"/>
                </a:solidFill>
              </a:rPr>
              <a:t>: </a:t>
            </a:r>
            <a:r>
              <a:rPr lang="en-US" sz="1800">
                <a:solidFill>
                  <a:srgbClr val="A3771F"/>
                </a:solidFill>
              </a:rPr>
              <a:t>Another vital aspect of brand promotion is expanding the brand's footprint. Peter England has successfully expanded its presence across various cities and towns in India. This strategic expansion has not only increased brand visibility but also allowed the brand to cater to a more extensive and diverse customer base . Peter England's journey in the fashion industry serves as an inspiring case study for effective brand promotion. By understanding its brand identity, target audience, and the changing market dynamics, the brand has managed to establish itself as a timeless and sought-after menswear brand. Through engaging visual identity, memorable advertising campaigns, celebrity endorsements, and a strong digital presence, Peter England has captured the hearts of consumers and earned their loyalty. As the brand continues to evolve, it remains committed to its core values, positioning itself as a fashion icon that stands the test of time.</a:t>
            </a:r>
            <a:endParaRPr lang="en-IN" sz="1800">
              <a:solidFill>
                <a:srgbClr val="A3771F"/>
              </a:solidFill>
            </a:endParaRPr>
          </a:p>
        </p:txBody>
      </p:sp>
      <p:pic>
        <p:nvPicPr>
          <p:cNvPr id="3" name="Audio 2">
            <a:hlinkClick r:id="" action="ppaction://media"/>
            <a:extLst>
              <a:ext uri="{FF2B5EF4-FFF2-40B4-BE49-F238E27FC236}">
                <a16:creationId xmlns:a16="http://schemas.microsoft.com/office/drawing/2014/main" id="{208CE5B4-F8E7-DFBC-5F8C-6D3A1024C5F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84528" t="-81922" r="-184528" b="-81922"/>
          <a:stretch>
            <a:fillRect/>
          </a:stretch>
        </p:blipFill>
        <p:spPr>
          <a:xfrm>
            <a:off x="6858000" y="3857625"/>
            <a:ext cx="2286000" cy="1285875"/>
          </a:xfrm>
          <a:prstGeom prst="rect">
            <a:avLst/>
          </a:prstGeom>
        </p:spPr>
      </p:pic>
    </p:spTree>
    <p:extLst>
      <p:ext uri="{BB962C8B-B14F-4D97-AF65-F5344CB8AC3E}">
        <p14:creationId xmlns:p14="http://schemas.microsoft.com/office/powerpoint/2010/main" val="2192523640"/>
      </p:ext>
    </p:extLst>
  </p:cSld>
  <p:clrMapOvr>
    <a:masterClrMapping/>
  </p:clrMapOvr>
  <mc:AlternateContent xmlns:mc="http://schemas.openxmlformats.org/markup-compatibility/2006">
    <mc:Choice xmlns:p14="http://schemas.microsoft.com/office/powerpoint/2010/main" Requires="p14">
      <p:transition spd="slow" p14:dur="1400" advTm="3756">
        <p14:ripple/>
      </p:transition>
    </mc:Choice>
    <mc:Fallback>
      <p:transition spd="slow" advTm="37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5"/>
          <p:cNvSpPr txBox="1"/>
          <p:nvPr/>
        </p:nvSpPr>
        <p:spPr>
          <a:xfrm>
            <a:off x="569640" y="1511216"/>
            <a:ext cx="8187600" cy="1015632"/>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131" name="Google Shape;131;p25"/>
          <p:cNvSpPr txBox="1"/>
          <p:nvPr/>
        </p:nvSpPr>
        <p:spPr>
          <a:xfrm>
            <a:off x="327660" y="2248710"/>
            <a:ext cx="7683630" cy="5562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a:solidFill>
                  <a:srgbClr val="525034"/>
                </a:solidFill>
              </a:rPr>
              <a:t>Social Media Ad Campaigns</a:t>
            </a:r>
            <a:r>
              <a:rPr lang="en-GB" sz="1900" b="1">
                <a:solidFill>
                  <a:srgbClr val="525034"/>
                </a:solidFill>
              </a:rPr>
              <a:t> :</a:t>
            </a:r>
            <a:endParaRPr sz="2100" b="1">
              <a:solidFill>
                <a:srgbClr val="525034"/>
              </a:solidFill>
            </a:endParaRPr>
          </a:p>
        </p:txBody>
      </p:sp>
      <p:pic>
        <p:nvPicPr>
          <p:cNvPr id="3" name="Picture 2">
            <a:extLst>
              <a:ext uri="{FF2B5EF4-FFF2-40B4-BE49-F238E27FC236}">
                <a16:creationId xmlns:a16="http://schemas.microsoft.com/office/drawing/2014/main" id="{54EF78E6-AA98-77AB-E553-446DDE0501BA}"/>
              </a:ext>
            </a:extLst>
          </p:cNvPr>
          <p:cNvPicPr>
            <a:picLocks noChangeAspect="1"/>
          </p:cNvPicPr>
          <p:nvPr/>
        </p:nvPicPr>
        <p:blipFill>
          <a:blip r:embed="rId3"/>
          <a:stretch>
            <a:fillRect/>
          </a:stretch>
        </p:blipFill>
        <p:spPr>
          <a:xfrm>
            <a:off x="4727674" y="220980"/>
            <a:ext cx="3635812" cy="47167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068">
        <p15:prstTrans prst="airplane"/>
      </p:transition>
    </mc:Choice>
    <mc:Fallback>
      <p:transition spd="slow" advTm="606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55E0-C57D-029C-7D15-ACAAF24EE18D}"/>
              </a:ext>
            </a:extLst>
          </p:cNvPr>
          <p:cNvSpPr>
            <a:spLocks noGrp="1"/>
          </p:cNvSpPr>
          <p:nvPr>
            <p:ph type="title"/>
          </p:nvPr>
        </p:nvSpPr>
        <p:spPr>
          <a:xfrm>
            <a:off x="-2027374" y="2293620"/>
            <a:ext cx="7765322" cy="727838"/>
          </a:xfrm>
        </p:spPr>
        <p:txBody>
          <a:bodyPr>
            <a:normAutofit fontScale="90000"/>
          </a:bodyPr>
          <a:lstStyle/>
          <a:p>
            <a:r>
              <a:rPr lang="en-US" sz="4400" b="1">
                <a:solidFill>
                  <a:srgbClr val="0070C0"/>
                </a:solidFill>
              </a:rPr>
              <a:t>LinkedIn :</a:t>
            </a:r>
            <a:endParaRPr lang="en-IN" sz="4400" b="1">
              <a:solidFill>
                <a:srgbClr val="0070C0"/>
              </a:solidFill>
            </a:endParaRPr>
          </a:p>
        </p:txBody>
      </p:sp>
      <p:pic>
        <p:nvPicPr>
          <p:cNvPr id="5" name="Picture 4">
            <a:extLst>
              <a:ext uri="{FF2B5EF4-FFF2-40B4-BE49-F238E27FC236}">
                <a16:creationId xmlns:a16="http://schemas.microsoft.com/office/drawing/2014/main" id="{0DBCEEAD-F2CE-D170-39FD-9C2C5ED22382}"/>
              </a:ext>
            </a:extLst>
          </p:cNvPr>
          <p:cNvPicPr>
            <a:picLocks noChangeAspect="1"/>
          </p:cNvPicPr>
          <p:nvPr/>
        </p:nvPicPr>
        <p:blipFill>
          <a:blip r:embed="rId2"/>
          <a:stretch>
            <a:fillRect/>
          </a:stretch>
        </p:blipFill>
        <p:spPr>
          <a:xfrm>
            <a:off x="4191000" y="99060"/>
            <a:ext cx="3634739" cy="4945380"/>
          </a:xfrm>
          <a:prstGeom prst="rect">
            <a:avLst/>
          </a:prstGeom>
        </p:spPr>
      </p:pic>
    </p:spTree>
    <p:extLst>
      <p:ext uri="{BB962C8B-B14F-4D97-AF65-F5344CB8AC3E}">
        <p14:creationId xmlns:p14="http://schemas.microsoft.com/office/powerpoint/2010/main" val="321269315"/>
      </p:ext>
    </p:extLst>
  </p:cSld>
  <p:clrMapOvr>
    <a:masterClrMapping/>
  </p:clrMapOvr>
  <mc:AlternateContent xmlns:mc="http://schemas.openxmlformats.org/markup-compatibility/2006">
    <mc:Choice xmlns:p14="http://schemas.microsoft.com/office/powerpoint/2010/main" Requires="p14">
      <p:transition spd="slow" p14:dur="4000" advTm="3271">
        <p14:vortex dir="r"/>
      </p:transition>
    </mc:Choice>
    <mc:Fallback>
      <p:transition spd="slow" advTm="327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21EE-4637-5466-F0CA-B35396DD1F6E}"/>
              </a:ext>
            </a:extLst>
          </p:cNvPr>
          <p:cNvSpPr>
            <a:spLocks noGrp="1"/>
          </p:cNvSpPr>
          <p:nvPr>
            <p:ph type="title"/>
          </p:nvPr>
        </p:nvSpPr>
        <p:spPr>
          <a:xfrm>
            <a:off x="-2240280" y="2207831"/>
            <a:ext cx="8244928" cy="727838"/>
          </a:xfrm>
        </p:spPr>
        <p:txBody>
          <a:bodyPr/>
          <a:lstStyle/>
          <a:p>
            <a:r>
              <a:rPr lang="en-US" b="1">
                <a:solidFill>
                  <a:srgbClr val="46698F"/>
                </a:solidFill>
              </a:rPr>
              <a:t>Facebook :</a:t>
            </a:r>
            <a:endParaRPr lang="en-IN" b="1">
              <a:solidFill>
                <a:srgbClr val="46698F"/>
              </a:solidFill>
            </a:endParaRPr>
          </a:p>
        </p:txBody>
      </p:sp>
      <p:pic>
        <p:nvPicPr>
          <p:cNvPr id="5" name="Content Placeholder 4">
            <a:extLst>
              <a:ext uri="{FF2B5EF4-FFF2-40B4-BE49-F238E27FC236}">
                <a16:creationId xmlns:a16="http://schemas.microsoft.com/office/drawing/2014/main" id="{37F5FDDA-B160-B27E-3656-E6839FC49894}"/>
              </a:ext>
            </a:extLst>
          </p:cNvPr>
          <p:cNvPicPr>
            <a:picLocks noGrp="1" noChangeAspect="1"/>
          </p:cNvPicPr>
          <p:nvPr>
            <p:ph idx="1"/>
          </p:nvPr>
        </p:nvPicPr>
        <p:blipFill>
          <a:blip r:embed="rId2"/>
          <a:stretch>
            <a:fillRect/>
          </a:stretch>
        </p:blipFill>
        <p:spPr>
          <a:xfrm>
            <a:off x="4572000" y="217170"/>
            <a:ext cx="3169920" cy="4709159"/>
          </a:xfrm>
        </p:spPr>
      </p:pic>
    </p:spTree>
    <p:extLst>
      <p:ext uri="{BB962C8B-B14F-4D97-AF65-F5344CB8AC3E}">
        <p14:creationId xmlns:p14="http://schemas.microsoft.com/office/powerpoint/2010/main" val="97929625"/>
      </p:ext>
    </p:extLst>
  </p:cSld>
  <p:clrMapOvr>
    <a:masterClrMapping/>
  </p:clrMapOvr>
  <mc:AlternateContent xmlns:mc="http://schemas.openxmlformats.org/markup-compatibility/2006">
    <mc:Choice xmlns:p14="http://schemas.microsoft.com/office/powerpoint/2010/main" Requires="p14">
      <p:transition spd="slow" p14:dur="2500" advTm="2747">
        <p:checker dir="vert"/>
      </p:transition>
    </mc:Choice>
    <mc:Fallback>
      <p:transition spd="slow" advTm="2747">
        <p:checker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TextBox 2">
            <a:extLst>
              <a:ext uri="{FF2B5EF4-FFF2-40B4-BE49-F238E27FC236}">
                <a16:creationId xmlns:a16="http://schemas.microsoft.com/office/drawing/2014/main" id="{7D1C6EC8-F112-07A6-42C5-0B0557FE8934}"/>
              </a:ext>
            </a:extLst>
          </p:cNvPr>
          <p:cNvSpPr txBox="1"/>
          <p:nvPr/>
        </p:nvSpPr>
        <p:spPr>
          <a:xfrm>
            <a:off x="128796" y="2117395"/>
            <a:ext cx="5402208" cy="908710"/>
          </a:xfrm>
          <a:prstGeom prst="rect">
            <a:avLst/>
          </a:prstGeom>
          <a:noFill/>
        </p:spPr>
        <p:txBody>
          <a:bodyPr wrap="square">
            <a:spAutoFit/>
          </a:bodyPr>
          <a:lstStyle/>
          <a:p>
            <a:pPr marL="0" lvl="0" indent="0" algn="ctr" rtl="0">
              <a:lnSpc>
                <a:spcPct val="115000"/>
              </a:lnSpc>
              <a:spcBef>
                <a:spcPts val="0"/>
              </a:spcBef>
              <a:spcAft>
                <a:spcPts val="0"/>
              </a:spcAft>
              <a:buNone/>
            </a:pPr>
            <a:r>
              <a:rPr lang="en-US" sz="2400" b="1">
                <a:solidFill>
                  <a:srgbClr val="C00000"/>
                </a:solidFill>
              </a:rPr>
              <a:t>Email Ad Campaign  - Brand Awareness:</a:t>
            </a:r>
          </a:p>
        </p:txBody>
      </p:sp>
      <p:pic>
        <p:nvPicPr>
          <p:cNvPr id="6" name="Picture 5">
            <a:extLst>
              <a:ext uri="{FF2B5EF4-FFF2-40B4-BE49-F238E27FC236}">
                <a16:creationId xmlns:a16="http://schemas.microsoft.com/office/drawing/2014/main" id="{A4E523FA-9454-714C-0171-221B545F7E2B}"/>
              </a:ext>
            </a:extLst>
          </p:cNvPr>
          <p:cNvPicPr>
            <a:picLocks noChangeAspect="1"/>
          </p:cNvPicPr>
          <p:nvPr/>
        </p:nvPicPr>
        <p:blipFill rotWithShape="1">
          <a:blip r:embed="rId3"/>
          <a:srcRect t="3420" b="4970"/>
          <a:stretch/>
        </p:blipFill>
        <p:spPr>
          <a:xfrm>
            <a:off x="5997126" y="181672"/>
            <a:ext cx="2433518" cy="478015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9">
        <p15:prstTrans prst="wind"/>
      </p:transition>
    </mc:Choice>
    <mc:Fallback>
      <p:transition spd="slow" advTm="2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6D1D-5D72-E790-116B-E54B8E5AEB91}"/>
              </a:ext>
            </a:extLst>
          </p:cNvPr>
          <p:cNvSpPr>
            <a:spLocks noGrp="1"/>
          </p:cNvSpPr>
          <p:nvPr>
            <p:ph type="title"/>
          </p:nvPr>
        </p:nvSpPr>
        <p:spPr>
          <a:xfrm>
            <a:off x="148682" y="-349401"/>
            <a:ext cx="8712820" cy="8006575"/>
          </a:xfrm>
        </p:spPr>
        <p:txBody>
          <a:bodyPr>
            <a:normAutofit/>
          </a:bodyPr>
          <a:lstStyle/>
          <a:p>
            <a:pPr algn="l"/>
            <a:r>
              <a:rPr lang="en-US" sz="2700" b="1">
                <a:solidFill>
                  <a:schemeClr val="tx1">
                    <a:lumMod val="95000"/>
                  </a:schemeClr>
                </a:solidFill>
                <a:latin typeface="Google Sans"/>
              </a:rPr>
              <a:t>VISION:</a:t>
            </a:r>
            <a:r>
              <a:rPr lang="en-US" sz="2700">
                <a:solidFill>
                  <a:schemeClr val="tx1">
                    <a:lumMod val="95000"/>
                  </a:schemeClr>
                </a:solidFill>
                <a:latin typeface="Google Sans"/>
              </a:rPr>
              <a:t>  </a:t>
            </a:r>
            <a:r>
              <a:rPr lang="en-US" sz="2000">
                <a:solidFill>
                  <a:srgbClr val="A3771F"/>
                </a:solidFill>
                <a:latin typeface="Google Sans"/>
              </a:rPr>
              <a:t>The brand's vision is to become the most loved apparel brand of India offering clothes and accessories of unmatched value, to help young consumers realise their full potential</a:t>
            </a:r>
            <a:r>
              <a:rPr lang="en-US" sz="2000">
                <a:solidFill>
                  <a:srgbClr val="080808"/>
                </a:solidFill>
                <a:latin typeface="Google Sans"/>
              </a:rPr>
              <a:t>.</a:t>
            </a:r>
            <a:br>
              <a:rPr lang="en-US" sz="2700">
                <a:solidFill>
                  <a:srgbClr val="080808"/>
                </a:solidFill>
                <a:latin typeface="Google Sans"/>
              </a:rPr>
            </a:br>
            <a:r>
              <a:rPr lang="en-US" sz="2700" b="1">
                <a:solidFill>
                  <a:schemeClr val="tx1">
                    <a:lumMod val="95000"/>
                  </a:schemeClr>
                </a:solidFill>
                <a:latin typeface="Google Sans"/>
              </a:rPr>
              <a:t>MISSION: </a:t>
            </a:r>
            <a:r>
              <a:rPr lang="en-US" sz="2000">
                <a:solidFill>
                  <a:srgbClr val="A3771F"/>
                </a:solidFill>
                <a:latin typeface="Google Sans"/>
              </a:rPr>
              <a:t>The goal of Peter England is to be its consumers'' preferred choice while being the country''s most trusted as well as the most exciting brand to be present in the retail sector</a:t>
            </a:r>
            <a:br>
              <a:rPr lang="en-US" sz="2000">
                <a:solidFill>
                  <a:srgbClr val="FFC000"/>
                </a:solidFill>
                <a:latin typeface="Google Sans"/>
              </a:rPr>
            </a:br>
            <a:r>
              <a:rPr lang="en-US" sz="2700" b="1">
                <a:solidFill>
                  <a:schemeClr val="tx1">
                    <a:lumMod val="95000"/>
                  </a:schemeClr>
                </a:solidFill>
                <a:latin typeface="Google Sans"/>
              </a:rPr>
              <a:t>VALUES</a:t>
            </a:r>
            <a:r>
              <a:rPr lang="en-US" sz="2000" b="1">
                <a:solidFill>
                  <a:schemeClr val="tx1">
                    <a:lumMod val="95000"/>
                  </a:schemeClr>
                </a:solidFill>
                <a:latin typeface="Google Sans"/>
              </a:rPr>
              <a:t>:</a:t>
            </a:r>
            <a:r>
              <a:rPr lang="en-US" sz="2000">
                <a:solidFill>
                  <a:schemeClr val="tx1">
                    <a:lumMod val="95000"/>
                  </a:schemeClr>
                </a:solidFill>
                <a:latin typeface="Google Sans"/>
              </a:rPr>
              <a:t> </a:t>
            </a:r>
            <a:r>
              <a:rPr lang="en-US" sz="2000">
                <a:solidFill>
                  <a:srgbClr val="A3771F"/>
                </a:solidFill>
                <a:latin typeface="Google Sans"/>
              </a:rPr>
              <a:t>Its core values lie in its goal to be its consumers'' preferred choice. Integrity/commitment/speed/seamlessness/passion</a:t>
            </a:r>
            <a:r>
              <a:rPr lang="en-US" sz="2000">
                <a:solidFill>
                  <a:srgbClr val="898E8E"/>
                </a:solidFill>
                <a:latin typeface="Google Sans"/>
              </a:rPr>
              <a:t>.</a:t>
            </a:r>
            <a:br>
              <a:rPr lang="en-US" sz="2000">
                <a:solidFill>
                  <a:srgbClr val="FF0000"/>
                </a:solidFill>
                <a:latin typeface="Google Sans"/>
              </a:rPr>
            </a:br>
            <a:r>
              <a:rPr lang="en-US" sz="2800" b="1">
                <a:solidFill>
                  <a:schemeClr val="tx1">
                    <a:lumMod val="95000"/>
                  </a:schemeClr>
                </a:solidFill>
                <a:latin typeface="Google Sans"/>
              </a:rPr>
              <a:t>USP:</a:t>
            </a:r>
            <a:r>
              <a:rPr lang="en-US" sz="2800">
                <a:solidFill>
                  <a:schemeClr val="tx1">
                    <a:lumMod val="95000"/>
                  </a:schemeClr>
                </a:solidFill>
                <a:latin typeface="Google Sans"/>
              </a:rPr>
              <a:t> </a:t>
            </a:r>
            <a:r>
              <a:rPr lang="en-US" sz="2000">
                <a:solidFill>
                  <a:srgbClr val="A3771F"/>
                </a:solidFill>
                <a:latin typeface="Google Sans"/>
              </a:rPr>
              <a:t>Peter England, specifically PE Jeans, is imagined and built on three basic philosophies: sustainability, fusion and fashion. </a:t>
            </a:r>
            <a:br>
              <a:rPr lang="en-US" sz="2000" b="1">
                <a:solidFill>
                  <a:srgbClr val="FF0000"/>
                </a:solidFill>
                <a:latin typeface="Google Sans"/>
              </a:rPr>
            </a:br>
            <a:br>
              <a:rPr lang="en-US" sz="2000">
                <a:solidFill>
                  <a:srgbClr val="FF0000"/>
                </a:solidFill>
              </a:rPr>
            </a:br>
            <a:br>
              <a:rPr lang="en-US" sz="2000">
                <a:solidFill>
                  <a:srgbClr val="92D050"/>
                </a:solidFill>
              </a:rPr>
            </a:br>
            <a:br>
              <a:rPr lang="en-US" sz="2400"/>
            </a:br>
            <a:br>
              <a:rPr lang="en-US" sz="2400"/>
            </a:br>
            <a:br>
              <a:rPr lang="en-US" sz="2400"/>
            </a:br>
            <a:endParaRPr lang="en-IN" sz="2400"/>
          </a:p>
        </p:txBody>
      </p:sp>
    </p:spTree>
    <p:extLst>
      <p:ext uri="{BB962C8B-B14F-4D97-AF65-F5344CB8AC3E}">
        <p14:creationId xmlns:p14="http://schemas.microsoft.com/office/powerpoint/2010/main" val="2374617351"/>
      </p:ext>
    </p:extLst>
  </p:cSld>
  <p:clrMapOvr>
    <a:masterClrMapping/>
  </p:clrMapOvr>
  <mc:AlternateContent xmlns:mc="http://schemas.openxmlformats.org/markup-compatibility/2006">
    <mc:Choice xmlns:p14="http://schemas.microsoft.com/office/powerpoint/2010/main" Requires="p14">
      <p:transition spd="slow" p14:dur="1200" advTm="1904">
        <p14:prism/>
      </p:transition>
    </mc:Choice>
    <mc:Fallback>
      <p:transition spd="slow" advTm="190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6"/>
          <p:cNvSpPr txBox="1"/>
          <p:nvPr/>
        </p:nvSpPr>
        <p:spPr>
          <a:xfrm>
            <a:off x="698809" y="217274"/>
            <a:ext cx="8445191" cy="47089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sz="2400" b="1" dirty="0"/>
              <a:t>Analyze Brand Messaging:</a:t>
            </a:r>
            <a:r>
              <a:rPr lang="en-GB" sz="2400" dirty="0"/>
              <a:t> </a:t>
            </a:r>
            <a:endParaRPr sz="2400" dirty="0"/>
          </a:p>
          <a:p>
            <a:pPr marL="0" lvl="0" indent="0" algn="l" rtl="0">
              <a:spcBef>
                <a:spcPts val="0"/>
              </a:spcBef>
              <a:spcAft>
                <a:spcPts val="0"/>
              </a:spcAft>
              <a:buNone/>
            </a:pPr>
            <a:endParaRPr sz="2400" dirty="0">
              <a:solidFill>
                <a:srgbClr val="A3771F"/>
              </a:solidFill>
            </a:endParaRPr>
          </a:p>
          <a:p>
            <a:pPr marL="0" lvl="0" indent="0" algn="l" rtl="0">
              <a:spcBef>
                <a:spcPts val="0"/>
              </a:spcBef>
              <a:spcAft>
                <a:spcPts val="0"/>
              </a:spcAft>
              <a:buNone/>
            </a:pPr>
            <a:r>
              <a:rPr lang="en-US" sz="2400" b="1" dirty="0">
                <a:solidFill>
                  <a:srgbClr val="A3771F"/>
                </a:solidFill>
              </a:rPr>
              <a:t>                    “ Be Everything ”</a:t>
            </a:r>
            <a:endParaRPr sz="2400" b="1" dirty="0">
              <a:solidFill>
                <a:srgbClr val="A3771F"/>
              </a:solidFill>
            </a:endParaRPr>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457200" lvl="0" indent="-317500" algn="l" rtl="0">
              <a:spcBef>
                <a:spcPts val="0"/>
              </a:spcBef>
              <a:spcAft>
                <a:spcPts val="0"/>
              </a:spcAft>
              <a:buSzPts val="1400"/>
              <a:buChar char="●"/>
            </a:pPr>
            <a:r>
              <a:rPr lang="en-GB" sz="2400" b="1" dirty="0"/>
              <a:t>Examine the brand's tagline:</a:t>
            </a:r>
            <a:endParaRPr sz="2400" b="1" dirty="0"/>
          </a:p>
          <a:p>
            <a:pPr marL="0" lvl="0" indent="0" algn="l" rtl="0">
              <a:spcBef>
                <a:spcPts val="0"/>
              </a:spcBef>
              <a:spcAft>
                <a:spcPts val="0"/>
              </a:spcAft>
              <a:buNone/>
            </a:pPr>
            <a:endParaRPr sz="2400" b="1" dirty="0"/>
          </a:p>
          <a:p>
            <a:pPr marL="0" lvl="0" indent="0" algn="l" rtl="0">
              <a:spcBef>
                <a:spcPts val="0"/>
              </a:spcBef>
              <a:spcAft>
                <a:spcPts val="0"/>
              </a:spcAft>
              <a:buNone/>
            </a:pPr>
            <a:r>
              <a:rPr lang="en-US" sz="2400" b="1" dirty="0">
                <a:solidFill>
                  <a:srgbClr val="A3771F"/>
                </a:solidFill>
              </a:rPr>
              <a:t>                  “ Beginning good Things ”</a:t>
            </a:r>
            <a:endParaRPr sz="2400" b="1" dirty="0">
              <a:solidFill>
                <a:srgbClr val="A3771F"/>
              </a:solidFill>
            </a:endParaRPr>
          </a:p>
          <a:p>
            <a:pPr marL="0" lvl="0" indent="0" algn="l" rtl="0">
              <a:spcBef>
                <a:spcPts val="0"/>
              </a:spcBef>
              <a:spcAft>
                <a:spcPts val="0"/>
              </a:spcAft>
              <a:buNone/>
            </a:pPr>
            <a:endParaRPr sz="2400" b="1" dirty="0"/>
          </a:p>
          <a:p>
            <a:pPr marL="0" lvl="0" indent="0" algn="l" rtl="0">
              <a:spcBef>
                <a:spcPts val="0"/>
              </a:spcBef>
              <a:spcAft>
                <a:spcPts val="0"/>
              </a:spcAft>
              <a:buNone/>
            </a:pPr>
            <a:endParaRPr b="1" dirty="0"/>
          </a:p>
          <a:p>
            <a:pPr marL="0" lvl="0" indent="0" algn="l" rtl="0">
              <a:spcBef>
                <a:spcPts val="0"/>
              </a:spcBef>
              <a:spcAft>
                <a:spcPts val="0"/>
              </a:spcAft>
              <a:buNone/>
            </a:pPr>
            <a:endParaRPr dirty="0"/>
          </a:p>
        </p:txBody>
      </p:sp>
    </p:spTree>
  </p:cSld>
  <p:clrMapOvr>
    <a:masterClrMapping/>
  </p:clrMapOvr>
  <p:transition spd="slow" advTm="2566">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p:nvPr/>
        </p:nvSpPr>
        <p:spPr>
          <a:xfrm>
            <a:off x="498089" y="483220"/>
            <a:ext cx="7828156" cy="357017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sz="2000" b="1">
                <a:solidFill>
                  <a:srgbClr val="DECB8E"/>
                </a:solidFill>
              </a:rPr>
              <a:t>COMPETITOR ANALYSIS </a:t>
            </a:r>
            <a:r>
              <a:rPr lang="en-US" sz="2000"/>
              <a:t>:</a:t>
            </a:r>
            <a:endParaRPr sz="2000"/>
          </a:p>
          <a:p>
            <a:pPr marL="0" lvl="0" indent="0" algn="l" rtl="0">
              <a:spcBef>
                <a:spcPts val="0"/>
              </a:spcBef>
              <a:spcAft>
                <a:spcPts val="0"/>
              </a:spcAft>
              <a:buNone/>
            </a:pPr>
            <a:endParaRPr sz="2000" b="1"/>
          </a:p>
          <a:p>
            <a:pPr marL="0" lvl="0" indent="0" algn="l" rtl="0">
              <a:spcBef>
                <a:spcPts val="0"/>
              </a:spcBef>
              <a:spcAft>
                <a:spcPts val="0"/>
              </a:spcAft>
              <a:buNone/>
            </a:pPr>
            <a:r>
              <a:rPr lang="en-GB" sz="2000" b="1">
                <a:solidFill>
                  <a:schemeClr val="tx1">
                    <a:lumMod val="95000"/>
                  </a:schemeClr>
                </a:solidFill>
              </a:rPr>
              <a:t>Competitor 1:</a:t>
            </a:r>
            <a:r>
              <a:rPr lang="en-US" sz="2000" b="1">
                <a:solidFill>
                  <a:srgbClr val="898E8E"/>
                </a:solidFill>
              </a:rPr>
              <a:t> </a:t>
            </a:r>
            <a:r>
              <a:rPr lang="en-US" sz="2000" b="1">
                <a:solidFill>
                  <a:schemeClr val="accent2">
                    <a:lumMod val="75000"/>
                    <a:lumOff val="25000"/>
                  </a:schemeClr>
                </a:solidFill>
              </a:rPr>
              <a:t>Gritstones </a:t>
            </a:r>
            <a:r>
              <a:rPr lang="en-US" sz="2000">
                <a:solidFill>
                  <a:srgbClr val="A3771F"/>
                </a:solidFill>
              </a:rPr>
              <a:t>: offers preeminent quality and exemplary style for trendy men and women.</a:t>
            </a:r>
          </a:p>
          <a:p>
            <a:pPr marL="0" lvl="0" indent="0" algn="l" rtl="0">
              <a:spcBef>
                <a:spcPts val="0"/>
              </a:spcBef>
              <a:spcAft>
                <a:spcPts val="0"/>
              </a:spcAft>
              <a:buNone/>
            </a:pPr>
            <a:r>
              <a:rPr lang="en-IN" sz="2000">
                <a:solidFill>
                  <a:srgbClr val="A3771F"/>
                </a:solidFill>
              </a:rPr>
              <a:t>                 https://www.gritstones.com/</a:t>
            </a:r>
            <a:endParaRPr sz="2000">
              <a:solidFill>
                <a:srgbClr val="A3771F"/>
              </a:solidFill>
            </a:endParaRPr>
          </a:p>
          <a:p>
            <a:pPr marL="0" lvl="0" indent="0" algn="l" rtl="0">
              <a:spcBef>
                <a:spcPts val="0"/>
              </a:spcBef>
              <a:spcAft>
                <a:spcPts val="0"/>
              </a:spcAft>
              <a:buNone/>
            </a:pPr>
            <a:endParaRPr sz="2000">
              <a:solidFill>
                <a:srgbClr val="A3771F"/>
              </a:solidFill>
            </a:endParaRPr>
          </a:p>
          <a:p>
            <a:pPr marL="0" lvl="0" indent="0" algn="l" rtl="0">
              <a:spcBef>
                <a:spcPts val="0"/>
              </a:spcBef>
              <a:spcAft>
                <a:spcPts val="0"/>
              </a:spcAft>
              <a:buNone/>
            </a:pPr>
            <a:endParaRPr sz="2000" b="1"/>
          </a:p>
          <a:p>
            <a:pPr marL="0" lvl="0" indent="0" algn="l" rtl="0">
              <a:spcBef>
                <a:spcPts val="0"/>
              </a:spcBef>
              <a:spcAft>
                <a:spcPts val="0"/>
              </a:spcAft>
              <a:buNone/>
            </a:pPr>
            <a:endParaRPr sz="2000" b="1"/>
          </a:p>
          <a:p>
            <a:pPr marL="0" lvl="0" indent="0" algn="l" rtl="0">
              <a:spcBef>
                <a:spcPts val="0"/>
              </a:spcBef>
              <a:spcAft>
                <a:spcPts val="0"/>
              </a:spcAft>
              <a:buNone/>
            </a:pPr>
            <a:endParaRPr sz="2000" b="1"/>
          </a:p>
          <a:p>
            <a:pPr marL="0" lvl="0" indent="0" algn="l" rtl="0">
              <a:spcBef>
                <a:spcPts val="0"/>
              </a:spcBef>
              <a:spcAft>
                <a:spcPts val="0"/>
              </a:spcAft>
              <a:buNone/>
            </a:pPr>
            <a:endParaRPr sz="2000" b="1"/>
          </a:p>
          <a:p>
            <a:pPr marL="0" lvl="0" indent="0" algn="l" rtl="0">
              <a:spcBef>
                <a:spcPts val="0"/>
              </a:spcBef>
              <a:spcAft>
                <a:spcPts val="0"/>
              </a:spcAft>
              <a:buNone/>
            </a:pPr>
            <a:endParaRPr sz="2000" b="1"/>
          </a:p>
        </p:txBody>
      </p:sp>
      <p:pic>
        <p:nvPicPr>
          <p:cNvPr id="3" name="Picture 2">
            <a:extLst>
              <a:ext uri="{FF2B5EF4-FFF2-40B4-BE49-F238E27FC236}">
                <a16:creationId xmlns:a16="http://schemas.microsoft.com/office/drawing/2014/main" id="{D27B7EFB-A840-B6C5-2E30-0B3C29316EAF}"/>
              </a:ext>
            </a:extLst>
          </p:cNvPr>
          <p:cNvPicPr>
            <a:picLocks noChangeAspect="1"/>
          </p:cNvPicPr>
          <p:nvPr/>
        </p:nvPicPr>
        <p:blipFill>
          <a:blip r:embed="rId3"/>
          <a:stretch>
            <a:fillRect/>
          </a:stretch>
        </p:blipFill>
        <p:spPr>
          <a:xfrm>
            <a:off x="1285062" y="2672729"/>
            <a:ext cx="2143125" cy="2143125"/>
          </a:xfrm>
          <a:prstGeom prst="rect">
            <a:avLst/>
          </a:prstGeom>
        </p:spPr>
      </p:pic>
      <p:pic>
        <p:nvPicPr>
          <p:cNvPr id="5" name="Picture 4">
            <a:extLst>
              <a:ext uri="{FF2B5EF4-FFF2-40B4-BE49-F238E27FC236}">
                <a16:creationId xmlns:a16="http://schemas.microsoft.com/office/drawing/2014/main" id="{43D976D8-BE11-676F-74C5-92D5F61A7CDD}"/>
              </a:ext>
            </a:extLst>
          </p:cNvPr>
          <p:cNvPicPr>
            <a:picLocks noChangeAspect="1"/>
          </p:cNvPicPr>
          <p:nvPr/>
        </p:nvPicPr>
        <p:blipFill>
          <a:blip r:embed="rId4"/>
          <a:srcRect/>
          <a:stretch/>
        </p:blipFill>
        <p:spPr>
          <a:xfrm>
            <a:off x="4644252" y="2672728"/>
            <a:ext cx="2143125" cy="21431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453">
        <p15:prstTrans prst="fallOver"/>
      </p:transition>
    </mc:Choice>
    <mc:Fallback>
      <p:transition spd="slow" advTm="245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94A1-8630-3F63-DED0-829F5252F886}"/>
              </a:ext>
            </a:extLst>
          </p:cNvPr>
          <p:cNvSpPr>
            <a:spLocks noGrp="1"/>
          </p:cNvSpPr>
          <p:nvPr>
            <p:ph type="title"/>
          </p:nvPr>
        </p:nvSpPr>
        <p:spPr>
          <a:xfrm>
            <a:off x="259660" y="1110068"/>
            <a:ext cx="8586973" cy="1216819"/>
          </a:xfrm>
        </p:spPr>
        <p:txBody>
          <a:bodyPr>
            <a:normAutofit fontScale="90000"/>
          </a:bodyPr>
          <a:lstStyle/>
          <a:p>
            <a:r>
              <a:rPr lang="en-GB" sz="3600" b="1">
                <a:solidFill>
                  <a:schemeClr val="tx1">
                    <a:lumMod val="95000"/>
                  </a:schemeClr>
                </a:solidFill>
              </a:rPr>
              <a:t>Competitor 2 :</a:t>
            </a:r>
            <a:r>
              <a:rPr lang="en-US" sz="3600" b="1">
                <a:solidFill>
                  <a:schemeClr val="tx1">
                    <a:lumMod val="95000"/>
                  </a:schemeClr>
                </a:solidFill>
              </a:rPr>
              <a:t> </a:t>
            </a:r>
            <a:r>
              <a:rPr lang="en-US" sz="2700" b="1">
                <a:solidFill>
                  <a:srgbClr val="DECB8E"/>
                </a:solidFill>
              </a:rPr>
              <a:t>KillerJeans</a:t>
            </a:r>
            <a:r>
              <a:rPr lang="en-US" sz="2200" b="1">
                <a:solidFill>
                  <a:srgbClr val="DECB8E"/>
                </a:solidFill>
              </a:rPr>
              <a:t> : </a:t>
            </a:r>
            <a:r>
              <a:rPr lang="en-US" sz="2200" b="1">
                <a:solidFill>
                  <a:srgbClr val="E84E0F"/>
                </a:solidFill>
              </a:rPr>
              <a:t>B</a:t>
            </a:r>
            <a:r>
              <a:rPr lang="en-US" sz="2200">
                <a:solidFill>
                  <a:srgbClr val="E84E0F"/>
                </a:solidFill>
              </a:rPr>
              <a:t>rings innovation and superior design into their product ranges, appealing to the bold, brash, rebellious, unique, creative and sustainable audience</a:t>
            </a:r>
            <a:r>
              <a:rPr lang="en-US" sz="2200" b="1">
                <a:solidFill>
                  <a:srgbClr val="E84E0F"/>
                </a:solidFill>
              </a:rPr>
              <a:t>.</a:t>
            </a:r>
            <a:br>
              <a:rPr lang="en-US" sz="2200" b="1">
                <a:solidFill>
                  <a:srgbClr val="E84E0F"/>
                </a:solidFill>
              </a:rPr>
            </a:br>
            <a:r>
              <a:rPr lang="en-US" sz="2200" b="1">
                <a:solidFill>
                  <a:srgbClr val="E84E0F"/>
                </a:solidFill>
              </a:rPr>
              <a:t>https://www.killerjeans.com/</a:t>
            </a:r>
            <a:endParaRPr lang="en-IN" sz="2200">
              <a:solidFill>
                <a:srgbClr val="E84E0F"/>
              </a:solidFill>
            </a:endParaRPr>
          </a:p>
        </p:txBody>
      </p:sp>
      <p:pic>
        <p:nvPicPr>
          <p:cNvPr id="4" name="Picture 3">
            <a:extLst>
              <a:ext uri="{FF2B5EF4-FFF2-40B4-BE49-F238E27FC236}">
                <a16:creationId xmlns:a16="http://schemas.microsoft.com/office/drawing/2014/main" id="{F404940D-7D52-0F0F-882F-22E6C6A5B6F9}"/>
              </a:ext>
            </a:extLst>
          </p:cNvPr>
          <p:cNvPicPr>
            <a:picLocks noChangeAspect="1"/>
          </p:cNvPicPr>
          <p:nvPr/>
        </p:nvPicPr>
        <p:blipFill>
          <a:blip r:embed="rId2"/>
          <a:stretch>
            <a:fillRect/>
          </a:stretch>
        </p:blipFill>
        <p:spPr>
          <a:xfrm>
            <a:off x="5226206" y="2385897"/>
            <a:ext cx="2394840" cy="2394840"/>
          </a:xfrm>
          <a:prstGeom prst="rect">
            <a:avLst/>
          </a:prstGeom>
        </p:spPr>
      </p:pic>
      <p:pic>
        <p:nvPicPr>
          <p:cNvPr id="6" name="Picture 5">
            <a:extLst>
              <a:ext uri="{FF2B5EF4-FFF2-40B4-BE49-F238E27FC236}">
                <a16:creationId xmlns:a16="http://schemas.microsoft.com/office/drawing/2014/main" id="{2BF29F1C-9D0F-E758-7963-EEE3F5A9C550}"/>
              </a:ext>
            </a:extLst>
          </p:cNvPr>
          <p:cNvPicPr>
            <a:picLocks noChangeAspect="1"/>
          </p:cNvPicPr>
          <p:nvPr/>
        </p:nvPicPr>
        <p:blipFill>
          <a:blip r:embed="rId3"/>
          <a:srcRect/>
          <a:stretch/>
        </p:blipFill>
        <p:spPr>
          <a:xfrm>
            <a:off x="754739" y="3285893"/>
            <a:ext cx="3521020" cy="892097"/>
          </a:xfrm>
          <a:prstGeom prst="rect">
            <a:avLst/>
          </a:prstGeom>
        </p:spPr>
      </p:pic>
    </p:spTree>
    <p:extLst>
      <p:ext uri="{BB962C8B-B14F-4D97-AF65-F5344CB8AC3E}">
        <p14:creationId xmlns:p14="http://schemas.microsoft.com/office/powerpoint/2010/main" val="36958214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752">
        <p15:prstTrans prst="wind"/>
      </p:transition>
    </mc:Choice>
    <mc:Fallback>
      <p:transition spd="slow" advTm="275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DD89-98BF-D912-1F9E-4F148CD5D237}"/>
              </a:ext>
            </a:extLst>
          </p:cNvPr>
          <p:cNvSpPr>
            <a:spLocks noGrp="1"/>
          </p:cNvSpPr>
          <p:nvPr>
            <p:ph type="title"/>
          </p:nvPr>
        </p:nvSpPr>
        <p:spPr>
          <a:xfrm>
            <a:off x="311700" y="868608"/>
            <a:ext cx="8520600" cy="841800"/>
          </a:xfrm>
        </p:spPr>
        <p:txBody>
          <a:bodyPr>
            <a:normAutofit fontScale="90000"/>
          </a:bodyPr>
          <a:lstStyle/>
          <a:p>
            <a:r>
              <a:rPr lang="en-GB" sz="3100" b="1">
                <a:solidFill>
                  <a:schemeClr val="tx1">
                    <a:lumMod val="95000"/>
                  </a:schemeClr>
                </a:solidFill>
              </a:rPr>
              <a:t>Competitor 3 </a:t>
            </a:r>
            <a:r>
              <a:rPr lang="en-GB" sz="3600" b="1">
                <a:solidFill>
                  <a:schemeClr val="tx1">
                    <a:lumMod val="95000"/>
                  </a:schemeClr>
                </a:solidFill>
              </a:rPr>
              <a:t>: </a:t>
            </a:r>
            <a:r>
              <a:rPr lang="en-US" sz="2700" b="1">
                <a:solidFill>
                  <a:srgbClr val="DECB8E"/>
                </a:solidFill>
              </a:rPr>
              <a:t>Men's Wearhouse </a:t>
            </a:r>
            <a:r>
              <a:rPr lang="en-US" sz="3600" b="1">
                <a:solidFill>
                  <a:srgbClr val="DECB8E"/>
                </a:solidFill>
              </a:rPr>
              <a:t>: </a:t>
            </a:r>
            <a:r>
              <a:rPr lang="en-US" sz="2200" b="1">
                <a:solidFill>
                  <a:srgbClr val="A3771F"/>
                </a:solidFill>
              </a:rPr>
              <a:t>promoting a happy and healthy lifestyle, enhancing a sense of community, and striving toward becoming self-actualized people</a:t>
            </a:r>
            <a:r>
              <a:rPr lang="en-US" sz="2700" b="1">
                <a:solidFill>
                  <a:srgbClr val="A3771F"/>
                </a:solidFill>
              </a:rPr>
              <a:t>.</a:t>
            </a:r>
            <a:br>
              <a:rPr lang="en-US" sz="2700" b="1">
                <a:solidFill>
                  <a:srgbClr val="A3771F"/>
                </a:solidFill>
              </a:rPr>
            </a:br>
            <a:r>
              <a:rPr lang="en-US" sz="2700" b="1">
                <a:solidFill>
                  <a:srgbClr val="A3771F"/>
                </a:solidFill>
              </a:rPr>
              <a:t>https://www.menswearhouse.com/</a:t>
            </a:r>
            <a:endParaRPr lang="en-IN" sz="2700">
              <a:solidFill>
                <a:srgbClr val="A3771F"/>
              </a:solidFill>
            </a:endParaRPr>
          </a:p>
        </p:txBody>
      </p:sp>
      <p:pic>
        <p:nvPicPr>
          <p:cNvPr id="4" name="Picture 3">
            <a:extLst>
              <a:ext uri="{FF2B5EF4-FFF2-40B4-BE49-F238E27FC236}">
                <a16:creationId xmlns:a16="http://schemas.microsoft.com/office/drawing/2014/main" id="{B691FAB6-130D-DD2B-851F-50F09EAE2275}"/>
              </a:ext>
            </a:extLst>
          </p:cNvPr>
          <p:cNvPicPr>
            <a:picLocks noChangeAspect="1"/>
          </p:cNvPicPr>
          <p:nvPr/>
        </p:nvPicPr>
        <p:blipFill>
          <a:blip r:embed="rId2"/>
          <a:stretch>
            <a:fillRect/>
          </a:stretch>
        </p:blipFill>
        <p:spPr>
          <a:xfrm>
            <a:off x="3786652" y="2481758"/>
            <a:ext cx="4130714" cy="2291791"/>
          </a:xfrm>
          <a:prstGeom prst="rect">
            <a:avLst/>
          </a:prstGeom>
        </p:spPr>
      </p:pic>
      <p:pic>
        <p:nvPicPr>
          <p:cNvPr id="6" name="Picture 5">
            <a:extLst>
              <a:ext uri="{FF2B5EF4-FFF2-40B4-BE49-F238E27FC236}">
                <a16:creationId xmlns:a16="http://schemas.microsoft.com/office/drawing/2014/main" id="{B1B166A5-FEDB-4B52-E087-C07111141048}"/>
              </a:ext>
            </a:extLst>
          </p:cNvPr>
          <p:cNvPicPr>
            <a:picLocks noChangeAspect="1"/>
          </p:cNvPicPr>
          <p:nvPr/>
        </p:nvPicPr>
        <p:blipFill>
          <a:blip r:embed="rId3"/>
          <a:stretch>
            <a:fillRect/>
          </a:stretch>
        </p:blipFill>
        <p:spPr>
          <a:xfrm>
            <a:off x="877230" y="2296952"/>
            <a:ext cx="2416097" cy="2416097"/>
          </a:xfrm>
          <a:prstGeom prst="rect">
            <a:avLst/>
          </a:prstGeom>
        </p:spPr>
      </p:pic>
    </p:spTree>
    <p:extLst>
      <p:ext uri="{BB962C8B-B14F-4D97-AF65-F5344CB8AC3E}">
        <p14:creationId xmlns:p14="http://schemas.microsoft.com/office/powerpoint/2010/main" val="1190873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630">
        <p15:prstTrans prst="prestige"/>
      </p:transition>
    </mc:Choice>
    <mc:Fallback>
      <p:transition spd="slow" advTm="263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p:nvPr/>
        </p:nvSpPr>
        <p:spPr>
          <a:xfrm>
            <a:off x="882000" y="1742888"/>
            <a:ext cx="7380000" cy="2215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sz="2400" b="1"/>
              <a:t>Buyer's/Audience's Persona</a:t>
            </a:r>
            <a:r>
              <a:rPr lang="en-GB" b="1"/>
              <a:t>:</a:t>
            </a:r>
            <a:r>
              <a:rPr lang="en-GB"/>
              <a:t> </a:t>
            </a:r>
            <a:r>
              <a:rPr lang="en-GB" sz="1800">
                <a:solidFill>
                  <a:srgbClr val="EF5041"/>
                </a:solidFill>
              </a:rPr>
              <a:t>Clearly define the target audience for the chosen brand. Consider demographics, psychographics, behaviors , and interests.</a:t>
            </a:r>
            <a:endParaRPr sz="1800">
              <a:solidFill>
                <a:srgbClr val="EF5041"/>
              </a:solidFill>
            </a:endParaRPr>
          </a:p>
          <a:p>
            <a:pPr marL="0" lvl="0" indent="0" algn="l" rtl="0">
              <a:spcBef>
                <a:spcPts val="0"/>
              </a:spcBef>
              <a:spcAft>
                <a:spcPts val="0"/>
              </a:spcAft>
              <a:buNone/>
            </a:pPr>
            <a:endParaRPr sz="1800">
              <a:solidFill>
                <a:srgbClr val="EF5041"/>
              </a:solidFill>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advTm="1833">
        <p:random/>
      </p:transition>
    </mc:Choice>
    <mc:Fallback>
      <p:transition spd="slow" advTm="1833">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1063350" y="456743"/>
            <a:ext cx="7610100" cy="6093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400" b="1">
                <a:solidFill>
                  <a:schemeClr val="tx1">
                    <a:lumMod val="95000"/>
                  </a:schemeClr>
                </a:solidFill>
              </a:rPr>
              <a:t>Part 2: SEO &amp; Keyword Research</a:t>
            </a:r>
            <a:endParaRPr sz="2400">
              <a:solidFill>
                <a:schemeClr val="tx1">
                  <a:lumMod val="95000"/>
                </a:schemeClr>
              </a:solidFill>
            </a:endParaRPr>
          </a:p>
        </p:txBody>
      </p:sp>
      <p:sp>
        <p:nvSpPr>
          <p:cNvPr id="92" name="Google Shape;92;p19"/>
          <p:cNvSpPr txBox="1"/>
          <p:nvPr/>
        </p:nvSpPr>
        <p:spPr>
          <a:xfrm>
            <a:off x="1175345" y="1266881"/>
            <a:ext cx="7313700" cy="49241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2000" b="1"/>
              <a:t>SEO Audit:</a:t>
            </a:r>
            <a:r>
              <a:rPr lang="en-GB" sz="2000"/>
              <a:t> Do an SEO audit of the brands website </a:t>
            </a:r>
            <a:endParaRPr sz="2000"/>
          </a:p>
        </p:txBody>
      </p:sp>
      <p:pic>
        <p:nvPicPr>
          <p:cNvPr id="5" name="Picture 4">
            <a:extLst>
              <a:ext uri="{FF2B5EF4-FFF2-40B4-BE49-F238E27FC236}">
                <a16:creationId xmlns:a16="http://schemas.microsoft.com/office/drawing/2014/main" id="{90AC40DD-A0D6-35BB-7045-C6EC7467FB44}"/>
              </a:ext>
            </a:extLst>
          </p:cNvPr>
          <p:cNvPicPr>
            <a:picLocks noChangeAspect="1"/>
          </p:cNvPicPr>
          <p:nvPr/>
        </p:nvPicPr>
        <p:blipFill>
          <a:blip r:embed="rId3"/>
          <a:stretch>
            <a:fillRect/>
          </a:stretch>
        </p:blipFill>
        <p:spPr>
          <a:xfrm>
            <a:off x="442181" y="1759293"/>
            <a:ext cx="4129819" cy="3076981"/>
          </a:xfrm>
          <a:prstGeom prst="rect">
            <a:avLst/>
          </a:prstGeom>
        </p:spPr>
      </p:pic>
      <p:pic>
        <p:nvPicPr>
          <p:cNvPr id="7" name="Picture 6">
            <a:extLst>
              <a:ext uri="{FF2B5EF4-FFF2-40B4-BE49-F238E27FC236}">
                <a16:creationId xmlns:a16="http://schemas.microsoft.com/office/drawing/2014/main" id="{4139ADF0-2CEF-0100-2A3B-0C9592F55742}"/>
              </a:ext>
            </a:extLst>
          </p:cNvPr>
          <p:cNvPicPr>
            <a:picLocks noChangeAspect="1"/>
          </p:cNvPicPr>
          <p:nvPr/>
        </p:nvPicPr>
        <p:blipFill rotWithShape="1">
          <a:blip r:embed="rId4"/>
          <a:srcRect t="12966" b="19626"/>
          <a:stretch/>
        </p:blipFill>
        <p:spPr>
          <a:xfrm>
            <a:off x="4735897" y="1753528"/>
            <a:ext cx="3753148" cy="30769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2751">
        <p14:switch dir="r"/>
      </p:transition>
    </mc:Choice>
    <mc:Fallback>
      <p:transition spd="slow" advTm="275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57</TotalTime>
  <Words>1551</Words>
  <Application>Microsoft Office PowerPoint</Application>
  <PresentationFormat>On-screen Show (16:9)</PresentationFormat>
  <Paragraphs>87</Paragraphs>
  <Slides>26</Slides>
  <Notes>13</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Calisto MT</vt:lpstr>
      <vt:lpstr>Google Sans</vt:lpstr>
      <vt:lpstr>Wingdings 2</vt:lpstr>
      <vt:lpstr>Slate</vt:lpstr>
      <vt:lpstr>PowerPoint Presentation</vt:lpstr>
      <vt:lpstr>PowerPoint Presentation</vt:lpstr>
      <vt:lpstr>VISION:  The brand's vision is to become the most loved apparel brand of India offering clothes and accessories of unmatched value, to help young consumers realise their full potential. MISSION: The goal of Peter England is to be its consumers'' preferred choice while being the country''s most trusted as well as the most exciting brand to be present in the retail sector VALUES: Its core values lie in its goal to be its consumers'' preferred choice. Integrity/commitment/speed/seamlessness/passion. USP: Peter England, specifically PE Jeans, is imagined and built on three basic philosophies: sustainability, fusion and fashion.       </vt:lpstr>
      <vt:lpstr>PowerPoint Presentation</vt:lpstr>
      <vt:lpstr>PowerPoint Presentation</vt:lpstr>
      <vt:lpstr>Competitor 2 : KillerJeans : Brings innovation and superior design into their product ranges, appealing to the bold, brash, rebellious, unique, creative and sustainable audience. https://www.killerjeans.com/</vt:lpstr>
      <vt:lpstr>Competitor 3 : Men's Wearhouse : promoting a happy and healthy lifestyle, enhancing a sense of community, and striving toward becoming self-actualized people. https://www.menswearhouse.com/</vt:lpstr>
      <vt:lpstr>PowerPoint Presentation</vt:lpstr>
      <vt:lpstr>PowerPoint Presentation</vt:lpstr>
      <vt:lpstr>PowerPoint Presentation</vt:lpstr>
      <vt:lpstr>KEYWORD RESEARCH :</vt:lpstr>
      <vt:lpstr> Peter England Polo T-Shirts | Buy Quality Men's Polo Shirts Online&lt;meta name="description" content="Discover the latest collection of Peter England polo t-shirts for men. Shop online for high-quality polo shirts at great prices. "&gt;(URL)https://peterengland.abfrl.in/p/men-navy-solid-polo-neck-polo-t-shirts-884436.html?source=plp(Heading)&lt;h1&gt; Peter England Polo T-Shirts for Men&lt;/h1&gt;</vt:lpstr>
      <vt:lpstr>PowerPoint Presentation</vt:lpstr>
      <vt:lpstr>PowerPoint Presentation</vt:lpstr>
      <vt:lpstr>PowerPoint Presentation</vt:lpstr>
      <vt:lpstr>PowerPoint Presentation</vt:lpstr>
      <vt:lpstr>Title: Brand Promotion of Peter England: Crafting a Timeless Identity in the Fashion World In the dynamic world of fashion and apparel, establishing a lasting brand identity is no easy feat. However, Peter England, an iconic menswear brand, has managed to not only navigate the ever-changing trends but also carve a niche for itself in the competitive market. This essay explores the successful brand promotion strategies employed by Peter England, which have contributed to its enduring popularity and prominence in the fashion industry.</vt:lpstr>
      <vt:lpstr>Target Audience : One of the key aspects of successful brand promotion is understanding the target audience. Peter England has identified its audience as fashion-conscious men aged between 25 to 45, who appreciate sophistication and value for money. By knowing its customers and their preferences, the brand has been able to tailor its marketing efforts accordingly.</vt:lpstr>
      <vt:lpstr>Emphasizing Quality and Craftsmanship : A crucial element of Peter England's brand promotion is its emphasis on quality and craftsmanship. The brand prides itself on using premium fabrics, skilled tailoring, and meticulous attention to detail. Through various marketing campaigns, Peter England has successfully communicated the message that wearing their clothes means embracing a sense of class and elegance.</vt:lpstr>
      <vt:lpstr>Creating Memorable Advertising Campaigns : In the competitive world of advertising, Peter England has managed to create memorable and impactful campaigns that resonate with its target audience. Their campaigns often focus on portraying the modern man, exuding confidence and sophistication in various situations. These ads touch on relatable themes, making the brand more approachable and aspirational at the same time.</vt:lpstr>
      <vt:lpstr>Retail Experience and Store Design : Brand promotion extends beyond advertising; it encompasses the overall customer experience. Peter England has invested in creating inviting and aesthetically pleasing retail spaces that offer a memorable shopping experience. The store layouts and displays complement the brand's image, immersing customers in the world of Peter England.</vt:lpstr>
      <vt:lpstr>Geographical Expansion : Another vital aspect of brand promotion is expanding the brand's footprint. Peter England has successfully expanded its presence across various cities and towns in India. This strategic expansion has not only increased brand visibility but also allowed the brand to cater to a more extensive and diverse customer base . Peter England's journey in the fashion industry serves as an inspiring case study for effective brand promotion. By understanding its brand identity, target audience, and the changing market dynamics, the brand has managed to establish itself as a timeless and sought-after menswear brand. Through engaging visual identity, memorable advertising campaigns, celebrity endorsements, and a strong digital presence, Peter England has captured the hearts of consumers and earned their loyalty. As the brand continues to evolve, it remains committed to its core values, positioning itself as a fashion icon that stands the test of time.</vt:lpstr>
      <vt:lpstr>PowerPoint Presentation</vt:lpstr>
      <vt:lpstr>LinkedIn :</vt:lpstr>
      <vt:lpstr>Facebook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Deva Majji</cp:lastModifiedBy>
  <cp:revision>1</cp:revision>
  <dcterms:modified xsi:type="dcterms:W3CDTF">2023-07-28T07:48:45Z</dcterms:modified>
</cp:coreProperties>
</file>