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7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84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34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aria aperta, nuvola, cielo, edificio&#10;&#10;Descrizione generata automaticamente">
            <a:extLst>
              <a:ext uri="{FF2B5EF4-FFF2-40B4-BE49-F238E27FC236}">
                <a16:creationId xmlns:a16="http://schemas.microsoft.com/office/drawing/2014/main" id="{A48A4596-680D-C1BF-B671-E4F132DF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5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3F59F7-3BC5-2098-ABAE-3076FAEE03B7}"/>
              </a:ext>
            </a:extLst>
          </p:cNvPr>
          <p:cNvSpPr txBox="1"/>
          <p:nvPr/>
        </p:nvSpPr>
        <p:spPr>
          <a:xfrm>
            <a:off x="1143000" y="1181101"/>
            <a:ext cx="4953000" cy="22478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Rete per la Compagnia THETA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e bianche 3D collegate con punti">
            <a:extLst>
              <a:ext uri="{FF2B5EF4-FFF2-40B4-BE49-F238E27FC236}">
                <a16:creationId xmlns:a16="http://schemas.microsoft.com/office/drawing/2014/main" id="{692726AD-2354-710E-7DF0-AA519DAC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5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498A1C-FCB4-DCFC-17E9-B7AD9F93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700" cap="all" spc="300" dirty="0" err="1">
                <a:solidFill>
                  <a:srgbClr val="FFFFFF"/>
                </a:solidFill>
              </a:rPr>
              <a:t>Sviluppo</a:t>
            </a:r>
            <a:r>
              <a:rPr lang="en-US" sz="3700" cap="all" spc="300" dirty="0">
                <a:solidFill>
                  <a:srgbClr val="FFFFFF"/>
                </a:solidFill>
              </a:rPr>
              <a:t> di un </a:t>
            </a:r>
            <a:r>
              <a:rPr lang="en-US" sz="3700" cap="all" spc="300" dirty="0" err="1">
                <a:solidFill>
                  <a:srgbClr val="FFFFFF"/>
                </a:solidFill>
              </a:rPr>
              <a:t>preventivo</a:t>
            </a:r>
            <a:r>
              <a:rPr lang="en-US" sz="3700" cap="all" spc="300" dirty="0">
                <a:solidFill>
                  <a:srgbClr val="FFFFFF"/>
                </a:solidFill>
              </a:rPr>
              <a:t> di </a:t>
            </a:r>
            <a:r>
              <a:rPr lang="en-US" sz="3700" cap="all" spc="300" dirty="0" err="1">
                <a:solidFill>
                  <a:srgbClr val="FFFFFF"/>
                </a:solidFill>
              </a:rPr>
              <a:t>spesa</a:t>
            </a:r>
            <a:r>
              <a:rPr lang="en-US" sz="3700" cap="all" spc="300" dirty="0">
                <a:solidFill>
                  <a:srgbClr val="FFFFFF"/>
                </a:solidFill>
              </a:rPr>
              <a:t> e un </a:t>
            </a:r>
            <a:r>
              <a:rPr lang="en-US" sz="3700" cap="all" spc="300" dirty="0" err="1">
                <a:solidFill>
                  <a:srgbClr val="FFFFFF"/>
                </a:solidFill>
              </a:rPr>
              <a:t>progetto</a:t>
            </a:r>
            <a:r>
              <a:rPr lang="en-US" sz="3700" cap="all" spc="300" dirty="0">
                <a:solidFill>
                  <a:srgbClr val="FFFFFF"/>
                </a:solidFill>
              </a:rPr>
              <a:t> di rete per </a:t>
            </a:r>
            <a:r>
              <a:rPr lang="en-US" sz="3700" cap="all" spc="300" dirty="0" err="1">
                <a:solidFill>
                  <a:srgbClr val="FFFFFF"/>
                </a:solidFill>
              </a:rPr>
              <a:t>l'infrastruttura</a:t>
            </a:r>
            <a:r>
              <a:rPr lang="en-US" sz="3700" cap="all" spc="300" dirty="0">
                <a:solidFill>
                  <a:srgbClr val="FFFFFF"/>
                </a:solidFill>
              </a:rPr>
              <a:t> IT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15B378-816C-F5C3-E9C5-758AEBD6003B}"/>
              </a:ext>
            </a:extLst>
          </p:cNvPr>
          <p:cNvSpPr txBox="1"/>
          <p:nvPr/>
        </p:nvSpPr>
        <p:spPr>
          <a:xfrm>
            <a:off x="10657416" y="5841999"/>
            <a:ext cx="1820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Davide Stefani</a:t>
            </a:r>
          </a:p>
          <a:p>
            <a:r>
              <a:rPr lang="it-IT" sz="1200" dirty="0" err="1"/>
              <a:t>Falilou</a:t>
            </a:r>
            <a:r>
              <a:rPr lang="it-IT" sz="1200" dirty="0"/>
              <a:t> Fall</a:t>
            </a:r>
          </a:p>
          <a:p>
            <a:r>
              <a:rPr lang="it-IT" sz="1200" dirty="0"/>
              <a:t>Karim </a:t>
            </a:r>
            <a:r>
              <a:rPr lang="it-IT" sz="1200" dirty="0" err="1"/>
              <a:t>Mzoughi</a:t>
            </a:r>
          </a:p>
        </p:txBody>
      </p:sp>
    </p:spTree>
    <p:extLst>
      <p:ext uri="{BB962C8B-B14F-4D97-AF65-F5344CB8AC3E}">
        <p14:creationId xmlns:p14="http://schemas.microsoft.com/office/powerpoint/2010/main" val="4907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ticolo di linee e punti interconnessi">
            <a:extLst>
              <a:ext uri="{FF2B5EF4-FFF2-40B4-BE49-F238E27FC236}">
                <a16:creationId xmlns:a16="http://schemas.microsoft.com/office/drawing/2014/main" id="{765515E1-4BD7-7B2C-B1F5-9D5FF78F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01" r="-2" b="230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98435C-7F5F-3043-3FCB-56A2536C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15514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cap="all" spc="300" dirty="0" err="1">
                <a:solidFill>
                  <a:srgbClr val="FFFFFF"/>
                </a:solidFill>
              </a:rPr>
              <a:t>Sviluppo</a:t>
            </a:r>
            <a:r>
              <a:rPr lang="en-US" sz="3100" cap="all" spc="300" dirty="0">
                <a:solidFill>
                  <a:srgbClr val="FFFFFF"/>
                </a:solidFill>
              </a:rPr>
              <a:t> di </a:t>
            </a:r>
            <a:r>
              <a:rPr lang="en-US" sz="3100" cap="all" spc="300" dirty="0" err="1">
                <a:solidFill>
                  <a:srgbClr val="FFFFFF"/>
                </a:solidFill>
              </a:rPr>
              <a:t>una</a:t>
            </a:r>
            <a:r>
              <a:rPr lang="en-US" sz="3100" cap="all" spc="300" dirty="0">
                <a:solidFill>
                  <a:srgbClr val="FFFFFF"/>
                </a:solidFill>
              </a:rPr>
              <a:t> rete </a:t>
            </a:r>
            <a:r>
              <a:rPr lang="en-US" sz="3100" cap="all" spc="300" dirty="0" err="1">
                <a:solidFill>
                  <a:srgbClr val="FFFFFF"/>
                </a:solidFill>
              </a:rPr>
              <a:t>azienzale</a:t>
            </a:r>
            <a:r>
              <a:rPr lang="en-US" sz="3100" cap="all" spc="300" dirty="0">
                <a:solidFill>
                  <a:srgbClr val="FFFFFF"/>
                </a:solidFill>
              </a:rPr>
              <a:t> interna ed </a:t>
            </a:r>
            <a:r>
              <a:rPr lang="en-US" sz="3100" cap="all" spc="300" dirty="0" err="1">
                <a:solidFill>
                  <a:srgbClr val="FFFFFF"/>
                </a:solidFill>
              </a:rPr>
              <a:t>esterna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804382-E896-8267-3FC2-0D472DAF146C}"/>
              </a:ext>
            </a:extLst>
          </p:cNvPr>
          <p:cNvSpPr txBox="1"/>
          <p:nvPr/>
        </p:nvSpPr>
        <p:spPr>
          <a:xfrm>
            <a:off x="645582" y="4868333"/>
            <a:ext cx="28045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Vincenzo De Girolamo</a:t>
            </a:r>
          </a:p>
          <a:p>
            <a:r>
              <a:rPr lang="it-IT" sz="1200" dirty="0"/>
              <a:t>Simone </a:t>
            </a:r>
            <a:r>
              <a:rPr lang="it-IT" sz="1200" dirty="0" err="1"/>
              <a:t>Maion</a:t>
            </a:r>
          </a:p>
        </p:txBody>
      </p:sp>
    </p:spTree>
    <p:extLst>
      <p:ext uri="{BB962C8B-B14F-4D97-AF65-F5344CB8AC3E}">
        <p14:creationId xmlns:p14="http://schemas.microsoft.com/office/powerpoint/2010/main" val="9362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ete di fili che collega le puntine">
            <a:extLst>
              <a:ext uri="{FF2B5EF4-FFF2-40B4-BE49-F238E27FC236}">
                <a16:creationId xmlns:a16="http://schemas.microsoft.com/office/drawing/2014/main" id="{E1C14B73-F81E-CBB1-F1C2-7BFCE431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263" r="31839" b="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9A1FC2D-6ECE-0F28-D73B-507F721A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7323046" cy="3238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cap="all" spc="300" dirty="0"/>
              <a:t>TESTING DELLA RETE E REPORT FINALE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E0E463-F209-2C79-2E3E-05317D60E79E}"/>
              </a:ext>
            </a:extLst>
          </p:cNvPr>
          <p:cNvSpPr txBox="1"/>
          <p:nvPr/>
        </p:nvSpPr>
        <p:spPr>
          <a:xfrm>
            <a:off x="1259417" y="5588000"/>
            <a:ext cx="3005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Eugenio Levorato</a:t>
            </a:r>
          </a:p>
          <a:p>
            <a:r>
              <a:rPr lang="it-IT" sz="1200" dirty="0"/>
              <a:t>Jacopo Cianfrini</a:t>
            </a:r>
          </a:p>
        </p:txBody>
      </p:sp>
    </p:spTree>
    <p:extLst>
      <p:ext uri="{BB962C8B-B14F-4D97-AF65-F5344CB8AC3E}">
        <p14:creationId xmlns:p14="http://schemas.microsoft.com/office/powerpoint/2010/main" val="4138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A178F4-7363-38AA-16A3-84FBBA42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30765"/>
            <a:ext cx="4953000" cy="2046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cap="all" spc="300"/>
              <a:t>Topologia configurazione di Rete</a:t>
            </a:r>
          </a:p>
        </p:txBody>
      </p:sp>
      <p:pic>
        <p:nvPicPr>
          <p:cNvPr id="4" name="Segnaposto contenuto 3" descr="Immagine che contiene schermata, testo, Parallelo, Rettangolo&#10;&#10;Descrizione generata automaticamente">
            <a:extLst>
              <a:ext uri="{FF2B5EF4-FFF2-40B4-BE49-F238E27FC236}">
                <a16:creationId xmlns:a16="http://schemas.microsoft.com/office/drawing/2014/main" id="{A8FB76DB-01B7-D00F-AB37-77D17AC3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824" y="340"/>
            <a:ext cx="6085644" cy="68597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1EC289-C30E-05E0-6958-645DFC1FC8F3}"/>
              </a:ext>
            </a:extLst>
          </p:cNvPr>
          <p:cNvSpPr txBox="1"/>
          <p:nvPr/>
        </p:nvSpPr>
        <p:spPr>
          <a:xfrm>
            <a:off x="518583" y="6032500"/>
            <a:ext cx="3005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Designed</a:t>
            </a:r>
            <a:r>
              <a:rPr lang="it-IT" dirty="0"/>
              <a:t> by </a:t>
            </a:r>
            <a:r>
              <a:rPr lang="it-IT" dirty="0" err="1"/>
              <a:t>Falilou</a:t>
            </a:r>
            <a:r>
              <a:rPr lang="it-IT" dirty="0"/>
              <a:t> Fall</a:t>
            </a:r>
          </a:p>
        </p:txBody>
      </p:sp>
    </p:spTree>
    <p:extLst>
      <p:ext uri="{BB962C8B-B14F-4D97-AF65-F5344CB8AC3E}">
        <p14:creationId xmlns:p14="http://schemas.microsoft.com/office/powerpoint/2010/main" val="234436270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RegattaVTI</vt:lpstr>
      <vt:lpstr>Presentazione standard di PowerPoint</vt:lpstr>
      <vt:lpstr>Sviluppo di un preventivo di spesa e un progetto di rete per l'infrastruttura IT</vt:lpstr>
      <vt:lpstr>Sviluppo di una rete azienzale interna ed esterna</vt:lpstr>
      <vt:lpstr>TESTING DELLA RETE E REPORT FINALE</vt:lpstr>
      <vt:lpstr>Topologia configurazione di Rete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Karim Mzoughi</cp:lastModifiedBy>
  <cp:revision>177</cp:revision>
  <dcterms:created xsi:type="dcterms:W3CDTF">2012-07-30T23:18:30Z</dcterms:created>
  <dcterms:modified xsi:type="dcterms:W3CDTF">2024-09-05T12:33:40Z</dcterms:modified>
</cp:coreProperties>
</file>