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D5AE-06E2-4508-A51F-C81B6FDAA23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Swaminathan</a:t>
            </a:r>
            <a:r>
              <a:rPr lang="en-US" dirty="0" smtClean="0"/>
              <a:t> 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3" y="40732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Aum</a:t>
            </a:r>
            <a:r>
              <a:rPr lang="en-US" dirty="0" smtClean="0"/>
              <a:t> </a:t>
            </a:r>
            <a:r>
              <a:rPr lang="en-US" dirty="0" err="1" smtClean="0"/>
              <a:t>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6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Max Heap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6991693" y="421154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357443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1864816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3170721" y="55006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3037" y="447217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556612" cy="101637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74993" y="3171858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7488" y="32545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8896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2438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52670" y="4448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1527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17008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8900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24381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8448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23929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25069" y="441834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50550" y="44211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87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3242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376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65313" y="463019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60575" y="447494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37541" y="443774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7785" y="464958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4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7823" y="2295522"/>
            <a:ext cx="1580606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257577" y="2295522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98081" y="2290758"/>
            <a:ext cx="1580606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7835" y="2290758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0223" y="4733937"/>
            <a:ext cx="1580606" cy="517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409977" y="4733937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0481" y="4729173"/>
            <a:ext cx="1580606" cy="527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20235" y="4729173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9159" y="3448055"/>
            <a:ext cx="1580606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3238913" y="3448055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05841" y="2541044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/>
          <p:cNvSpPr/>
          <p:nvPr/>
        </p:nvSpPr>
        <p:spPr>
          <a:xfrm>
            <a:off x="877223" y="2541044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Oval 22"/>
          <p:cNvSpPr/>
          <p:nvPr/>
        </p:nvSpPr>
        <p:spPr>
          <a:xfrm>
            <a:off x="6673195" y="253627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5" name="Straight Connector 24"/>
          <p:cNvCxnSpPr>
            <a:stCxn id="20" idx="7"/>
          </p:cNvCxnSpPr>
          <p:nvPr/>
        </p:nvCxnSpPr>
        <p:spPr>
          <a:xfrm flipV="1">
            <a:off x="931857" y="1857375"/>
            <a:ext cx="9374" cy="693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31857" y="1857375"/>
            <a:ext cx="5168492" cy="10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02668" y="1873385"/>
            <a:ext cx="14833" cy="41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6"/>
          </p:cNvCxnSpPr>
          <p:nvPr/>
        </p:nvCxnSpPr>
        <p:spPr>
          <a:xfrm>
            <a:off x="1269849" y="2573048"/>
            <a:ext cx="1969064" cy="875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62813" y="3681455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8" name="Oval 37"/>
          <p:cNvSpPr/>
          <p:nvPr/>
        </p:nvSpPr>
        <p:spPr>
          <a:xfrm>
            <a:off x="3834195" y="3681455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/>
          <p:cNvSpPr/>
          <p:nvPr/>
        </p:nvSpPr>
        <p:spPr>
          <a:xfrm>
            <a:off x="1319454" y="497903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/>
          <p:cNvSpPr/>
          <p:nvPr/>
        </p:nvSpPr>
        <p:spPr>
          <a:xfrm>
            <a:off x="990836" y="497903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8" name="Straight Arrow Connector 47"/>
          <p:cNvCxnSpPr>
            <a:stCxn id="42" idx="1"/>
          </p:cNvCxnSpPr>
          <p:nvPr/>
        </p:nvCxnSpPr>
        <p:spPr>
          <a:xfrm flipV="1">
            <a:off x="1328828" y="3970569"/>
            <a:ext cx="1910085" cy="1017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3" idx="5"/>
            <a:endCxn id="11" idx="1"/>
          </p:cNvCxnSpPr>
          <p:nvPr/>
        </p:nvCxnSpPr>
        <p:spPr>
          <a:xfrm flipV="1">
            <a:off x="1670181" y="4990430"/>
            <a:ext cx="4550054" cy="38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3"/>
          </p:cNvCxnSpPr>
          <p:nvPr/>
        </p:nvCxnSpPr>
        <p:spPr>
          <a:xfrm flipH="1">
            <a:off x="6220235" y="2590911"/>
            <a:ext cx="462334" cy="2138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0"/>
          </p:cNvCxnSpPr>
          <p:nvPr/>
        </p:nvCxnSpPr>
        <p:spPr>
          <a:xfrm flipV="1">
            <a:off x="3866199" y="2818036"/>
            <a:ext cx="2201636" cy="863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5"/>
          </p:cNvCxnSpPr>
          <p:nvPr/>
        </p:nvCxnSpPr>
        <p:spPr>
          <a:xfrm>
            <a:off x="4217447" y="3736089"/>
            <a:ext cx="1948154" cy="991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615547" y="4974681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7" name="Straight Arrow Connector 66"/>
          <p:cNvCxnSpPr>
            <a:stCxn id="44" idx="7"/>
          </p:cNvCxnSpPr>
          <p:nvPr/>
        </p:nvCxnSpPr>
        <p:spPr>
          <a:xfrm flipH="1" flipV="1">
            <a:off x="257577" y="2813272"/>
            <a:ext cx="787893" cy="217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530046" y="1854926"/>
            <a:ext cx="13063" cy="357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013370" y="229075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464836" y="226027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400904" y="4637722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1852370" y="4607240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432865" y="337062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1" idx="6"/>
            <a:endCxn id="72" idx="2"/>
          </p:cNvCxnSpPr>
          <p:nvPr/>
        </p:nvCxnSpPr>
        <p:spPr>
          <a:xfrm flipV="1">
            <a:off x="9548948" y="2521533"/>
            <a:ext cx="1915888" cy="30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5" idx="1"/>
          </p:cNvCxnSpPr>
          <p:nvPr/>
        </p:nvCxnSpPr>
        <p:spPr>
          <a:xfrm>
            <a:off x="9470514" y="2736752"/>
            <a:ext cx="1040785" cy="710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7"/>
            <a:endCxn id="75" idx="3"/>
          </p:cNvCxnSpPr>
          <p:nvPr/>
        </p:nvCxnSpPr>
        <p:spPr>
          <a:xfrm flipV="1">
            <a:off x="9858048" y="3816615"/>
            <a:ext cx="653251" cy="897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3" idx="0"/>
            <a:endCxn id="71" idx="4"/>
          </p:cNvCxnSpPr>
          <p:nvPr/>
        </p:nvCxnSpPr>
        <p:spPr>
          <a:xfrm flipH="1" flipV="1">
            <a:off x="9281159" y="2813272"/>
            <a:ext cx="387534" cy="182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6"/>
            <a:endCxn id="74" idx="2"/>
          </p:cNvCxnSpPr>
          <p:nvPr/>
        </p:nvCxnSpPr>
        <p:spPr>
          <a:xfrm flipV="1">
            <a:off x="9936482" y="4868497"/>
            <a:ext cx="1915888" cy="30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7"/>
            <a:endCxn id="72" idx="3"/>
          </p:cNvCxnSpPr>
          <p:nvPr/>
        </p:nvCxnSpPr>
        <p:spPr>
          <a:xfrm flipV="1">
            <a:off x="10890009" y="2706270"/>
            <a:ext cx="653261" cy="740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5"/>
            <a:endCxn id="74" idx="1"/>
          </p:cNvCxnSpPr>
          <p:nvPr/>
        </p:nvCxnSpPr>
        <p:spPr>
          <a:xfrm>
            <a:off x="10890009" y="3816615"/>
            <a:ext cx="1040795" cy="867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2" idx="4"/>
            <a:endCxn id="74" idx="0"/>
          </p:cNvCxnSpPr>
          <p:nvPr/>
        </p:nvCxnSpPr>
        <p:spPr>
          <a:xfrm>
            <a:off x="11732625" y="2782790"/>
            <a:ext cx="387534" cy="182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11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2750" y="249976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845040" y="2482345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840684" y="3496893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849391" y="448531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750726" y="311371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12131" y="185532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1" idx="4"/>
            <a:endCxn id="22" idx="0"/>
          </p:cNvCxnSpPr>
          <p:nvPr/>
        </p:nvCxnSpPr>
        <p:spPr>
          <a:xfrm flipH="1">
            <a:off x="10108473" y="3004859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4"/>
            <a:endCxn id="23" idx="0"/>
          </p:cNvCxnSpPr>
          <p:nvPr/>
        </p:nvCxnSpPr>
        <p:spPr>
          <a:xfrm>
            <a:off x="10108473" y="4019407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4" idx="1"/>
          </p:cNvCxnSpPr>
          <p:nvPr/>
        </p:nvCxnSpPr>
        <p:spPr>
          <a:xfrm>
            <a:off x="10302184" y="2928339"/>
            <a:ext cx="526976" cy="261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1" idx="7"/>
          </p:cNvCxnSpPr>
          <p:nvPr/>
        </p:nvCxnSpPr>
        <p:spPr>
          <a:xfrm flipH="1">
            <a:off x="10302184" y="2116578"/>
            <a:ext cx="809947" cy="442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92979" y="2491052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988623" y="3505600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997330" y="449402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98665" y="312241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0" idx="4"/>
            <a:endCxn id="31" idx="0"/>
          </p:cNvCxnSpPr>
          <p:nvPr/>
        </p:nvCxnSpPr>
        <p:spPr>
          <a:xfrm flipH="1">
            <a:off x="7256412" y="3013566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32" idx="0"/>
          </p:cNvCxnSpPr>
          <p:nvPr/>
        </p:nvCxnSpPr>
        <p:spPr>
          <a:xfrm>
            <a:off x="7256412" y="4028114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3" idx="1"/>
          </p:cNvCxnSpPr>
          <p:nvPr/>
        </p:nvCxnSpPr>
        <p:spPr>
          <a:xfrm>
            <a:off x="7450123" y="2937046"/>
            <a:ext cx="526976" cy="261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85499" y="248669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81143" y="350124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889850" y="448966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9" idx="4"/>
            <a:endCxn id="40" idx="0"/>
          </p:cNvCxnSpPr>
          <p:nvPr/>
        </p:nvCxnSpPr>
        <p:spPr>
          <a:xfrm flipH="1">
            <a:off x="5148932" y="3009210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4"/>
            <a:endCxn id="41" idx="0"/>
          </p:cNvCxnSpPr>
          <p:nvPr/>
        </p:nvCxnSpPr>
        <p:spPr>
          <a:xfrm>
            <a:off x="5148932" y="4023758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95588" y="250846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891232" y="352301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8" idx="4"/>
            <a:endCxn id="49" idx="0"/>
          </p:cNvCxnSpPr>
          <p:nvPr/>
        </p:nvCxnSpPr>
        <p:spPr>
          <a:xfrm flipH="1">
            <a:off x="3159021" y="3030980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4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BFS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845040" y="2482345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74479" y="3366263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183186" y="435468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724600" y="3296593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112131" y="185532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4"/>
            <a:endCxn id="4" idx="0"/>
          </p:cNvCxnSpPr>
          <p:nvPr/>
        </p:nvCxnSpPr>
        <p:spPr>
          <a:xfrm flipH="1">
            <a:off x="9442268" y="3004859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9442268" y="3888777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6" idx="1"/>
          </p:cNvCxnSpPr>
          <p:nvPr/>
        </p:nvCxnSpPr>
        <p:spPr>
          <a:xfrm>
            <a:off x="10112829" y="3004859"/>
            <a:ext cx="690205" cy="36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3" idx="7"/>
          </p:cNvCxnSpPr>
          <p:nvPr/>
        </p:nvCxnSpPr>
        <p:spPr>
          <a:xfrm flipH="1">
            <a:off x="10302184" y="2116578"/>
            <a:ext cx="809947" cy="442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97481" y="2477989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26920" y="336190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35627" y="435033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77041" y="329223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4"/>
            <a:endCxn id="14" idx="0"/>
          </p:cNvCxnSpPr>
          <p:nvPr/>
        </p:nvCxnSpPr>
        <p:spPr>
          <a:xfrm flipH="1">
            <a:off x="6694709" y="3000503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4"/>
            <a:endCxn id="15" idx="0"/>
          </p:cNvCxnSpPr>
          <p:nvPr/>
        </p:nvCxnSpPr>
        <p:spPr>
          <a:xfrm>
            <a:off x="6694709" y="3884421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6" idx="1"/>
          </p:cNvCxnSpPr>
          <p:nvPr/>
        </p:nvCxnSpPr>
        <p:spPr>
          <a:xfrm>
            <a:off x="7365270" y="3000503"/>
            <a:ext cx="690205" cy="36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6043" y="248669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05482" y="337061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55603" y="330094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 flipH="1">
            <a:off x="3973271" y="3009210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4"/>
            <a:endCxn id="25" idx="1"/>
          </p:cNvCxnSpPr>
          <p:nvPr/>
        </p:nvCxnSpPr>
        <p:spPr>
          <a:xfrm>
            <a:off x="4643832" y="3009210"/>
            <a:ext cx="690205" cy="36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73514" y="2482340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002953" y="336625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4"/>
            <a:endCxn id="30" idx="0"/>
          </p:cNvCxnSpPr>
          <p:nvPr/>
        </p:nvCxnSpPr>
        <p:spPr>
          <a:xfrm flipH="1">
            <a:off x="2270742" y="3004854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1978" y="247798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0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Disjoint Set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62347" y="4031673"/>
            <a:ext cx="906088" cy="368531"/>
            <a:chOff x="1262347" y="4031673"/>
            <a:chExt cx="906088" cy="368531"/>
          </a:xfrm>
        </p:grpSpPr>
        <p:sp>
          <p:nvSpPr>
            <p:cNvPr id="4" name="Rectangle 3"/>
            <p:cNvSpPr/>
            <p:nvPr/>
          </p:nvSpPr>
          <p:spPr>
            <a:xfrm>
              <a:off x="1262347" y="4031673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71945" y="4031674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77489" y="3216584"/>
            <a:ext cx="886288" cy="368194"/>
            <a:chOff x="1877489" y="321658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1877489" y="321901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8105" y="321658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2026524" y="3584778"/>
            <a:ext cx="154380" cy="6792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1317" y="5375948"/>
            <a:ext cx="83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parent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883" y="5390989"/>
            <a:ext cx="7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label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95841" y="4941717"/>
            <a:ext cx="906088" cy="368531"/>
            <a:chOff x="395841" y="4941717"/>
            <a:chExt cx="906088" cy="368531"/>
          </a:xfrm>
        </p:grpSpPr>
        <p:sp>
          <p:nvSpPr>
            <p:cNvPr id="17" name="Rectangle 16"/>
            <p:cNvSpPr/>
            <p:nvPr/>
          </p:nvSpPr>
          <p:spPr>
            <a:xfrm>
              <a:off x="395841" y="4941717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5439" y="4941718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1149531" y="4397433"/>
            <a:ext cx="41623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97573" y="335923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ectangle 22"/>
          <p:cNvSpPr/>
          <p:nvPr/>
        </p:nvSpPr>
        <p:spPr>
          <a:xfrm>
            <a:off x="1919841" y="4950424"/>
            <a:ext cx="606829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29439" y="4950425"/>
            <a:ext cx="296490" cy="368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98171" y="4397433"/>
            <a:ext cx="96341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339456" y="4027319"/>
            <a:ext cx="906088" cy="368531"/>
            <a:chOff x="1262347" y="4031673"/>
            <a:chExt cx="906088" cy="368531"/>
          </a:xfrm>
        </p:grpSpPr>
        <p:sp>
          <p:nvSpPr>
            <p:cNvPr id="34" name="Rectangle 33"/>
            <p:cNvSpPr/>
            <p:nvPr/>
          </p:nvSpPr>
          <p:spPr>
            <a:xfrm>
              <a:off x="1262347" y="4031673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71945" y="4031674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72950" y="4937363"/>
            <a:ext cx="906088" cy="368531"/>
            <a:chOff x="395841" y="4941717"/>
            <a:chExt cx="906088" cy="368531"/>
          </a:xfrm>
        </p:grpSpPr>
        <p:sp>
          <p:nvSpPr>
            <p:cNvPr id="37" name="Rectangle 36"/>
            <p:cNvSpPr/>
            <p:nvPr/>
          </p:nvSpPr>
          <p:spPr>
            <a:xfrm>
              <a:off x="395841" y="4941717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05439" y="4941718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6226640" y="4393079"/>
            <a:ext cx="41623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96950" y="4946070"/>
            <a:ext cx="606829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06548" y="4946071"/>
            <a:ext cx="296490" cy="368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775280" y="4393079"/>
            <a:ext cx="96341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848802" y="4919944"/>
            <a:ext cx="906088" cy="368531"/>
            <a:chOff x="395841" y="4941717"/>
            <a:chExt cx="906088" cy="368531"/>
          </a:xfrm>
        </p:grpSpPr>
        <p:sp>
          <p:nvSpPr>
            <p:cNvPr id="44" name="Rectangle 43"/>
            <p:cNvSpPr/>
            <p:nvPr/>
          </p:nvSpPr>
          <p:spPr>
            <a:xfrm>
              <a:off x="395841" y="4941717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05439" y="4941718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36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73"/>
            <a:ext cx="10515600" cy="1325563"/>
          </a:xfrm>
        </p:spPr>
        <p:txBody>
          <a:bodyPr/>
          <a:lstStyle/>
          <a:p>
            <a:r>
              <a:rPr lang="en-IN" dirty="0" smtClean="0"/>
              <a:t>Hash 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69747"/>
              </p:ext>
            </p:extLst>
          </p:nvPr>
        </p:nvGraphicFramePr>
        <p:xfrm>
          <a:off x="4946665" y="1976443"/>
          <a:ext cx="1925638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638">
                  <a:extLst>
                    <a:ext uri="{9D8B030D-6E8A-4147-A177-3AD203B41FA5}">
                      <a16:colId xmlns:a16="http://schemas.microsoft.com/office/drawing/2014/main" val="2987286475"/>
                    </a:ext>
                  </a:extLst>
                </a:gridCol>
              </a:tblGrid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46757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44776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84372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06954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31091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92492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04767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16086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89781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117926"/>
                  </a:ext>
                </a:extLst>
              </a:tr>
              <a:tr h="364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8862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86289" y="1976443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537" y="2343159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1522" y="2686065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1058" y="3052781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5809" y="3414730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1057" y="3781446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91042" y="4124352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0578" y="4491068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1524" y="4929201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6772" y="5295917"/>
            <a:ext cx="328612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43429" y="5638823"/>
            <a:ext cx="4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86148" y="3821003"/>
            <a:ext cx="906088" cy="368869"/>
            <a:chOff x="4862154" y="2252749"/>
            <a:chExt cx="906088" cy="368869"/>
          </a:xfrm>
        </p:grpSpPr>
        <p:sp>
          <p:nvSpPr>
            <p:cNvPr id="17" name="Rectangle 16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8361601" y="3998679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29328" y="3995226"/>
            <a:ext cx="1651505" cy="345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378523" y="3821002"/>
            <a:ext cx="885270" cy="365761"/>
            <a:chOff x="6654529" y="2252748"/>
            <a:chExt cx="885270" cy="365761"/>
          </a:xfrm>
        </p:grpSpPr>
        <p:sp>
          <p:nvSpPr>
            <p:cNvPr id="22" name="Rectangle 21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95668" y="4887818"/>
            <a:ext cx="906088" cy="368869"/>
            <a:chOff x="4862154" y="2252749"/>
            <a:chExt cx="906088" cy="368869"/>
          </a:xfrm>
        </p:grpSpPr>
        <p:sp>
          <p:nvSpPr>
            <p:cNvPr id="31" name="Rectangle 3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8371121" y="5065494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938848" y="5062041"/>
            <a:ext cx="1651505" cy="345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388043" y="4887817"/>
            <a:ext cx="885270" cy="365761"/>
            <a:chOff x="6654529" y="2252748"/>
            <a:chExt cx="885270" cy="365761"/>
          </a:xfrm>
        </p:grpSpPr>
        <p:sp>
          <p:nvSpPr>
            <p:cNvPr id="36" name="Rectangle 35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10109447" y="4003444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1126369" y="3825767"/>
            <a:ext cx="885270" cy="365761"/>
            <a:chOff x="6654529" y="2252748"/>
            <a:chExt cx="885270" cy="365761"/>
          </a:xfrm>
        </p:grpSpPr>
        <p:sp>
          <p:nvSpPr>
            <p:cNvPr id="41" name="Rectangle 40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5948373" y="3271325"/>
            <a:ext cx="1651505" cy="345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7625904" y="3097101"/>
            <a:ext cx="885270" cy="365761"/>
            <a:chOff x="6654529" y="2252748"/>
            <a:chExt cx="885270" cy="365761"/>
          </a:xfrm>
        </p:grpSpPr>
        <p:sp>
          <p:nvSpPr>
            <p:cNvPr id="50" name="Rectangle 49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619476" y="2011257"/>
            <a:ext cx="906088" cy="368869"/>
            <a:chOff x="7619476" y="2011257"/>
            <a:chExt cx="906088" cy="368869"/>
          </a:xfrm>
        </p:grpSpPr>
        <p:sp>
          <p:nvSpPr>
            <p:cNvPr id="54" name="Rectangle 53"/>
            <p:cNvSpPr/>
            <p:nvPr/>
          </p:nvSpPr>
          <p:spPr>
            <a:xfrm>
              <a:off x="7619476" y="2011257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229074" y="2011257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8394929" y="2188933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962656" y="2185480"/>
            <a:ext cx="1651505" cy="345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9411851" y="2011256"/>
            <a:ext cx="885270" cy="365761"/>
            <a:chOff x="9411851" y="2011256"/>
            <a:chExt cx="885270" cy="365761"/>
          </a:xfrm>
        </p:grpSpPr>
        <p:sp>
          <p:nvSpPr>
            <p:cNvPr id="59" name="Rectangle 58"/>
            <p:cNvSpPr/>
            <p:nvPr/>
          </p:nvSpPr>
          <p:spPr>
            <a:xfrm>
              <a:off x="9411851" y="2011257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021449" y="2011256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26466" y="2164789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5215" y="1976437"/>
            <a:ext cx="8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K1, V1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4534" y="3499930"/>
            <a:ext cx="1085850" cy="510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FF0000"/>
                </a:solidFill>
                <a:latin typeface="+mj-lt"/>
              </a:rPr>
              <a:t>hash(K*)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737" y="2471744"/>
            <a:ext cx="8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K2, V2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4737" y="2928944"/>
            <a:ext cx="8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K3, V3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4259" y="3424251"/>
            <a:ext cx="8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K4, V4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0449" y="3914781"/>
            <a:ext cx="8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K5, V5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971" y="4410088"/>
            <a:ext cx="8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K6, V6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9971" y="4867288"/>
            <a:ext cx="8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K7, V7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9493" y="5362595"/>
            <a:ext cx="80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</a:rPr>
              <a:t>K8, V8 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74" name="Straight Arrow Connector 73"/>
          <p:cNvCxnSpPr>
            <a:stCxn id="62" idx="3"/>
            <a:endCxn id="63" idx="0"/>
          </p:cNvCxnSpPr>
          <p:nvPr/>
        </p:nvCxnSpPr>
        <p:spPr>
          <a:xfrm>
            <a:off x="914389" y="2161103"/>
            <a:ext cx="1643070" cy="133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3"/>
          </p:cNvCxnSpPr>
          <p:nvPr/>
        </p:nvCxnSpPr>
        <p:spPr>
          <a:xfrm>
            <a:off x="914389" y="2656410"/>
            <a:ext cx="1363199" cy="84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3"/>
          </p:cNvCxnSpPr>
          <p:nvPr/>
        </p:nvCxnSpPr>
        <p:spPr>
          <a:xfrm>
            <a:off x="923911" y="3113610"/>
            <a:ext cx="1090623" cy="429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3"/>
            <a:endCxn id="63" idx="1"/>
          </p:cNvCxnSpPr>
          <p:nvPr/>
        </p:nvCxnSpPr>
        <p:spPr>
          <a:xfrm>
            <a:off x="923911" y="3608917"/>
            <a:ext cx="1090623" cy="14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7" idx="3"/>
            <a:endCxn id="63" idx="1"/>
          </p:cNvCxnSpPr>
          <p:nvPr/>
        </p:nvCxnSpPr>
        <p:spPr>
          <a:xfrm flipV="1">
            <a:off x="909623" y="3754989"/>
            <a:ext cx="1104911" cy="34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3"/>
          </p:cNvCxnSpPr>
          <p:nvPr/>
        </p:nvCxnSpPr>
        <p:spPr>
          <a:xfrm flipV="1">
            <a:off x="909623" y="3974535"/>
            <a:ext cx="1104911" cy="620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3"/>
          </p:cNvCxnSpPr>
          <p:nvPr/>
        </p:nvCxnSpPr>
        <p:spPr>
          <a:xfrm flipV="1">
            <a:off x="919145" y="4038543"/>
            <a:ext cx="1358443" cy="1013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3"/>
            <a:endCxn id="63" idx="2"/>
          </p:cNvCxnSpPr>
          <p:nvPr/>
        </p:nvCxnSpPr>
        <p:spPr>
          <a:xfrm flipV="1">
            <a:off x="919145" y="4010047"/>
            <a:ext cx="1638314" cy="153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3" idx="3"/>
            <a:endCxn id="4" idx="1"/>
          </p:cNvCxnSpPr>
          <p:nvPr/>
        </p:nvCxnSpPr>
        <p:spPr>
          <a:xfrm flipV="1">
            <a:off x="3100384" y="2159799"/>
            <a:ext cx="1485905" cy="159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3"/>
            <a:endCxn id="7" idx="1"/>
          </p:cNvCxnSpPr>
          <p:nvPr/>
        </p:nvCxnSpPr>
        <p:spPr>
          <a:xfrm flipV="1">
            <a:off x="3100384" y="3236137"/>
            <a:ext cx="1490674" cy="518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3"/>
            <a:endCxn id="9" idx="1"/>
          </p:cNvCxnSpPr>
          <p:nvPr/>
        </p:nvCxnSpPr>
        <p:spPr>
          <a:xfrm>
            <a:off x="3100384" y="3754989"/>
            <a:ext cx="1490673" cy="209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3" idx="3"/>
            <a:endCxn id="12" idx="1"/>
          </p:cNvCxnSpPr>
          <p:nvPr/>
        </p:nvCxnSpPr>
        <p:spPr>
          <a:xfrm>
            <a:off x="3100384" y="3754989"/>
            <a:ext cx="1481140" cy="135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582872" y="2029896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K7,V7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364066" y="2010842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K3,V3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578106" y="3082420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K4,V4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1088104" y="3792032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K8,V8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549532" y="3811084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K6,V6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330726" y="3792030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K1,V1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563817" y="4911223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K2,V2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345011" y="4892169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rgbClr val="0000FF"/>
                </a:solidFill>
              </a:rPr>
              <a:t>K5,V5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94313" y="2635135"/>
            <a:ext cx="906088" cy="368531"/>
            <a:chOff x="1313411" y="2252749"/>
            <a:chExt cx="906088" cy="368531"/>
          </a:xfrm>
        </p:grpSpPr>
        <p:sp>
          <p:nvSpPr>
            <p:cNvPr id="5" name="Rectangle 4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86688" y="2627160"/>
            <a:ext cx="886288" cy="368194"/>
            <a:chOff x="3105786" y="224477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069766" y="2809702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843056" y="2635135"/>
            <a:ext cx="906088" cy="368869"/>
            <a:chOff x="4862154" y="2252749"/>
            <a:chExt cx="906088" cy="368869"/>
          </a:xfrm>
        </p:grpSpPr>
        <p:sp>
          <p:nvSpPr>
            <p:cNvPr id="11" name="Rectangle 1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618509" y="2812811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20819" y="280658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635431" y="2635134"/>
            <a:ext cx="885270" cy="365761"/>
            <a:chOff x="6654529" y="2252748"/>
            <a:chExt cx="885270" cy="365761"/>
          </a:xfrm>
        </p:grpSpPr>
        <p:sp>
          <p:nvSpPr>
            <p:cNvPr id="13" name="Rectangle 12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94313" y="222781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2920" y="24051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695" y="22472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302" y="242454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425" y="223889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7032" y="241623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1051" y="2147457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63146" y="2330337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9433" y="174013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19994" y="224997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3" y="3832389"/>
            <a:ext cx="7230483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Circularly Linked List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94313" y="2635135"/>
            <a:ext cx="906088" cy="368531"/>
            <a:chOff x="1313411" y="2252749"/>
            <a:chExt cx="906088" cy="368531"/>
          </a:xfrm>
        </p:grpSpPr>
        <p:sp>
          <p:nvSpPr>
            <p:cNvPr id="5" name="Rectangle 4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86688" y="2627160"/>
            <a:ext cx="886288" cy="368194"/>
            <a:chOff x="3105786" y="224477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069766" y="2809702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843056" y="2635135"/>
            <a:ext cx="906088" cy="368869"/>
            <a:chOff x="4862154" y="2252749"/>
            <a:chExt cx="906088" cy="368869"/>
          </a:xfrm>
        </p:grpSpPr>
        <p:sp>
          <p:nvSpPr>
            <p:cNvPr id="11" name="Rectangle 1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618509" y="2812811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20819" y="280658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35431" y="2635135"/>
            <a:ext cx="606829" cy="36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45029" y="2635134"/>
            <a:ext cx="275672" cy="36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94313" y="222781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2920" y="24051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695" y="22472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302" y="242454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425" y="223889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7032" y="241623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1051" y="2147457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63146" y="2330337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9433" y="172350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19994" y="224997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379228" y="2815583"/>
            <a:ext cx="0" cy="476257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12571" y="3291840"/>
            <a:ext cx="5766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 flipH="1" flipV="1">
            <a:off x="2597728" y="3000895"/>
            <a:ext cx="14844" cy="29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6" y="3926309"/>
            <a:ext cx="723048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2136367" y="27292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128520" y="2864208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edefined Process 36"/>
          <p:cNvSpPr/>
          <p:nvPr/>
        </p:nvSpPr>
        <p:spPr>
          <a:xfrm>
            <a:off x="4145442" y="273358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defined Process 40"/>
          <p:cNvSpPr/>
          <p:nvPr/>
        </p:nvSpPr>
        <p:spPr>
          <a:xfrm>
            <a:off x="6161645" y="2742096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edefined Process 45"/>
          <p:cNvSpPr/>
          <p:nvPr/>
        </p:nvSpPr>
        <p:spPr>
          <a:xfrm>
            <a:off x="8170720" y="27463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181395" y="3047088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37708" y="286731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190583" y="3050196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146909" y="2861093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99784" y="3043973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25404" y="2861093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62128" y="3013493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29248" y="2200104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91343" y="2382984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69317" y="180109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9252" y="234419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6172" y="247996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47255" y="300643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17078" y="235527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3998" y="24910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45081" y="301752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45373" y="234696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62293" y="248273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73376" y="300920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28347" y="2194562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9225079" y="2377442"/>
            <a:ext cx="465364" cy="70005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426607" y="1795553"/>
            <a:ext cx="52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tail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2" y="4148808"/>
            <a:ext cx="8846063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19251" y="2094811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9250" y="237424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9250" y="308063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249" y="3368376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70257" y="2430846"/>
            <a:ext cx="3108" cy="63931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13026" y="396523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3025" y="424568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4031" y="3415193"/>
            <a:ext cx="0" cy="53889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22359" y="489762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22358" y="517807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64031" y="4306027"/>
            <a:ext cx="9334" cy="58185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33184" y="521359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96242" y="2067102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38352" y="2252753"/>
            <a:ext cx="964277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6311" y="169303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5835" y="203661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2716" y="2488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8606" y="302859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15487" y="348025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1377" y="391252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18258" y="445562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4144" y="48213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70" y="1600041"/>
            <a:ext cx="2706859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94313" y="2019993"/>
            <a:ext cx="906088" cy="368531"/>
            <a:chOff x="1313411" y="2252749"/>
            <a:chExt cx="906088" cy="368531"/>
          </a:xfrm>
        </p:grpSpPr>
        <p:sp>
          <p:nvSpPr>
            <p:cNvPr id="32" name="Rectangle 31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86688" y="2012018"/>
            <a:ext cx="886288" cy="368194"/>
            <a:chOff x="3105786" y="2244774"/>
            <a:chExt cx="886288" cy="368194"/>
          </a:xfrm>
        </p:grpSpPr>
        <p:sp>
          <p:nvSpPr>
            <p:cNvPr id="35" name="Rectangle 34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3069766" y="2194560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843056" y="2019993"/>
            <a:ext cx="906088" cy="368869"/>
            <a:chOff x="4862154" y="2252749"/>
            <a:chExt cx="906088" cy="368869"/>
          </a:xfrm>
        </p:grpSpPr>
        <p:sp>
          <p:nvSpPr>
            <p:cNvPr id="42" name="Rectangle 41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6618509" y="2197669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20819" y="2191444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635431" y="2019992"/>
            <a:ext cx="885270" cy="365761"/>
            <a:chOff x="6654529" y="2252748"/>
            <a:chExt cx="885270" cy="365761"/>
          </a:xfrm>
        </p:grpSpPr>
        <p:sp>
          <p:nvSpPr>
            <p:cNvPr id="69" name="Rectangle 68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294313" y="161266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02920" y="17900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67695" y="16320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6302" y="180940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88425" y="162375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97032" y="180109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40389" y="2962103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endCxn id="32" idx="2"/>
          </p:cNvCxnSpPr>
          <p:nvPr/>
        </p:nvCxnSpPr>
        <p:spPr>
          <a:xfrm flipV="1">
            <a:off x="2590803" y="2385753"/>
            <a:ext cx="6925" cy="7564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13710" y="332786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19994" y="163483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804859" y="295655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955273" y="2380208"/>
            <a:ext cx="6925" cy="7564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78180" y="3322317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0" y="3893587"/>
            <a:ext cx="6285521" cy="2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8916777" y="550943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174560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2089259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4876791" y="550346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3364" y="4472172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2654" y="4487079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141234" y="4483253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19306" y="466344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3713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84615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68947" y="311047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24420" y="444328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8644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34125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23343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48824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19182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4663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53621" y="5706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79102" y="570958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804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7685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1110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93865" y="591866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8916777" y="550943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174560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2089259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4876791" y="550346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3364" y="4472172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2654" y="4487079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141234" y="4483253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19306" y="466344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3713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84615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68947" y="311047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24420" y="444328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8644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34125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23343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48824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19182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4663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53621" y="5706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79102" y="570958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804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7685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1110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93865" y="591866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Min Heap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6991693" y="421154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357443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1864816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3170721" y="55006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3037" y="447217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556612" cy="101637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74993" y="3171858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7488" y="32545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8896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2438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52670" y="4448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1527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17008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8900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24381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8448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23929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25069" y="441834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50550" y="44211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87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3242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376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65313" y="463019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60575" y="447494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37541" y="443774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7785" y="464958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4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286</Words>
  <Application>Microsoft Office PowerPoint</Application>
  <PresentationFormat>Widescreen</PresentationFormat>
  <Paragraphs>257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DSA</vt:lpstr>
      <vt:lpstr>Linked List</vt:lpstr>
      <vt:lpstr>Circularly Linked List</vt:lpstr>
      <vt:lpstr>Doubly Linked List</vt:lpstr>
      <vt:lpstr>Stack</vt:lpstr>
      <vt:lpstr>Queue</vt:lpstr>
      <vt:lpstr>Binary Tree</vt:lpstr>
      <vt:lpstr>BST</vt:lpstr>
      <vt:lpstr>Min Heap</vt:lpstr>
      <vt:lpstr>Max Heap</vt:lpstr>
      <vt:lpstr>Graph</vt:lpstr>
      <vt:lpstr>DFS</vt:lpstr>
      <vt:lpstr>BFS</vt:lpstr>
      <vt:lpstr>Disjoint Set</vt:lpstr>
      <vt:lpstr>Hash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dc:creator>Swaminathan</dc:creator>
  <cp:lastModifiedBy>amrita</cp:lastModifiedBy>
  <cp:revision>78</cp:revision>
  <dcterms:created xsi:type="dcterms:W3CDTF">2019-06-06T05:06:09Z</dcterms:created>
  <dcterms:modified xsi:type="dcterms:W3CDTF">2019-10-25T06:04:00Z</dcterms:modified>
</cp:coreProperties>
</file>