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77" r:id="rId5"/>
    <p:sldId id="278" r:id="rId6"/>
    <p:sldId id="262" r:id="rId7"/>
    <p:sldId id="279" r:id="rId8"/>
    <p:sldId id="264" r:id="rId9"/>
    <p:sldId id="288" r:id="rId10"/>
    <p:sldId id="266" r:id="rId11"/>
    <p:sldId id="270" r:id="rId12"/>
    <p:sldId id="269" r:id="rId13"/>
    <p:sldId id="283" r:id="rId14"/>
    <p:sldId id="271" r:id="rId15"/>
    <p:sldId id="284" r:id="rId16"/>
    <p:sldId id="273" r:id="rId17"/>
    <p:sldId id="274" r:id="rId18"/>
    <p:sldId id="285" r:id="rId19"/>
    <p:sldId id="28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817AE3-5006-4D4B-83A6-E7BAB6AECE6A}">
          <p14:sldIdLst>
            <p14:sldId id="256"/>
            <p14:sldId id="286"/>
            <p14:sldId id="287"/>
          </p14:sldIdLst>
        </p14:section>
        <p14:section name="Untitled Section" id="{24FB27C8-3AD3-45DB-B1F5-0F2097C7A13F}">
          <p14:sldIdLst>
            <p14:sldId id="277"/>
            <p14:sldId id="278"/>
            <p14:sldId id="262"/>
            <p14:sldId id="279"/>
            <p14:sldId id="264"/>
            <p14:sldId id="288"/>
            <p14:sldId id="266"/>
            <p14:sldId id="270"/>
            <p14:sldId id="269"/>
            <p14:sldId id="283"/>
            <p14:sldId id="271"/>
            <p14:sldId id="284"/>
            <p14:sldId id="273"/>
            <p14:sldId id="274"/>
            <p14:sldId id="285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0E2"/>
    <a:srgbClr val="4A4A4A"/>
    <a:srgbClr val="F5F5F5"/>
    <a:srgbClr val="16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 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 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 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 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 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 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worldskillsteamuk/9230474102/" TargetMode="External" /><Relationship Id="rId1" Type="http://schemas.openxmlformats.org/officeDocument/2006/relationships/image" Target="../media/image1.jp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ctr"/>
        <a:lstStyle/>
        <a:p>
          <a:pPr algn="ctr"/>
          <a:r>
            <a:rPr lang="en-ZA" sz="2400" b="1" dirty="0">
              <a:solidFill>
                <a:srgbClr val="4A4A4A"/>
              </a:solidFill>
            </a:rPr>
            <a:t>Keep your fridge running smoothly</a:t>
          </a:r>
        </a:p>
        <a:p>
          <a:pPr algn="ctr"/>
          <a:r>
            <a:rPr lang="en-US" sz="2400" b="1" dirty="0">
              <a:solidFill>
                <a:srgbClr val="4A4A4A"/>
              </a:solidFill>
            </a:rPr>
            <a:t>View upcoming maintenance visits</a:t>
          </a:r>
          <a:r>
            <a:rPr lang="en-ZA" sz="2400" b="1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dirty="0">
              <a:solidFill>
                <a:srgbClr val="4A4A4A"/>
              </a:solidFill>
            </a:rPr>
            <a:t>.</a:t>
          </a: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D4C0A52E-FA95-49DA-A345-B72EB9324D93}">
      <dgm:prSet phldrT="[Text]" custT="1"/>
      <dgm:spPr/>
      <dgm:t>
        <a:bodyPr anchor="t"/>
        <a:lstStyle/>
        <a:p>
          <a:pPr algn="l"/>
          <a:r>
            <a:rPr lang="en-US" sz="2400" dirty="0">
              <a:solidFill>
                <a:srgbClr val="4A4A4A"/>
              </a:solidFill>
            </a:rPr>
            <a:t>                             </a:t>
          </a:r>
          <a:r>
            <a:rPr lang="en-GB" sz="2400" dirty="0">
              <a:solidFill>
                <a:srgbClr val="4A4A4A"/>
              </a:solidFill>
            </a:rPr>
            <a:t>Welcome Back!</a:t>
          </a:r>
        </a:p>
        <a:p>
          <a:pPr algn="l"/>
          <a:endParaRPr lang="en-GB" sz="2400" dirty="0">
            <a:solidFill>
              <a:srgbClr val="4A4A4A"/>
            </a:solidFill>
          </a:endParaRPr>
        </a:p>
        <a:p>
          <a:pPr algn="l"/>
          <a:r>
            <a:rPr lang="en-GB" sz="2400" u="none" dirty="0">
              <a:solidFill>
                <a:srgbClr val="4A90E2"/>
              </a:solidFill>
            </a:rPr>
            <a:t>    </a:t>
          </a:r>
          <a:r>
            <a:rPr lang="en-GB" sz="2400" u="sng" dirty="0">
              <a:solidFill>
                <a:srgbClr val="4A90E2"/>
              </a:solidFill>
            </a:rPr>
            <a:t> </a:t>
          </a:r>
          <a:endParaRPr lang="en-GB" sz="2400" u="none" dirty="0">
            <a:solidFill>
              <a:srgbClr val="4A4A4A"/>
            </a:solidFill>
          </a:endParaRPr>
        </a:p>
        <a:p>
          <a:pPr algn="l"/>
          <a:endParaRPr lang="en-GB" sz="2400" dirty="0">
            <a:solidFill>
              <a:srgbClr val="4A4A4A"/>
            </a:solidFill>
          </a:endParaRPr>
        </a:p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endParaRPr lang="en-GB" sz="2400" dirty="0">
            <a:solidFill>
              <a:srgbClr val="4A4A4A"/>
            </a:solidFill>
          </a:endParaRPr>
        </a:p>
        <a:p>
          <a:pPr algn="l"/>
          <a:r>
            <a:rPr lang="en-GB" sz="2400" u="none" dirty="0">
              <a:solidFill>
                <a:srgbClr val="4A90E2"/>
              </a:solidFill>
            </a:rPr>
            <a:t>    </a:t>
          </a:r>
          <a:r>
            <a:rPr lang="en-GB" sz="2400" u="sng" dirty="0">
              <a:solidFill>
                <a:srgbClr val="4A90E2"/>
              </a:solidFill>
            </a:rPr>
            <a:t> </a:t>
          </a:r>
          <a:endParaRPr lang="en-GB" sz="2400" u="none" dirty="0">
            <a:solidFill>
              <a:srgbClr val="4A4A4A"/>
            </a:solidFill>
          </a:endParaRPr>
        </a:p>
        <a:p>
          <a:pPr algn="l"/>
          <a:endParaRPr lang="en-GB" sz="2400" dirty="0">
            <a:solidFill>
              <a:srgbClr val="4A4A4A"/>
            </a:solidFill>
          </a:endParaRPr>
        </a:p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124177F3-9173-C749-B705-AEAF84631EA1}">
      <dgm:prSet/>
      <dgm:spPr/>
      <dgm:t>
        <a:bodyPr/>
        <a:lstStyle/>
        <a:p>
          <a:endParaRPr lang="en-ZA"/>
        </a:p>
      </dgm:t>
    </dgm:pt>
    <dgm:pt modelId="{C0D55031-6CA2-4BE5-8937-A61E6CC78998}" type="sibTrans" cxnId="{124177F3-9173-C749-B705-AEAF84631EA1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CF995F96-D0CA-634C-81E4-37A0E5575E1E}" type="presOf" srcId="{D4C0A52E-FA95-49DA-A345-B72EB9324D93}" destId="{321D6299-DB54-4054-8F9F-880AAFDDE67A}" srcOrd="0" destOrd="0" presId="urn:microsoft.com/office/officeart/2009/layout/CirclePictureHierarchy"/>
    <dgm:cxn modelId="{124177F3-9173-C749-B705-AEAF84631EA1}" srcId="{D074ACE3-5579-4BF7-9AA2-218AAA7A9FE4}" destId="{D4C0A52E-FA95-49DA-A345-B72EB9324D93}" srcOrd="0" destOrd="0" parTransId="{E498BD99-5C84-45AB-8306-F35A93304EAC}" sibTransId="{C0D55031-6CA2-4BE5-8937-A61E6CC78998}"/>
    <dgm:cxn modelId="{41408015-6097-D849-8CA8-BFE50FCC8B27}" type="presParOf" srcId="{D97BA506-2384-4A21-9B57-42B9059E9168}" destId="{E6273969-D4B9-46A2-A2A3-F0B9A41B7F0E}" srcOrd="0" destOrd="0" presId="urn:microsoft.com/office/officeart/2009/layout/CirclePictureHierarchy"/>
    <dgm:cxn modelId="{AF4838AD-F799-3C40-9212-BD52DADA0B8D}" type="presParOf" srcId="{E6273969-D4B9-46A2-A2A3-F0B9A41B7F0E}" destId="{E4F52EF4-1DEB-4AF1-8F79-CC4BCD63DBAE}" srcOrd="0" destOrd="0" presId="urn:microsoft.com/office/officeart/2009/layout/CirclePictureHierarchy"/>
    <dgm:cxn modelId="{623B0E4D-A364-9747-A731-DC3EABFEAB59}" type="presParOf" srcId="{E4F52EF4-1DEB-4AF1-8F79-CC4BCD63DBAE}" destId="{AF5BFC68-8C89-427C-9943-7DFD90305CA3}" srcOrd="0" destOrd="0" presId="urn:microsoft.com/office/officeart/2009/layout/CirclePictureHierarchy"/>
    <dgm:cxn modelId="{D2B9E5A7-97A4-E34C-9AA5-6E7642B6683A}" type="presParOf" srcId="{E4F52EF4-1DEB-4AF1-8F79-CC4BCD63DBAE}" destId="{321D6299-DB54-4054-8F9F-880AAFDDE67A}" srcOrd="1" destOrd="0" presId="urn:microsoft.com/office/officeart/2009/layout/CirclePictureHierarchy"/>
    <dgm:cxn modelId="{871E8942-01E7-3449-8773-B557F5F774C8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r>
            <a:rPr lang="en-US" sz="2400" dirty="0" err="1">
              <a:solidFill>
                <a:srgbClr val="4A4A4A"/>
              </a:solidFill>
            </a:rPr>
            <a:t>Bh</a:t>
          </a:r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124177F3-9173-C749-B705-AEAF84631EA1}">
      <dgm:prSet/>
      <dgm:spPr/>
      <dgm:t>
        <a:bodyPr/>
        <a:lstStyle/>
        <a:p>
          <a:endParaRPr lang="en-ZA"/>
        </a:p>
      </dgm:t>
    </dgm:pt>
    <dgm:pt modelId="{C0D55031-6CA2-4BE5-8937-A61E6CC78998}" type="sibTrans" cxnId="{124177F3-9173-C749-B705-AEAF84631EA1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CF995F96-D0CA-634C-81E4-37A0E5575E1E}" type="presOf" srcId="{D4C0A52E-FA95-49DA-A345-B72EB9324D93}" destId="{321D6299-DB54-4054-8F9F-880AAFDDE67A}" srcOrd="0" destOrd="0" presId="urn:microsoft.com/office/officeart/2009/layout/CirclePictureHierarchy"/>
    <dgm:cxn modelId="{124177F3-9173-C749-B705-AEAF84631EA1}" srcId="{D074ACE3-5579-4BF7-9AA2-218AAA7A9FE4}" destId="{D4C0A52E-FA95-49DA-A345-B72EB9324D93}" srcOrd="0" destOrd="0" parTransId="{E498BD99-5C84-45AB-8306-F35A93304EAC}" sibTransId="{C0D55031-6CA2-4BE5-8937-A61E6CC78998}"/>
    <dgm:cxn modelId="{41408015-6097-D849-8CA8-BFE50FCC8B27}" type="presParOf" srcId="{D97BA506-2384-4A21-9B57-42B9059E9168}" destId="{E6273969-D4B9-46A2-A2A3-F0B9A41B7F0E}" srcOrd="0" destOrd="0" presId="urn:microsoft.com/office/officeart/2009/layout/CirclePictureHierarchy"/>
    <dgm:cxn modelId="{AF4838AD-F799-3C40-9212-BD52DADA0B8D}" type="presParOf" srcId="{E6273969-D4B9-46A2-A2A3-F0B9A41B7F0E}" destId="{E4F52EF4-1DEB-4AF1-8F79-CC4BCD63DBAE}" srcOrd="0" destOrd="0" presId="urn:microsoft.com/office/officeart/2009/layout/CirclePictureHierarchy"/>
    <dgm:cxn modelId="{623B0E4D-A364-9747-A731-DC3EABFEAB59}" type="presParOf" srcId="{E4F52EF4-1DEB-4AF1-8F79-CC4BCD63DBAE}" destId="{AF5BFC68-8C89-427C-9943-7DFD90305CA3}" srcOrd="0" destOrd="0" presId="urn:microsoft.com/office/officeart/2009/layout/CirclePictureHierarchy"/>
    <dgm:cxn modelId="{D2B9E5A7-97A4-E34C-9AA5-6E7642B6683A}" type="presParOf" srcId="{E4F52EF4-1DEB-4AF1-8F79-CC4BCD63DBAE}" destId="{321D6299-DB54-4054-8F9F-880AAFDDE67A}" srcOrd="1" destOrd="0" presId="urn:microsoft.com/office/officeart/2009/layout/CirclePictureHierarchy"/>
    <dgm:cxn modelId="{871E8942-01E7-3449-8773-B557F5F774C8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r>
            <a:rPr lang="en-US" sz="2400" dirty="0" err="1">
              <a:solidFill>
                <a:srgbClr val="4A4A4A"/>
              </a:solidFill>
            </a:rPr>
            <a:t>Bh</a:t>
          </a:r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r>
            <a:rPr lang="en-US" sz="2400" dirty="0">
              <a:solidFill>
                <a:srgbClr val="4A4A4A"/>
              </a:solidFill>
            </a:rPr>
            <a:t>NEW VISIT IS SCHEDULED!</a:t>
          </a:r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124177F3-9173-C749-B705-AEAF84631EA1}">
      <dgm:prSet/>
      <dgm:spPr/>
      <dgm:t>
        <a:bodyPr/>
        <a:lstStyle/>
        <a:p>
          <a:endParaRPr lang="en-ZA"/>
        </a:p>
      </dgm:t>
    </dgm:pt>
    <dgm:pt modelId="{C0D55031-6CA2-4BE5-8937-A61E6CC78998}" type="sibTrans" cxnId="{124177F3-9173-C749-B705-AEAF84631EA1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CF995F96-D0CA-634C-81E4-37A0E5575E1E}" type="presOf" srcId="{D4C0A52E-FA95-49DA-A345-B72EB9324D93}" destId="{321D6299-DB54-4054-8F9F-880AAFDDE67A}" srcOrd="0" destOrd="0" presId="urn:microsoft.com/office/officeart/2009/layout/CirclePictureHierarchy"/>
    <dgm:cxn modelId="{124177F3-9173-C749-B705-AEAF84631EA1}" srcId="{D074ACE3-5579-4BF7-9AA2-218AAA7A9FE4}" destId="{D4C0A52E-FA95-49DA-A345-B72EB9324D93}" srcOrd="0" destOrd="0" parTransId="{E498BD99-5C84-45AB-8306-F35A93304EAC}" sibTransId="{C0D55031-6CA2-4BE5-8937-A61E6CC78998}"/>
    <dgm:cxn modelId="{41408015-6097-D849-8CA8-BFE50FCC8B27}" type="presParOf" srcId="{D97BA506-2384-4A21-9B57-42B9059E9168}" destId="{E6273969-D4B9-46A2-A2A3-F0B9A41B7F0E}" srcOrd="0" destOrd="0" presId="urn:microsoft.com/office/officeart/2009/layout/CirclePictureHierarchy"/>
    <dgm:cxn modelId="{AF4838AD-F799-3C40-9212-BD52DADA0B8D}" type="presParOf" srcId="{E6273969-D4B9-46A2-A2A3-F0B9A41B7F0E}" destId="{E4F52EF4-1DEB-4AF1-8F79-CC4BCD63DBAE}" srcOrd="0" destOrd="0" presId="urn:microsoft.com/office/officeart/2009/layout/CirclePictureHierarchy"/>
    <dgm:cxn modelId="{623B0E4D-A364-9747-A731-DC3EABFEAB59}" type="presParOf" srcId="{E4F52EF4-1DEB-4AF1-8F79-CC4BCD63DBAE}" destId="{AF5BFC68-8C89-427C-9943-7DFD90305CA3}" srcOrd="0" destOrd="0" presId="urn:microsoft.com/office/officeart/2009/layout/CirclePictureHierarchy"/>
    <dgm:cxn modelId="{D2B9E5A7-97A4-E34C-9AA5-6E7642B6683A}" type="presParOf" srcId="{E4F52EF4-1DEB-4AF1-8F79-CC4BCD63DBAE}" destId="{321D6299-DB54-4054-8F9F-880AAFDDE67A}" srcOrd="1" destOrd="0" presId="urn:microsoft.com/office/officeart/2009/layout/CirclePictureHierarchy"/>
    <dgm:cxn modelId="{871E8942-01E7-3449-8773-B557F5F774C8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t"/>
        <a:lstStyle/>
        <a:p>
          <a:pPr algn="l"/>
          <a:r>
            <a:rPr lang="en-US" sz="2400" dirty="0" err="1">
              <a:solidFill>
                <a:srgbClr val="4A4A4A"/>
              </a:solidFill>
            </a:rPr>
            <a:t>Bh</a:t>
          </a:r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ctr"/>
        <a:lstStyle/>
        <a:p>
          <a:pPr algn="ctr"/>
          <a:r>
            <a:rPr lang="en-ZA" sz="2400" b="1" dirty="0">
              <a:solidFill>
                <a:srgbClr val="4A4A4A"/>
              </a:solidFill>
            </a:rPr>
            <a:t>Keep your fridge running smoothly</a:t>
          </a:r>
        </a:p>
        <a:p>
          <a:pPr algn="ctr"/>
          <a:r>
            <a:rPr lang="en-US" sz="2400" b="1" dirty="0">
              <a:solidFill>
                <a:srgbClr val="4A4A4A"/>
              </a:solidFill>
            </a:rPr>
            <a:t>View upcoming maintenance visits</a:t>
          </a:r>
          <a:r>
            <a:rPr lang="en-ZA" sz="2400" b="1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dirty="0">
              <a:solidFill>
                <a:srgbClr val="4A4A4A"/>
              </a:solidFill>
            </a:rPr>
            <a:t>.</a:t>
          </a: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ctr"/>
        <a:lstStyle/>
        <a:p>
          <a:pPr algn="ctr"/>
          <a:r>
            <a:rPr lang="en-ZA" sz="2400" b="1" dirty="0">
              <a:solidFill>
                <a:srgbClr val="4A4A4A"/>
              </a:solidFill>
            </a:rPr>
            <a:t>Keep your fridge running smoothly</a:t>
          </a:r>
        </a:p>
        <a:p>
          <a:pPr algn="ctr"/>
          <a:r>
            <a:rPr lang="en-US" sz="2400" b="1" dirty="0">
              <a:solidFill>
                <a:srgbClr val="4A4A4A"/>
              </a:solidFill>
            </a:rPr>
            <a:t>View upcoming maintenance visits</a:t>
          </a:r>
          <a:r>
            <a:rPr lang="en-ZA" sz="2400" b="1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dirty="0">
              <a:solidFill>
                <a:srgbClr val="4A4A4A"/>
              </a:solidFill>
            </a:rPr>
            <a:t>.</a:t>
          </a: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ctr"/>
        <a:lstStyle/>
        <a:p>
          <a:pPr algn="ctr"/>
          <a:r>
            <a:rPr lang="en-ZA" sz="2400" b="1" dirty="0">
              <a:solidFill>
                <a:srgbClr val="4A4A4A"/>
              </a:solidFill>
            </a:rPr>
            <a:t>Keep your fridge running smoothly</a:t>
          </a:r>
        </a:p>
        <a:p>
          <a:pPr algn="ctr"/>
          <a:r>
            <a:rPr lang="en-US" sz="2400" b="1" dirty="0">
              <a:solidFill>
                <a:srgbClr val="4A4A4A"/>
              </a:solidFill>
            </a:rPr>
            <a:t>View upcoming maintenance visits</a:t>
          </a:r>
          <a:r>
            <a:rPr lang="en-ZA" sz="2400" b="1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dirty="0">
              <a:solidFill>
                <a:srgbClr val="4A4A4A"/>
              </a:solidFill>
            </a:rPr>
            <a:t>.</a:t>
          </a: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D4C0A52E-FA95-49DA-A345-B72EB9324D93}">
      <dgm:prSet phldrT="[Text]" custT="1"/>
      <dgm:spPr/>
      <dgm:t>
        <a:bodyPr anchor="t"/>
        <a:lstStyle/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ctr"/>
        <a:lstStyle/>
        <a:p>
          <a:pPr algn="ctr"/>
          <a:r>
            <a:rPr lang="en-ZA" sz="2400" b="1" dirty="0">
              <a:solidFill>
                <a:srgbClr val="4A4A4A"/>
              </a:solidFill>
            </a:rPr>
            <a:t>Keep your fridge running smoothly</a:t>
          </a:r>
        </a:p>
        <a:p>
          <a:pPr algn="ctr"/>
          <a:r>
            <a:rPr lang="en-US" sz="2400" b="1" dirty="0">
              <a:solidFill>
                <a:srgbClr val="4A4A4A"/>
              </a:solidFill>
            </a:rPr>
            <a:t>View upcoming maintenance visits</a:t>
          </a:r>
          <a:r>
            <a:rPr lang="en-ZA" sz="2400" b="1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dirty="0">
              <a:solidFill>
                <a:srgbClr val="4A4A4A"/>
              </a:solidFill>
            </a:rPr>
            <a:t>.</a:t>
          </a: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D4C0A52E-FA95-49DA-A345-B72EB9324D93}">
      <dgm:prSet phldrT="[Text]" custT="1"/>
      <dgm:spPr/>
      <dgm:t>
        <a:bodyPr anchor="t"/>
        <a:lstStyle/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A52E-FA95-49DA-A345-B72EB9324D93}">
      <dgm:prSet phldrT="[Text]" custT="1"/>
      <dgm:spPr/>
      <dgm:t>
        <a:bodyPr anchor="ctr"/>
        <a:lstStyle/>
        <a:p>
          <a:pPr algn="ctr"/>
          <a:r>
            <a:rPr lang="en-ZA" sz="2400" b="1" dirty="0">
              <a:solidFill>
                <a:srgbClr val="4A4A4A"/>
              </a:solidFill>
            </a:rPr>
            <a:t>Keep your fridge running smoothly</a:t>
          </a:r>
        </a:p>
        <a:p>
          <a:pPr algn="ctr"/>
          <a:r>
            <a:rPr lang="en-US" sz="2400" b="1" dirty="0">
              <a:solidFill>
                <a:srgbClr val="4A4A4A"/>
              </a:solidFill>
            </a:rPr>
            <a:t>View upcoming maintenance visits</a:t>
          </a:r>
          <a:r>
            <a:rPr lang="en-ZA" sz="2400" b="1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dirty="0">
              <a:solidFill>
                <a:srgbClr val="4A4A4A"/>
              </a:solidFill>
            </a:rPr>
            <a:t>.</a:t>
          </a: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74ACE3-5579-4BF7-9AA2-218AAA7A9FE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D4C0A52E-FA95-49DA-A345-B72EB9324D93}">
      <dgm:prSet phldrT="[Text]" custT="1"/>
      <dgm:spPr/>
      <dgm:t>
        <a:bodyPr anchor="t"/>
        <a:lstStyle/>
        <a:p>
          <a:pPr algn="l"/>
          <a:r>
            <a:rPr lang="en-US" sz="2400" dirty="0">
              <a:solidFill>
                <a:srgbClr val="4A4A4A"/>
              </a:solidFill>
            </a:rPr>
            <a:t>                             </a:t>
          </a:r>
          <a:r>
            <a:rPr lang="en-GB" sz="2400" dirty="0">
              <a:solidFill>
                <a:srgbClr val="4A4A4A"/>
              </a:solidFill>
            </a:rPr>
            <a:t>Welcome Back!</a:t>
          </a:r>
        </a:p>
        <a:p>
          <a:pPr algn="l"/>
          <a:endParaRPr lang="en-GB" sz="2400" dirty="0">
            <a:solidFill>
              <a:srgbClr val="4A4A4A"/>
            </a:solidFill>
          </a:endParaRPr>
        </a:p>
        <a:p>
          <a:pPr algn="l"/>
          <a:r>
            <a:rPr lang="en-GB" sz="2400" u="none" dirty="0">
              <a:solidFill>
                <a:srgbClr val="4A90E2"/>
              </a:solidFill>
            </a:rPr>
            <a:t>    </a:t>
          </a:r>
          <a:r>
            <a:rPr lang="en-GB" sz="2400" u="sng" dirty="0">
              <a:solidFill>
                <a:srgbClr val="4A90E2"/>
              </a:solidFill>
            </a:rPr>
            <a:t> </a:t>
          </a:r>
          <a:endParaRPr lang="en-GB" sz="2400" u="none" dirty="0">
            <a:solidFill>
              <a:srgbClr val="4A4A4A"/>
            </a:solidFill>
          </a:endParaRPr>
        </a:p>
        <a:p>
          <a:pPr algn="l"/>
          <a:endParaRPr lang="en-GB" sz="2400" dirty="0">
            <a:solidFill>
              <a:srgbClr val="4A4A4A"/>
            </a:solidFill>
          </a:endParaRPr>
        </a:p>
        <a:p>
          <a:pPr algn="l"/>
          <a:endParaRPr lang="en-ZA" sz="2400" dirty="0">
            <a:solidFill>
              <a:srgbClr val="4A4A4A"/>
            </a:solidFill>
          </a:endParaRPr>
        </a:p>
      </dgm:t>
    </dgm:pt>
    <dgm:pt modelId="{E498BD99-5C84-45AB-8306-F35A93304EAC}" type="parTrans" cxnId="{E4D1BEB5-FBAB-4FC1-8440-2C6AA4F2565F}">
      <dgm:prSet/>
      <dgm:spPr/>
      <dgm:t>
        <a:bodyPr/>
        <a:lstStyle/>
        <a:p>
          <a:endParaRPr lang="en-ZA"/>
        </a:p>
      </dgm:t>
    </dgm:pt>
    <dgm:pt modelId="{C0D55031-6CA2-4BE5-8937-A61E6CC78998}" type="sibTrans" cxnId="{E4D1BEB5-FBAB-4FC1-8440-2C6AA4F2565F}">
      <dgm:prSet/>
      <dgm:spPr/>
      <dgm:t>
        <a:bodyPr/>
        <a:lstStyle/>
        <a:p>
          <a:endParaRPr lang="en-ZA"/>
        </a:p>
      </dgm:t>
    </dgm:pt>
    <dgm:pt modelId="{D97BA506-2384-4A21-9B57-42B9059E9168}" type="pres">
      <dgm:prSet presAssocID="{D074ACE3-5579-4BF7-9AA2-218AAA7A9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273969-D4B9-46A2-A2A3-F0B9A41B7F0E}" type="pres">
      <dgm:prSet presAssocID="{D4C0A52E-FA95-49DA-A345-B72EB9324D93}" presName="hierRoot1" presStyleCnt="0"/>
      <dgm:spPr/>
    </dgm:pt>
    <dgm:pt modelId="{E4F52EF4-1DEB-4AF1-8F79-CC4BCD63DBAE}" type="pres">
      <dgm:prSet presAssocID="{D4C0A52E-FA95-49DA-A345-B72EB9324D93}" presName="composite" presStyleCnt="0"/>
      <dgm:spPr/>
    </dgm:pt>
    <dgm:pt modelId="{AF5BFC68-8C89-427C-9943-7DFD90305CA3}" type="pres">
      <dgm:prSet presAssocID="{D4C0A52E-FA95-49DA-A345-B72EB9324D93}" presName="image" presStyleLbl="node0" presStyleIdx="0" presStyleCnt="1"/>
      <dgm:spPr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321D6299-DB54-4054-8F9F-880AAFDDE67A}" type="pres">
      <dgm:prSet presAssocID="{D4C0A52E-FA95-49DA-A345-B72EB9324D93}" presName="text" presStyleLbl="revTx" presStyleIdx="0" presStyleCnt="1" custScaleY="70618">
        <dgm:presLayoutVars>
          <dgm:chPref val="3"/>
        </dgm:presLayoutVars>
      </dgm:prSet>
      <dgm:spPr/>
    </dgm:pt>
    <dgm:pt modelId="{841D4BE6-43CE-4F42-8DC7-FA4CABD56286}" type="pres">
      <dgm:prSet presAssocID="{D4C0A52E-FA95-49DA-A345-B72EB9324D93}" presName="hierChild2" presStyleCnt="0"/>
      <dgm:spPr/>
    </dgm:pt>
  </dgm:ptLst>
  <dgm:cxnLst>
    <dgm:cxn modelId="{284C6423-E909-448B-B3C3-A130F8AEDA25}" type="presOf" srcId="{D4C0A52E-FA95-49DA-A345-B72EB9324D93}" destId="{321D6299-DB54-4054-8F9F-880AAFDDE67A}" srcOrd="0" destOrd="0" presId="urn:microsoft.com/office/officeart/2009/layout/CirclePictureHierarchy"/>
    <dgm:cxn modelId="{11F4514F-6343-49DD-BCAB-172662CEB648}" type="presOf" srcId="{D074ACE3-5579-4BF7-9AA2-218AAA7A9FE4}" destId="{D97BA506-2384-4A21-9B57-42B9059E9168}" srcOrd="0" destOrd="0" presId="urn:microsoft.com/office/officeart/2009/layout/CirclePictureHierarchy"/>
    <dgm:cxn modelId="{E4D1BEB5-FBAB-4FC1-8440-2C6AA4F2565F}" srcId="{D074ACE3-5579-4BF7-9AA2-218AAA7A9FE4}" destId="{D4C0A52E-FA95-49DA-A345-B72EB9324D93}" srcOrd="0" destOrd="0" parTransId="{E498BD99-5C84-45AB-8306-F35A93304EAC}" sibTransId="{C0D55031-6CA2-4BE5-8937-A61E6CC78998}"/>
    <dgm:cxn modelId="{CCC5948C-9CCC-40EB-9DEE-DAF186870E8E}" type="presParOf" srcId="{D97BA506-2384-4A21-9B57-42B9059E9168}" destId="{E6273969-D4B9-46A2-A2A3-F0B9A41B7F0E}" srcOrd="0" destOrd="0" presId="urn:microsoft.com/office/officeart/2009/layout/CirclePictureHierarchy"/>
    <dgm:cxn modelId="{30382389-179C-4C5E-94C7-6F7477C96D15}" type="presParOf" srcId="{E6273969-D4B9-46A2-A2A3-F0B9A41B7F0E}" destId="{E4F52EF4-1DEB-4AF1-8F79-CC4BCD63DBAE}" srcOrd="0" destOrd="0" presId="urn:microsoft.com/office/officeart/2009/layout/CirclePictureHierarchy"/>
    <dgm:cxn modelId="{4DE38150-16AF-45C4-93C3-F6E2A17F6312}" type="presParOf" srcId="{E4F52EF4-1DEB-4AF1-8F79-CC4BCD63DBAE}" destId="{AF5BFC68-8C89-427C-9943-7DFD90305CA3}" srcOrd="0" destOrd="0" presId="urn:microsoft.com/office/officeart/2009/layout/CirclePictureHierarchy"/>
    <dgm:cxn modelId="{77D8A0EB-4BFB-4D63-8B2F-EFBC42B3D147}" type="presParOf" srcId="{E4F52EF4-1DEB-4AF1-8F79-CC4BCD63DBAE}" destId="{321D6299-DB54-4054-8F9F-880AAFDDE67A}" srcOrd="1" destOrd="0" presId="urn:microsoft.com/office/officeart/2009/layout/CirclePictureHierarchy"/>
    <dgm:cxn modelId="{E08A4B3F-71BD-4BF3-89D6-AB929FCA8B6F}" type="presParOf" srcId="{E6273969-D4B9-46A2-A2A3-F0B9A41B7F0E}" destId="{841D4BE6-43CE-4F42-8DC7-FA4CABD5628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800371" y="718"/>
          <a:ext cx="3043209" cy="3043209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843581" y="440188"/>
          <a:ext cx="4564814" cy="214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>
              <a:solidFill>
                <a:srgbClr val="4A4A4A"/>
              </a:solidFill>
            </a:rPr>
            <a:t>Keep your fridge running smoothly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4A4A4A"/>
              </a:solidFill>
            </a:rPr>
            <a:t>View upcoming maintenance visits</a:t>
          </a:r>
          <a:r>
            <a:rPr lang="en-ZA" sz="2400" b="1" kern="1200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kern="1200" dirty="0">
              <a:solidFill>
                <a:srgbClr val="4A4A4A"/>
              </a:solidFill>
            </a:rPr>
            <a:t>.</a:t>
          </a:r>
        </a:p>
      </dsp:txBody>
      <dsp:txXfrm>
        <a:off x="3843581" y="440188"/>
        <a:ext cx="4564814" cy="21490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175118"/>
          <a:ext cx="3627120" cy="3627120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627119" y="617300"/>
          <a:ext cx="5440680" cy="256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A4A4A"/>
              </a:solidFill>
            </a:rPr>
            <a:t>                             </a:t>
          </a:r>
          <a:r>
            <a:rPr lang="en-GB" sz="2400" kern="1200" dirty="0">
              <a:solidFill>
                <a:srgbClr val="4A4A4A"/>
              </a:solidFill>
            </a:rPr>
            <a:t>Welcome Back!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u="none" kern="1200" dirty="0">
              <a:solidFill>
                <a:srgbClr val="4A90E2"/>
              </a:solidFill>
            </a:rPr>
            <a:t>    </a:t>
          </a:r>
          <a:r>
            <a:rPr lang="en-GB" sz="2400" u="sng" kern="1200" dirty="0">
              <a:solidFill>
                <a:srgbClr val="4A90E2"/>
              </a:solidFill>
            </a:rPr>
            <a:t> </a:t>
          </a:r>
          <a:endParaRPr lang="en-GB" sz="2400" u="none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627119" y="617300"/>
        <a:ext cx="5440680" cy="25613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264285"/>
          <a:ext cx="3550170" cy="3550170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550170" y="697086"/>
          <a:ext cx="5325255" cy="250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u="none" kern="1200" dirty="0">
              <a:solidFill>
                <a:srgbClr val="4A90E2"/>
              </a:solidFill>
            </a:rPr>
            <a:t>    </a:t>
          </a:r>
          <a:r>
            <a:rPr lang="en-GB" sz="2400" u="sng" kern="1200" dirty="0">
              <a:solidFill>
                <a:srgbClr val="4A90E2"/>
              </a:solidFill>
            </a:rPr>
            <a:t> </a:t>
          </a:r>
          <a:endParaRPr lang="en-GB" sz="2400" u="none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550170" y="697086"/>
        <a:ext cx="5325255" cy="25070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612133"/>
          <a:ext cx="3286760" cy="3286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286759" y="1012822"/>
          <a:ext cx="4930140" cy="232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286759" y="1012822"/>
        <a:ext cx="4930140" cy="23210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265718"/>
          <a:ext cx="3286760" cy="3286760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286759" y="666407"/>
          <a:ext cx="4930140" cy="232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4A4A4A"/>
              </a:solidFill>
            </a:rPr>
            <a:t>Bh</a:t>
          </a:r>
          <a:endParaRPr lang="en-ZA" sz="2400" kern="1200" dirty="0">
            <a:solidFill>
              <a:srgbClr val="4A4A4A"/>
            </a:solidFill>
          </a:endParaRPr>
        </a:p>
      </dsp:txBody>
      <dsp:txXfrm>
        <a:off x="3286759" y="666407"/>
        <a:ext cx="4930140" cy="23210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612133"/>
          <a:ext cx="3286760" cy="3286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286759" y="1012822"/>
          <a:ext cx="4930140" cy="232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286759" y="1012822"/>
        <a:ext cx="4930140" cy="23210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851268"/>
          <a:ext cx="3692182" cy="3692182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692181" y="1301382"/>
          <a:ext cx="5538273" cy="26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4A4A4A"/>
              </a:solidFill>
            </a:rPr>
            <a:t>Bh</a:t>
          </a:r>
          <a:endParaRPr lang="en-ZA" sz="2400" kern="1200" dirty="0">
            <a:solidFill>
              <a:srgbClr val="4A4A4A"/>
            </a:solidFill>
          </a:endParaRPr>
        </a:p>
      </dsp:txBody>
      <dsp:txXfrm>
        <a:off x="3692181" y="1301382"/>
        <a:ext cx="5538273" cy="2607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1017750"/>
          <a:ext cx="4053840" cy="4053840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4053839" y="1511954"/>
          <a:ext cx="6080760" cy="2862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A4A4A"/>
              </a:solidFill>
            </a:rPr>
            <a:t>NEW VISIT IS SCHEDULED!</a:t>
          </a:r>
          <a:endParaRPr lang="en-ZA" sz="2400" kern="1200" dirty="0">
            <a:solidFill>
              <a:srgbClr val="4A4A4A"/>
            </a:solidFill>
          </a:endParaRPr>
        </a:p>
      </dsp:txBody>
      <dsp:txXfrm>
        <a:off x="4053839" y="1511954"/>
        <a:ext cx="6080760" cy="2862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612133"/>
          <a:ext cx="3286760" cy="3286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286759" y="1012822"/>
          <a:ext cx="4930140" cy="232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286759" y="1012822"/>
        <a:ext cx="4930140" cy="23210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851268"/>
          <a:ext cx="3692182" cy="3692182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692181" y="1301382"/>
          <a:ext cx="5538273" cy="260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4A4A4A"/>
              </a:solidFill>
            </a:rPr>
            <a:t>Bh</a:t>
          </a:r>
          <a:endParaRPr lang="en-ZA" sz="2400" kern="1200" dirty="0">
            <a:solidFill>
              <a:srgbClr val="4A4A4A"/>
            </a:solidFill>
          </a:endParaRPr>
        </a:p>
      </dsp:txBody>
      <dsp:txXfrm>
        <a:off x="3692181" y="1301382"/>
        <a:ext cx="5538273" cy="260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935996" y="192"/>
          <a:ext cx="3224095" cy="3224095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4160092" y="465783"/>
          <a:ext cx="4836143" cy="227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>
              <a:solidFill>
                <a:srgbClr val="4A4A4A"/>
              </a:solidFill>
            </a:rPr>
            <a:t>Keep your fridge running smoothly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4A4A4A"/>
              </a:solidFill>
            </a:rPr>
            <a:t>View upcoming maintenance visits</a:t>
          </a:r>
          <a:r>
            <a:rPr lang="en-ZA" sz="2400" b="1" kern="1200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kern="1200" dirty="0">
              <a:solidFill>
                <a:srgbClr val="4A4A4A"/>
              </a:solidFill>
            </a:rPr>
            <a:t>.</a:t>
          </a:r>
        </a:p>
      </dsp:txBody>
      <dsp:txXfrm>
        <a:off x="4160092" y="465783"/>
        <a:ext cx="4836143" cy="2276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460766"/>
          <a:ext cx="3564541" cy="3564541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564541" y="895319"/>
          <a:ext cx="5346812" cy="251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>
              <a:solidFill>
                <a:srgbClr val="4A4A4A"/>
              </a:solidFill>
            </a:rPr>
            <a:t>Keep your fridge running smoothly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4A4A4A"/>
              </a:solidFill>
            </a:rPr>
            <a:t>View upcoming maintenance visits</a:t>
          </a:r>
          <a:r>
            <a:rPr lang="en-ZA" sz="2400" b="1" kern="1200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kern="1200" dirty="0">
              <a:solidFill>
                <a:srgbClr val="4A4A4A"/>
              </a:solidFill>
            </a:rPr>
            <a:t>.</a:t>
          </a:r>
        </a:p>
      </dsp:txBody>
      <dsp:txXfrm>
        <a:off x="3564541" y="895319"/>
        <a:ext cx="5346812" cy="2517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897198" y="778"/>
          <a:ext cx="3255133" cy="3255133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4152332" y="470851"/>
          <a:ext cx="4882700" cy="229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>
              <a:solidFill>
                <a:srgbClr val="4A4A4A"/>
              </a:solidFill>
            </a:rPr>
            <a:t>Keep your fridge running smoothly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4A4A4A"/>
              </a:solidFill>
            </a:rPr>
            <a:t>View upcoming maintenance visits</a:t>
          </a:r>
          <a:r>
            <a:rPr lang="en-ZA" sz="2400" b="1" kern="1200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kern="1200" dirty="0">
              <a:solidFill>
                <a:srgbClr val="4A4A4A"/>
              </a:solidFill>
            </a:rPr>
            <a:t>.</a:t>
          </a:r>
        </a:p>
      </dsp:txBody>
      <dsp:txXfrm>
        <a:off x="4152332" y="470851"/>
        <a:ext cx="4882700" cy="2298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184081"/>
          <a:ext cx="3619862" cy="3619862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619862" y="625379"/>
          <a:ext cx="5429794" cy="25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619862" y="625379"/>
        <a:ext cx="5429794" cy="2556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1125135" y="1575"/>
          <a:ext cx="3072784" cy="3072784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4197919" y="445316"/>
          <a:ext cx="4609176" cy="21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>
              <a:solidFill>
                <a:srgbClr val="4A4A4A"/>
              </a:solidFill>
            </a:rPr>
            <a:t>Keep your fridge running smoothly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4A4A4A"/>
              </a:solidFill>
            </a:rPr>
            <a:t>View upcoming maintenance visits</a:t>
          </a:r>
          <a:r>
            <a:rPr lang="en-ZA" sz="2400" b="1" kern="1200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kern="1200" dirty="0">
              <a:solidFill>
                <a:srgbClr val="4A4A4A"/>
              </a:solidFill>
            </a:rPr>
            <a:t>.</a:t>
          </a:r>
        </a:p>
      </dsp:txBody>
      <dsp:txXfrm>
        <a:off x="4197919" y="445316"/>
        <a:ext cx="4609176" cy="2169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42100"/>
          <a:ext cx="3257005" cy="3257005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257005" y="439162"/>
          <a:ext cx="4885508" cy="230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3257005" y="439162"/>
        <a:ext cx="4885508" cy="23000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800371" y="718"/>
          <a:ext cx="3043209" cy="3043209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3843581" y="440188"/>
          <a:ext cx="4564814" cy="214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>
              <a:solidFill>
                <a:srgbClr val="4A4A4A"/>
              </a:solidFill>
            </a:rPr>
            <a:t>Keep your fridge running smoothly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4A4A4A"/>
              </a:solidFill>
            </a:rPr>
            <a:t>View upcoming maintenance visits</a:t>
          </a:r>
          <a:r>
            <a:rPr lang="en-ZA" sz="2400" b="1" kern="1200" dirty="0">
              <a:solidFill>
                <a:srgbClr val="4A4A4A"/>
              </a:solidFill>
            </a:rPr>
            <a:t>,  and access troubleshooting tips all in one place</a:t>
          </a:r>
          <a:r>
            <a:rPr lang="en-ZA" sz="2400" kern="1200" dirty="0">
              <a:solidFill>
                <a:srgbClr val="4A4A4A"/>
              </a:solidFill>
            </a:rPr>
            <a:t>.</a:t>
          </a:r>
        </a:p>
      </dsp:txBody>
      <dsp:txXfrm>
        <a:off x="3843581" y="440188"/>
        <a:ext cx="4564814" cy="21490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FC68-8C89-427C-9943-7DFD90305CA3}">
      <dsp:nvSpPr>
        <dsp:cNvPr id="0" name=""/>
        <dsp:cNvSpPr/>
      </dsp:nvSpPr>
      <dsp:spPr>
        <a:xfrm>
          <a:off x="0" y="163244"/>
          <a:ext cx="4053840" cy="4053840"/>
        </a:xfrm>
        <a:prstGeom prst="ellipse">
          <a:avLst/>
        </a:prstGeom>
        <a:blipFill>
          <a:blip xmlns:r="http://schemas.openxmlformats.org/officeDocument/2006/relationships" r:embed="rId1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6299-DB54-4054-8F9F-880AAFDDE67A}">
      <dsp:nvSpPr>
        <dsp:cNvPr id="0" name=""/>
        <dsp:cNvSpPr/>
      </dsp:nvSpPr>
      <dsp:spPr>
        <a:xfrm>
          <a:off x="4053839" y="657447"/>
          <a:ext cx="6080760" cy="2862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A4A4A"/>
              </a:solidFill>
            </a:rPr>
            <a:t>                             </a:t>
          </a:r>
          <a:r>
            <a:rPr lang="en-GB" sz="2400" kern="1200" dirty="0">
              <a:solidFill>
                <a:srgbClr val="4A4A4A"/>
              </a:solidFill>
            </a:rPr>
            <a:t>Welcome Back!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u="none" kern="1200" dirty="0">
              <a:solidFill>
                <a:srgbClr val="4A90E2"/>
              </a:solidFill>
            </a:rPr>
            <a:t>    </a:t>
          </a:r>
          <a:r>
            <a:rPr lang="en-GB" sz="2400" u="sng" kern="1200" dirty="0">
              <a:solidFill>
                <a:srgbClr val="4A90E2"/>
              </a:solidFill>
            </a:rPr>
            <a:t> </a:t>
          </a:r>
          <a:endParaRPr lang="en-GB" sz="2400" u="none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rgbClr val="4A4A4A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2400" kern="1200" dirty="0">
            <a:solidFill>
              <a:srgbClr val="4A4A4A"/>
            </a:solidFill>
          </a:endParaRPr>
        </a:p>
      </dsp:txBody>
      <dsp:txXfrm>
        <a:off x="4053839" y="657447"/>
        <a:ext cx="6080760" cy="2862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AC58-7534-841E-66D6-86C107A9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312A7-2030-2F2D-C249-79C042AB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B84D-EE58-DDBE-EF56-AAAD3EF8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C53E-13CE-D329-1A1A-368E5211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12-D99E-112A-DF87-08108B12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37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3083-6785-643B-C494-D112AB6C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95086-E7AB-FD05-3A3C-5D072F8D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6CF7-EDC7-3F0D-3199-2FD92989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5150-3788-634A-A226-4691A35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1DA3-743C-5B68-1831-18305E6A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8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899A7-B8D1-E350-E3BD-F81F9608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AF58F-B9C6-D42C-1AD8-1BF32D61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785C-AEE3-66AB-F5F7-11701D38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0EFE-7326-DA95-FE35-F1FE664F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16CE-142C-EB1C-845F-9B913B31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0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118C-8B5D-3B76-2A17-4C562612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F421-B082-2483-AF36-F58DCAA0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4AAF-1991-0EF9-4DA0-B755BCD8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15BE-FEA4-33B7-08C8-E1ADE7FF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3F4A-B944-2905-39A5-A8C18C1D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33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D9EA-2FB0-6A5D-3EDE-5FA3E381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9008-522C-A8E9-5433-F5A10978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C89D-62B5-8E84-916A-44DD91AB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E834-79BB-4776-B004-C9C3C2B8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3E69-9AE6-FADD-664E-85781A85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720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212-D78A-6201-58F0-3A6AD878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2CF5-D8AE-7564-763D-1DDDFBCF6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1DBD-C32F-5940-9207-C797837F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B4FE-EBDB-C956-DB1E-AE43D948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5188-079A-B804-DF08-908483D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C914-7B89-C9DC-7430-3F71E55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093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49A7-8952-4562-D8CF-2F95CB72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641D-A9A0-B717-FF66-0D60E80F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D7065-3793-FB9E-3480-1F07FD2A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AE74B-8F9A-FA8B-FFE8-355F309FE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1C145-3A89-AC33-D1F3-A22E8B9C8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4D09A-AC03-5DA5-6A24-1DA8D354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8F85B-6565-744B-FDBF-F7AD708C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F881-AD9A-74D1-42CF-DCC2FE01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07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8077-398C-3549-936B-15189ABE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B0E15-49EE-C464-9FF7-EFE9BFA5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2206E-43ED-A09A-3E71-6EF474DF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D1CCB-1F6F-DDF9-85AE-36B9AE65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06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B2BFF-1764-E04C-4376-A8F75E99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24A35-297F-D8C3-C144-8394EA8B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22AB5-9F92-1352-0B49-137D587B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26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F238-E151-8955-7C10-B7AF8439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C9FA-CDB2-B411-8CCD-FF21D821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E064-6DAB-FB20-4E7D-D6336C4E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93CF-3E58-0CFA-ECCB-44673DBD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D300-96BC-D7FF-351B-6F13561C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48D7-3583-E4D6-C550-914B0EF6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0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00D9-5881-36FD-3170-497151D9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5C55C-2A54-3C2C-5102-B9FFC5F6B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7A4D-8159-0CB9-FBC1-D57A4E78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4BC0-7B20-A52F-D919-E79CDACB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61877-8B49-9CF3-54A0-51D59B39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6087-5E5F-42CD-D667-A76F94C9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06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52048-C494-38AB-BF7A-E18E1D6B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501E-037D-D505-D4A8-1D51C3A61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A73A-BFFF-EE13-848B-3DD743281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8BEA1-4D53-45D7-B232-61716F1A28C4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5BCF-B953-A435-523C-04B1BA13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8698-F6B9-68A1-EF6B-28605CA2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2E954-6A74-405A-9313-B05F5D76FFE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506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9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9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9.xml" /><Relationship Id="rId5" Type="http://schemas.openxmlformats.org/officeDocument/2006/relationships/diagramColors" Target="../diagrams/colors9.xml" /><Relationship Id="rId4" Type="http://schemas.openxmlformats.org/officeDocument/2006/relationships/diagramQuickStyle" Target="../diagrams/quickStyle9.xml" /><Relationship Id="rId9" Type="http://schemas.openxmlformats.org/officeDocument/2006/relationships/image" Target="../media/image2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0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0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0.xml" /><Relationship Id="rId5" Type="http://schemas.openxmlformats.org/officeDocument/2006/relationships/diagramColors" Target="../diagrams/colors10.xml" /><Relationship Id="rId4" Type="http://schemas.openxmlformats.org/officeDocument/2006/relationships/diagramQuickStyle" Target="../diagrams/quickStyle10.xml" /><Relationship Id="rId9" Type="http://schemas.openxmlformats.org/officeDocument/2006/relationships/image" Target="../media/image2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1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1.xml" /><Relationship Id="rId5" Type="http://schemas.openxmlformats.org/officeDocument/2006/relationships/diagramColors" Target="../diagrams/colors11.xml" /><Relationship Id="rId10" Type="http://schemas.openxmlformats.org/officeDocument/2006/relationships/image" Target="../media/image7.tmp" /><Relationship Id="rId4" Type="http://schemas.openxmlformats.org/officeDocument/2006/relationships/diagramQuickStyle" Target="../diagrams/quickStyle11.xml" /><Relationship Id="rId9" Type="http://schemas.openxmlformats.org/officeDocument/2006/relationships/image" Target="../media/image2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2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2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2.xml" /><Relationship Id="rId5" Type="http://schemas.openxmlformats.org/officeDocument/2006/relationships/diagramColors" Target="../diagrams/colors12.xml" /><Relationship Id="rId4" Type="http://schemas.openxmlformats.org/officeDocument/2006/relationships/diagramQuickStyle" Target="../diagrams/quickStyle12.xml" /><Relationship Id="rId9" Type="http://schemas.openxmlformats.org/officeDocument/2006/relationships/image" Target="../media/image2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3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3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3.xml" /><Relationship Id="rId5" Type="http://schemas.openxmlformats.org/officeDocument/2006/relationships/diagramColors" Target="../diagrams/colors13.xml" /><Relationship Id="rId10" Type="http://schemas.openxmlformats.org/officeDocument/2006/relationships/image" Target="../media/image3.jpeg" /><Relationship Id="rId4" Type="http://schemas.openxmlformats.org/officeDocument/2006/relationships/diagramQuickStyle" Target="../diagrams/quickStyle13.xml" /><Relationship Id="rId9" Type="http://schemas.openxmlformats.org/officeDocument/2006/relationships/image" Target="../media/image2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4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4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4.xml" /><Relationship Id="rId5" Type="http://schemas.openxmlformats.org/officeDocument/2006/relationships/diagramColors" Target="../diagrams/colors14.xml" /><Relationship Id="rId4" Type="http://schemas.openxmlformats.org/officeDocument/2006/relationships/diagramQuickStyle" Target="../diagrams/quickStyle14.xml" /><Relationship Id="rId9" Type="http://schemas.openxmlformats.org/officeDocument/2006/relationships/image" Target="../media/image2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5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5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5.xml" /><Relationship Id="rId5" Type="http://schemas.openxmlformats.org/officeDocument/2006/relationships/diagramColors" Target="../diagrams/colors15.xml" /><Relationship Id="rId10" Type="http://schemas.openxmlformats.org/officeDocument/2006/relationships/image" Target="../media/image9.jpeg" /><Relationship Id="rId4" Type="http://schemas.openxmlformats.org/officeDocument/2006/relationships/diagramQuickStyle" Target="../diagrams/quickStyle15.xml" /><Relationship Id="rId9" Type="http://schemas.openxmlformats.org/officeDocument/2006/relationships/image" Target="../media/image2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6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6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6.xml" /><Relationship Id="rId5" Type="http://schemas.openxmlformats.org/officeDocument/2006/relationships/diagramColors" Target="../diagrams/colors16.xml" /><Relationship Id="rId4" Type="http://schemas.openxmlformats.org/officeDocument/2006/relationships/diagramQuickStyle" Target="../diagrams/quickStyle16.xml" /><Relationship Id="rId9" Type="http://schemas.openxmlformats.org/officeDocument/2006/relationships/image" Target="../media/image2.pn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7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7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7.xml" /><Relationship Id="rId5" Type="http://schemas.openxmlformats.org/officeDocument/2006/relationships/diagramColors" Target="../diagrams/colors17.xml" /><Relationship Id="rId4" Type="http://schemas.openxmlformats.org/officeDocument/2006/relationships/diagramQuickStyle" Target="../diagrams/quickStyle17.xml" /><Relationship Id="rId9" Type="http://schemas.openxmlformats.org/officeDocument/2006/relationships/image" Target="../media/image2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8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8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8.xml" /><Relationship Id="rId5" Type="http://schemas.openxmlformats.org/officeDocument/2006/relationships/diagramColors" Target="../diagrams/colors18.xml" /><Relationship Id="rId10" Type="http://schemas.openxmlformats.org/officeDocument/2006/relationships/image" Target="../media/image10.tmp" /><Relationship Id="rId4" Type="http://schemas.openxmlformats.org/officeDocument/2006/relationships/diagramQuickStyle" Target="../diagrams/quickStyle18.xml" /><Relationship Id="rId9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1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Relationship Id="rId9" Type="http://schemas.openxmlformats.org/officeDocument/2006/relationships/image" Target="../media/image2.pn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2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Relationship Id="rId9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3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10" Type="http://schemas.openxmlformats.org/officeDocument/2006/relationships/image" Target="../media/image3.jpeg" /><Relationship Id="rId4" Type="http://schemas.openxmlformats.org/officeDocument/2006/relationships/diagramQuickStyle" Target="../diagrams/quickStyle3.xml" /><Relationship Id="rId9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4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Relationship Id="rId9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5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10" Type="http://schemas.openxmlformats.org/officeDocument/2006/relationships/image" Target="../media/image4.jpeg" /><Relationship Id="rId4" Type="http://schemas.openxmlformats.org/officeDocument/2006/relationships/diagramQuickStyle" Target="../diagrams/quickStyle5.xml" /><Relationship Id="rId9" Type="http://schemas.openxmlformats.org/officeDocument/2006/relationships/image" Target="../media/image2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6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Relationship Id="rId9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7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7.xml" /><Relationship Id="rId11" Type="http://schemas.openxmlformats.org/officeDocument/2006/relationships/image" Target="../media/image6.jpeg" /><Relationship Id="rId5" Type="http://schemas.openxmlformats.org/officeDocument/2006/relationships/diagramColors" Target="../diagrams/colors7.xml" /><Relationship Id="rId10" Type="http://schemas.openxmlformats.org/officeDocument/2006/relationships/image" Target="../media/image5.jpeg" /><Relationship Id="rId4" Type="http://schemas.openxmlformats.org/officeDocument/2006/relationships/diagramQuickStyle" Target="../diagrams/quickStyle7.xml" /><Relationship Id="rId9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 /><Relationship Id="rId3" Type="http://schemas.openxmlformats.org/officeDocument/2006/relationships/diagramLayout" Target="../diagrams/layout8.xml" /><Relationship Id="rId7" Type="http://schemas.openxmlformats.org/officeDocument/2006/relationships/hyperlink" Target="https://www.flickr.com/photos/worldskillsteamuk/9230474102/" TargetMode="Externa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Relationship Id="rId9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CBD9-D06E-FB12-EE4E-486B1EADA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solidFill>
                  <a:srgbClr val="4A4A4A"/>
                </a:solidFill>
              </a:rPr>
              <a:t>Fridge Maintenance Sub-System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3C6F-87C6-BB7C-F946-266FCF466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ZA" dirty="0">
                <a:solidFill>
                  <a:srgbClr val="4A90E2"/>
                </a:solidFill>
              </a:rPr>
              <a:t>Mnqobi Sibisi</a:t>
            </a:r>
          </a:p>
          <a:p>
            <a:pPr algn="l"/>
            <a:r>
              <a:rPr lang="en-ZA" dirty="0">
                <a:solidFill>
                  <a:srgbClr val="4A90E2"/>
                </a:solidFill>
              </a:rPr>
              <a:t>s224274104</a:t>
            </a:r>
          </a:p>
        </p:txBody>
      </p:sp>
    </p:spTree>
    <p:extLst>
      <p:ext uri="{BB962C8B-B14F-4D97-AF65-F5344CB8AC3E}">
        <p14:creationId xmlns:p14="http://schemas.microsoft.com/office/powerpoint/2010/main" val="393300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091893"/>
              </p:ext>
            </p:extLst>
          </p:nvPr>
        </p:nvGraphicFramePr>
        <p:xfrm>
          <a:off x="838200" y="1690688"/>
          <a:ext cx="10134600" cy="43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Technician Login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460FDF-29A2-AEEA-9BBB-D9CE4870F227}"/>
              </a:ext>
            </a:extLst>
          </p:cNvPr>
          <p:cNvSpPr/>
          <p:nvPr/>
        </p:nvSpPr>
        <p:spPr>
          <a:xfrm>
            <a:off x="6856370" y="4389649"/>
            <a:ext cx="1867037" cy="760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D8BB-FE34-2DA0-DE36-CB577BE09D0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F20BF0-FADF-8554-A446-F46F67447B94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0830-2F2B-A6B0-B4FA-775ECD318915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A27E5-8757-049B-BC2A-D6554B9F4344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1064866-D590-9FE4-422D-0D59279CDDFA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4CB65-29DD-11BC-55AE-4DBA741DB3D2}"/>
              </a:ext>
            </a:extLst>
          </p:cNvPr>
          <p:cNvSpPr txBox="1"/>
          <p:nvPr/>
        </p:nvSpPr>
        <p:spPr>
          <a:xfrm flipH="1">
            <a:off x="5370285" y="1923767"/>
            <a:ext cx="4817322" cy="3646516"/>
          </a:xfrm>
          <a:prstGeom prst="rect">
            <a:avLst/>
          </a:prstGeom>
          <a:noFill/>
          <a:ln>
            <a:solidFill>
              <a:srgbClr val="4A90E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Z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6AF6AD-9811-CC10-A6FB-CF809DB3265B}"/>
              </a:ext>
            </a:extLst>
          </p:cNvPr>
          <p:cNvSpPr/>
          <p:nvPr/>
        </p:nvSpPr>
        <p:spPr>
          <a:xfrm>
            <a:off x="92392" y="5427352"/>
            <a:ext cx="1867037" cy="760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724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01703"/>
              </p:ext>
            </p:extLst>
          </p:nvPr>
        </p:nvGraphicFramePr>
        <p:xfrm>
          <a:off x="838200" y="1690688"/>
          <a:ext cx="9067800" cy="3977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Technician Login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460FDF-29A2-AEEA-9BBB-D9CE4870F227}"/>
              </a:ext>
            </a:extLst>
          </p:cNvPr>
          <p:cNvSpPr/>
          <p:nvPr/>
        </p:nvSpPr>
        <p:spPr>
          <a:xfrm>
            <a:off x="6856370" y="4389649"/>
            <a:ext cx="1867037" cy="760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Login</a:t>
            </a:r>
            <a:endParaRPr lang="en-ZA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D8BB-FE34-2DA0-DE36-CB577BE09D0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F20BF0-FADF-8554-A446-F46F67447B94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0830-2F2B-A6B0-B4FA-775ECD318915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A27E5-8757-049B-BC2A-D6554B9F4344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1064866-D590-9FE4-422D-0D59279CDDFA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4CB65-29DD-11BC-55AE-4DBA741DB3D2}"/>
              </a:ext>
            </a:extLst>
          </p:cNvPr>
          <p:cNvSpPr txBox="1"/>
          <p:nvPr/>
        </p:nvSpPr>
        <p:spPr>
          <a:xfrm flipH="1">
            <a:off x="5569856" y="2038782"/>
            <a:ext cx="4143768" cy="3353417"/>
          </a:xfrm>
          <a:prstGeom prst="rect">
            <a:avLst/>
          </a:prstGeom>
          <a:noFill/>
          <a:ln>
            <a:solidFill>
              <a:srgbClr val="4A90E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Z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9CD5DC-5D8F-E4EF-CE4D-0CCF58CB796B}"/>
              </a:ext>
            </a:extLst>
          </p:cNvPr>
          <p:cNvSpPr/>
          <p:nvPr/>
        </p:nvSpPr>
        <p:spPr>
          <a:xfrm>
            <a:off x="92392" y="5427352"/>
            <a:ext cx="1867037" cy="760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719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337608"/>
              </p:ext>
            </p:extLst>
          </p:nvPr>
        </p:nvGraphicFramePr>
        <p:xfrm>
          <a:off x="838200" y="1690688"/>
          <a:ext cx="8875426" cy="407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Technician Login</a:t>
            </a:r>
            <a:endParaRPr lang="en-ZA" dirty="0">
              <a:solidFill>
                <a:srgbClr val="4A4A4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D8BB-FE34-2DA0-DE36-CB577BE09D0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F20BF0-FADF-8554-A446-F46F67447B94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0830-2F2B-A6B0-B4FA-775ECD318915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A27E5-8757-049B-BC2A-D6554B9F4344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1064866-D590-9FE4-422D-0D59279CDDFA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282F5-AAC8-4784-506D-FBBB9D09DA8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176" r="14176"/>
          <a:stretch/>
        </p:blipFill>
        <p:spPr>
          <a:xfrm>
            <a:off x="5207000" y="2248579"/>
            <a:ext cx="3283857" cy="26851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B296B-37B7-601B-EB3B-20C9C32D4081}"/>
              </a:ext>
            </a:extLst>
          </p:cNvPr>
          <p:cNvSpPr/>
          <p:nvPr/>
        </p:nvSpPr>
        <p:spPr>
          <a:xfrm>
            <a:off x="6603" y="5461584"/>
            <a:ext cx="1867037" cy="760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813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242822"/>
              </p:ext>
            </p:extLst>
          </p:nvPr>
        </p:nvGraphicFramePr>
        <p:xfrm>
          <a:off x="838200" y="1349115"/>
          <a:ext cx="8216900" cy="451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Maintenance Scheduling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View Upcoming Visits</a:t>
            </a:r>
            <a:r>
              <a:rPr lang="en-US" b="1" dirty="0">
                <a:solidFill>
                  <a:srgbClr val="4A90E2"/>
                </a:solidFill>
              </a:rPr>
              <a:t>         Schedule New Visits         Visit and Fault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60059E-ED21-6A4B-1803-8E4E429C1EE0}"/>
              </a:ext>
            </a:extLst>
          </p:cNvPr>
          <p:cNvSpPr/>
          <p:nvPr/>
        </p:nvSpPr>
        <p:spPr>
          <a:xfrm>
            <a:off x="0" y="24929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B372B5-D019-DFF8-63FD-3F42BC243196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F8D8B9-9D58-9318-060D-FC21989F5A63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3ADB6-5755-6520-ADA7-B351656DA449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079D4-8DF3-FEB2-5A2B-F42415D0B332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68347F3-0D31-737A-E950-873E5D54DC12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27171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879530"/>
              </p:ext>
            </p:extLst>
          </p:nvPr>
        </p:nvGraphicFramePr>
        <p:xfrm>
          <a:off x="838200" y="1690688"/>
          <a:ext cx="8216900" cy="3818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Upcoming Visits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60059E-ED21-6A4B-1803-8E4E429C1EE0}"/>
              </a:ext>
            </a:extLst>
          </p:cNvPr>
          <p:cNvSpPr/>
          <p:nvPr/>
        </p:nvSpPr>
        <p:spPr>
          <a:xfrm>
            <a:off x="0" y="24929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7D814-A0A5-6776-8FE0-6E979CA375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/>
          <a:stretch/>
        </p:blipFill>
        <p:spPr>
          <a:xfrm>
            <a:off x="4189994" y="1786754"/>
            <a:ext cx="6388553" cy="3352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B372B5-D019-DFF8-63FD-3F42BC243196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F8D8B9-9D58-9318-060D-FC21989F5A63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3ADB6-5755-6520-ADA7-B351656DA449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079D4-8DF3-FEB2-5A2B-F42415D0B332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68347F3-0D31-737A-E950-873E5D54DC12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34040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/>
        </p:nvGraphicFramePr>
        <p:xfrm>
          <a:off x="838200" y="1349115"/>
          <a:ext cx="8216900" cy="451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Maintenance Scheduling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90E2"/>
                </a:solidFill>
              </a:rPr>
              <a:t>View Upcoming Visits   </a:t>
            </a:r>
            <a:r>
              <a:rPr lang="en-US" b="1" dirty="0">
                <a:solidFill>
                  <a:schemeClr val="accent6"/>
                </a:solidFill>
              </a:rPr>
              <a:t>      Schedule New Visits </a:t>
            </a:r>
            <a:r>
              <a:rPr lang="en-US" b="1" dirty="0">
                <a:solidFill>
                  <a:srgbClr val="4A90E2"/>
                </a:solidFill>
              </a:rPr>
              <a:t>       Visit and Fault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60059E-ED21-6A4B-1803-8E4E429C1EE0}"/>
              </a:ext>
            </a:extLst>
          </p:cNvPr>
          <p:cNvSpPr/>
          <p:nvPr/>
        </p:nvSpPr>
        <p:spPr>
          <a:xfrm>
            <a:off x="0" y="24929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B372B5-D019-DFF8-63FD-3F42BC243196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F8D8B9-9D58-9318-060D-FC21989F5A63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3ADB6-5755-6520-ADA7-B351656DA449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079D4-8DF3-FEB2-5A2B-F42415D0B332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68347F3-0D31-737A-E950-873E5D54DC12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16286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97497"/>
              </p:ext>
            </p:extLst>
          </p:nvPr>
        </p:nvGraphicFramePr>
        <p:xfrm>
          <a:off x="221974" y="909376"/>
          <a:ext cx="9230455" cy="539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hlinkClick r:id="rId7" tooltip="https://www.flickr.com/photos/worldskillsteamuk/9230474102/"/>
              </a:rPr>
              <a:t>This Photo</a:t>
            </a:r>
            <a:r>
              <a:rPr lang="en-ZA" sz="900" dirty="0"/>
              <a:t> by Unknown Author is licensed under </a:t>
            </a:r>
            <a:r>
              <a:rPr lang="en-ZA" sz="900" dirty="0">
                <a:hlinkClick r:id="rId8" tooltip="https://creativecommons.org/licenses/by/3.0/"/>
              </a:rPr>
              <a:t>CC BY</a:t>
            </a:r>
            <a:endParaRPr lang="en-ZA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New Visits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A4A"/>
                </a:solidFill>
              </a:rPr>
              <a:t>Please Schedule New visits.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76F050-0CCB-1068-2E5A-E5FE72A133F8}"/>
              </a:ext>
            </a:extLst>
          </p:cNvPr>
          <p:cNvSpPr/>
          <p:nvPr/>
        </p:nvSpPr>
        <p:spPr>
          <a:xfrm>
            <a:off x="0" y="-27759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4EE18-B93E-593B-41B3-0E5224547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59" y="2226269"/>
            <a:ext cx="5720244" cy="352015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8CAD5-2DF8-C64E-A38C-49DB490A8B17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81979B-9DCE-8406-45BB-34A43D95F3C8}"/>
              </a:ext>
            </a:extLst>
          </p:cNvPr>
          <p:cNvSpPr/>
          <p:nvPr/>
        </p:nvSpPr>
        <p:spPr>
          <a:xfrm rot="10800000" flipV="1">
            <a:off x="57426" y="5435667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56854-9A9F-0D57-2284-F195397CB6B1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DBCC2-CC34-B2D5-714D-867371BCEBD1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929F09B-7029-89C4-DEB5-A52A447543BD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331193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785012"/>
              </p:ext>
            </p:extLst>
          </p:nvPr>
        </p:nvGraphicFramePr>
        <p:xfrm>
          <a:off x="221974" y="536446"/>
          <a:ext cx="10134600" cy="608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0529E-3174-BE98-3631-4FC74108AA29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5BA3B-5FD8-91D3-E282-412E868257B4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78A4E-CD7C-D8FE-C3AE-0068EA9D6594}"/>
              </a:ext>
            </a:extLst>
          </p:cNvPr>
          <p:cNvSpPr/>
          <p:nvPr/>
        </p:nvSpPr>
        <p:spPr>
          <a:xfrm rot="10800000" flipV="1">
            <a:off x="-14" y="5517973"/>
            <a:ext cx="2140859" cy="5539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8BA98-79F5-8AE7-3B92-DA6312F88E3C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35CBE-88AE-55C1-F928-ECCC4818E5F0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34018DF-3ADE-CCFE-3ED4-BF71D2859BE6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230615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/>
        </p:nvGraphicFramePr>
        <p:xfrm>
          <a:off x="838200" y="1349115"/>
          <a:ext cx="8216900" cy="451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Maintenance Scheduling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90E2"/>
                </a:solidFill>
              </a:rPr>
              <a:t>View Upcoming Visits         Schedule New Visits.         </a:t>
            </a:r>
            <a:r>
              <a:rPr lang="en-US" b="1" dirty="0">
                <a:solidFill>
                  <a:schemeClr val="accent6"/>
                </a:solidFill>
              </a:rPr>
              <a:t>Visit and Fault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60059E-ED21-6A4B-1803-8E4E429C1EE0}"/>
              </a:ext>
            </a:extLst>
          </p:cNvPr>
          <p:cNvSpPr/>
          <p:nvPr/>
        </p:nvSpPr>
        <p:spPr>
          <a:xfrm>
            <a:off x="0" y="24929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B372B5-D019-DFF8-63FD-3F42BC243196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F8D8B9-9D58-9318-060D-FC21989F5A63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3ADB6-5755-6520-ADA7-B351656DA449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079D4-8DF3-FEB2-5A2B-F42415D0B332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68347F3-0D31-737A-E950-873E5D54DC12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347808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/>
        </p:nvGraphicFramePr>
        <p:xfrm>
          <a:off x="221974" y="909376"/>
          <a:ext cx="9230455" cy="539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hlinkClick r:id="rId7" tooltip="https://www.flickr.com/photos/worldskillsteamuk/9230474102/"/>
              </a:rPr>
              <a:t>This Photo</a:t>
            </a:r>
            <a:r>
              <a:rPr lang="en-ZA" sz="900" dirty="0"/>
              <a:t> by Unknown Author is licensed under </a:t>
            </a:r>
            <a:r>
              <a:rPr lang="en-ZA" sz="900" dirty="0">
                <a:hlinkClick r:id="rId8" tooltip="https://creativecommons.org/licenses/by/3.0/"/>
              </a:rPr>
              <a:t>CC BY</a:t>
            </a:r>
            <a:endParaRPr lang="en-ZA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Visit and Fault Report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76F050-0CCB-1068-2E5A-E5FE72A133F8}"/>
              </a:ext>
            </a:extLst>
          </p:cNvPr>
          <p:cNvSpPr/>
          <p:nvPr/>
        </p:nvSpPr>
        <p:spPr>
          <a:xfrm>
            <a:off x="0" y="-27759"/>
            <a:ext cx="12192000" cy="536446"/>
          </a:xfrm>
          <a:prstGeom prst="rect">
            <a:avLst/>
          </a:prstGeom>
          <a:solidFill>
            <a:srgbClr val="4A90E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4EE18-B93E-593B-41B3-0E5224547BE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029529" y="1601944"/>
            <a:ext cx="4426857" cy="434668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8CAD5-2DF8-C64E-A38C-49DB490A8B17}"/>
              </a:ext>
            </a:extLst>
          </p:cNvPr>
          <p:cNvSpPr/>
          <p:nvPr/>
        </p:nvSpPr>
        <p:spPr>
          <a:xfrm rot="10800000" flipV="1">
            <a:off x="9616976" y="5353359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81979B-9DCE-8406-45BB-34A43D95F3C8}"/>
              </a:ext>
            </a:extLst>
          </p:cNvPr>
          <p:cNvSpPr/>
          <p:nvPr/>
        </p:nvSpPr>
        <p:spPr>
          <a:xfrm rot="10800000" flipV="1">
            <a:off x="57426" y="5435667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56854-9A9F-0D57-2284-F195397CB6B1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DBCC2-CC34-B2D5-714D-867371BCEBD1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(Tech)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929F09B-7029-89C4-DEB5-A52A447543BD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</p:spTree>
    <p:extLst>
      <p:ext uri="{BB962C8B-B14F-4D97-AF65-F5344CB8AC3E}">
        <p14:creationId xmlns:p14="http://schemas.microsoft.com/office/powerpoint/2010/main" val="191758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402968"/>
              </p:ext>
            </p:extLst>
          </p:nvPr>
        </p:nvGraphicFramePr>
        <p:xfrm>
          <a:off x="432217" y="2267857"/>
          <a:ext cx="9208767" cy="3044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>
                <a:solidFill>
                  <a:srgbClr val="4A4A4A"/>
                </a:solidFill>
              </a:rPr>
              <a:t>Maintenance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90E2"/>
                </a:solidFill>
              </a:rPr>
              <a:t>View Upcoming Maintenance Visits</a:t>
            </a:r>
            <a:r>
              <a:rPr lang="en-ZA" b="1" dirty="0">
                <a:solidFill>
                  <a:srgbClr val="4A90E2"/>
                </a:solidFill>
              </a:rPr>
              <a:t>  View Maintenance History   Tips &amp; Troubleshooting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9E4D-25ED-2307-5484-D102EAE5869C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78F87C-1FDA-761C-17F7-37B5DF09482F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7DE6-538F-6C46-F08E-2587F5BFE96E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C15B99-0EE0-DAAF-1725-5BCF49A7397C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3CE429-A17D-8082-B647-F4C73F0A011A}"/>
              </a:ext>
            </a:extLst>
          </p:cNvPr>
          <p:cNvSpPr/>
          <p:nvPr/>
        </p:nvSpPr>
        <p:spPr>
          <a:xfrm rot="10800000" flipV="1">
            <a:off x="9763403" y="5282824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4313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CBD9-D06E-FB12-EE4E-486B1EADA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The End.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3C6F-87C6-BB7C-F946-266FCF466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A90E2"/>
                </a:solidFill>
              </a:rPr>
              <a:t>Thank you</a:t>
            </a:r>
            <a:endParaRPr lang="en-ZA" dirty="0">
              <a:solidFill>
                <a:srgbClr val="4A90E2"/>
              </a:solidFill>
            </a:endParaRPr>
          </a:p>
          <a:p>
            <a:pPr algn="l"/>
            <a:endParaRPr lang="en-ZA" dirty="0">
              <a:solidFill>
                <a:srgbClr val="4A90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53761"/>
              </p:ext>
            </p:extLst>
          </p:nvPr>
        </p:nvGraphicFramePr>
        <p:xfrm>
          <a:off x="432217" y="2091377"/>
          <a:ext cx="9932232" cy="322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>
                <a:solidFill>
                  <a:srgbClr val="4A4A4A"/>
                </a:solidFill>
              </a:rPr>
              <a:t>Maintenance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View Upcoming Maintenance Visits</a:t>
            </a:r>
            <a:r>
              <a:rPr lang="en-ZA" b="1" dirty="0">
                <a:solidFill>
                  <a:schemeClr val="accent6"/>
                </a:solidFill>
              </a:rPr>
              <a:t> </a:t>
            </a:r>
            <a:r>
              <a:rPr lang="en-ZA" b="1" dirty="0">
                <a:solidFill>
                  <a:srgbClr val="4A90E2"/>
                </a:solidFill>
              </a:rPr>
              <a:t> View Maintenance History   Tips &amp; Troubleshooting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9E4D-25ED-2307-5484-D102EAE5869C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78F87C-1FDA-761C-17F7-37B5DF09482F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7DE6-538F-6C46-F08E-2587F5BFE96E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E3C92E-0B79-4D38-D795-CA06C0A894DC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DD307F-4D06-6C9D-DFCB-181C85A822F6}"/>
              </a:ext>
            </a:extLst>
          </p:cNvPr>
          <p:cNvSpPr/>
          <p:nvPr/>
        </p:nvSpPr>
        <p:spPr>
          <a:xfrm rot="10800000" flipV="1">
            <a:off x="9717624" y="5098305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6814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391792"/>
              </p:ext>
            </p:extLst>
          </p:nvPr>
        </p:nvGraphicFramePr>
        <p:xfrm>
          <a:off x="432217" y="1301496"/>
          <a:ext cx="8911354" cy="448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4A4A"/>
                </a:solidFill>
              </a:rPr>
              <a:t>Upcoming Visits 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9E4D-25ED-2307-5484-D102EAE5869C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78F87C-1FDA-761C-17F7-37B5DF09482F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7DE6-538F-6C46-F08E-2587F5BFE96E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648B2-6789-2004-8CED-1534A60D232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/>
          <a:stretch/>
        </p:blipFill>
        <p:spPr>
          <a:xfrm>
            <a:off x="4164165" y="2038782"/>
            <a:ext cx="6388553" cy="3352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D390DF-6642-920B-06BD-B35C8BD33E0B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5804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075888"/>
              </p:ext>
            </p:extLst>
          </p:nvPr>
        </p:nvGraphicFramePr>
        <p:xfrm>
          <a:off x="554636" y="1896076"/>
          <a:ext cx="9932232" cy="325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>
                <a:solidFill>
                  <a:srgbClr val="4A4A4A"/>
                </a:solidFill>
              </a:rPr>
              <a:t>Maintenance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90E2"/>
                </a:solidFill>
              </a:rPr>
              <a:t>View Upcoming Maintenance Visits</a:t>
            </a:r>
            <a:r>
              <a:rPr lang="en-ZA" b="1" dirty="0">
                <a:solidFill>
                  <a:srgbClr val="4A90E2"/>
                </a:solidFill>
              </a:rPr>
              <a:t>  </a:t>
            </a:r>
            <a:r>
              <a:rPr lang="en-ZA" b="1" dirty="0">
                <a:solidFill>
                  <a:schemeClr val="accent6"/>
                </a:solidFill>
              </a:rPr>
              <a:t>View Maintenance History</a:t>
            </a:r>
            <a:r>
              <a:rPr lang="en-ZA" b="1" dirty="0">
                <a:solidFill>
                  <a:srgbClr val="4A90E2"/>
                </a:solidFill>
              </a:rPr>
              <a:t>   Tips &amp; Troubleshooting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9E4D-25ED-2307-5484-D102EAE5869C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78F87C-1FDA-761C-17F7-37B5DF09482F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7DE6-538F-6C46-F08E-2587F5BFE96E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A710E8-6E8E-DE80-DFD3-481BD5EE16F8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D7C7CD-79F6-3F56-1D86-9774B4B6CB6F}"/>
              </a:ext>
            </a:extLst>
          </p:cNvPr>
          <p:cNvSpPr/>
          <p:nvPr/>
        </p:nvSpPr>
        <p:spPr>
          <a:xfrm rot="10800000" flipV="1">
            <a:off x="9891419" y="5089172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715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855859"/>
              </p:ext>
            </p:extLst>
          </p:nvPr>
        </p:nvGraphicFramePr>
        <p:xfrm>
          <a:off x="838200" y="1690688"/>
          <a:ext cx="9049657" cy="398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rgbClr val="4A4A4A"/>
                </a:solidFill>
              </a:rPr>
              <a:t>View Maintenance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EFAF1-6B96-BEBF-E5D9-B25F9CA20CDC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B5E565-B8FB-552D-8A16-2B2783B8B935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A63CC-8953-015B-A8C6-50A8D8D1AC00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EF106-21C0-1287-9E3F-B108C5AA487F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BFB321C-5842-6628-A9BD-1E9992BC819B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2EEAE-180F-8650-C02A-68647BFC28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9" y="1956131"/>
            <a:ext cx="3661802" cy="3722583"/>
          </a:xfrm>
          <a:prstGeom prst="rect">
            <a:avLst/>
          </a:prstGeom>
          <a:effectLst>
            <a:innerShdw blurRad="63500" dist="101600" dir="16200000">
              <a:prstClr val="black">
                <a:alpha val="50000"/>
              </a:prstClr>
            </a:inn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80C3C3-5DB2-E2F3-6865-1E97AEB9C228}"/>
              </a:ext>
            </a:extLst>
          </p:cNvPr>
          <p:cNvSpPr/>
          <p:nvPr/>
        </p:nvSpPr>
        <p:spPr>
          <a:xfrm rot="10800000" flipV="1">
            <a:off x="10146437" y="514985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015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807773"/>
              </p:ext>
            </p:extLst>
          </p:nvPr>
        </p:nvGraphicFramePr>
        <p:xfrm>
          <a:off x="525548" y="2038782"/>
          <a:ext cx="9932232" cy="307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>
                <a:solidFill>
                  <a:srgbClr val="4A4A4A"/>
                </a:solidFill>
              </a:rPr>
              <a:t>Maintenance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90E2"/>
                </a:solidFill>
              </a:rPr>
              <a:t>View Upcoming Maintenance Visits</a:t>
            </a:r>
            <a:r>
              <a:rPr lang="en-ZA" b="1" dirty="0">
                <a:solidFill>
                  <a:srgbClr val="4A90E2"/>
                </a:solidFill>
              </a:rPr>
              <a:t>  View Maintenance History   </a:t>
            </a:r>
            <a:r>
              <a:rPr lang="en-ZA" b="1" dirty="0">
                <a:solidFill>
                  <a:schemeClr val="accent6"/>
                </a:solidFill>
              </a:rPr>
              <a:t>Tips &amp; Troubleshooting</a:t>
            </a:r>
            <a:r>
              <a:rPr lang="en-ZA" b="1" dirty="0">
                <a:solidFill>
                  <a:srgbClr val="4A90E2"/>
                </a:solidFill>
              </a:rPr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9E4D-25ED-2307-5484-D102EAE5869C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78F87C-1FDA-761C-17F7-37B5DF09482F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7DE6-538F-6C46-F08E-2587F5BFE96E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E836C-5C6D-2EE0-F8D1-88E126A5A7CB}"/>
              </a:ext>
            </a:extLst>
          </p:cNvPr>
          <p:cNvSpPr/>
          <p:nvPr/>
        </p:nvSpPr>
        <p:spPr>
          <a:xfrm rot="10800000" flipV="1">
            <a:off x="9891419" y="5089172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5758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853217"/>
              </p:ext>
            </p:extLst>
          </p:nvPr>
        </p:nvGraphicFramePr>
        <p:xfrm>
          <a:off x="838200" y="1690688"/>
          <a:ext cx="8142514" cy="334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rgbClr val="4A4A4A"/>
                </a:solidFill>
              </a:rPr>
              <a:t>Tips &amp; Troubleshooting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CE91A-0421-D595-0479-9061C6F0CA43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6FD710-73CC-F8CE-479C-3BEE808AFFB7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7F05-3EBA-AC7C-0CDA-F6F1004ECA20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4A90E2"/>
                </a:solidFill>
              </a:rPr>
              <a:t>ChillTech Solutions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9562C-B973-ACC1-2B33-59F6FAF0A314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E42B2F0-74AC-5F91-D65E-58B19358795B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EFCB7-BCA1-E3C3-7925-3210618A0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80" y="1917157"/>
            <a:ext cx="2698397" cy="39227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19E25-3A12-2197-76E5-DADE26380C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92" y="1907707"/>
            <a:ext cx="1851667" cy="39416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E8A00-7787-BA3D-E64C-BBDF0840A0EF}"/>
              </a:ext>
            </a:extLst>
          </p:cNvPr>
          <p:cNvSpPr/>
          <p:nvPr/>
        </p:nvSpPr>
        <p:spPr>
          <a:xfrm rot="10800000" flipV="1">
            <a:off x="590968" y="5191632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557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9D42C2F-00AF-B24C-98AC-717010836916}"/>
              </a:ext>
            </a:extLst>
          </p:cNvPr>
          <p:cNvGraphicFramePr/>
          <p:nvPr/>
        </p:nvGraphicFramePr>
        <p:xfrm>
          <a:off x="432217" y="2267857"/>
          <a:ext cx="9208767" cy="3044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D79CADA-B4A4-8D14-57E0-AF354A49FA61}"/>
              </a:ext>
            </a:extLst>
          </p:cNvPr>
          <p:cNvSpPr txBox="1"/>
          <p:nvPr/>
        </p:nvSpPr>
        <p:spPr>
          <a:xfrm>
            <a:off x="838200" y="6677025"/>
            <a:ext cx="1013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7" tooltip="https://www.flickr.com/photos/worldskillsteamuk/9230474102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8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09A5-D081-45E9-06EA-77913EC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>
                <a:solidFill>
                  <a:srgbClr val="4A4A4A"/>
                </a:solidFill>
              </a:rPr>
              <a:t>Maintenance</a:t>
            </a:r>
            <a:endParaRPr lang="en-ZA" dirty="0">
              <a:solidFill>
                <a:srgbClr val="4A4A4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3823-F250-4BBD-17D7-D4FDC1B2D606}"/>
              </a:ext>
            </a:extLst>
          </p:cNvPr>
          <p:cNvSpPr txBox="1"/>
          <p:nvPr/>
        </p:nvSpPr>
        <p:spPr>
          <a:xfrm>
            <a:off x="554636" y="1349115"/>
            <a:ext cx="113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90E2"/>
                </a:solidFill>
              </a:rPr>
              <a:t>View Upcoming Maintenance Visits</a:t>
            </a:r>
            <a:r>
              <a:rPr lang="en-ZA" b="1" dirty="0">
                <a:solidFill>
                  <a:srgbClr val="4A90E2"/>
                </a:solidFill>
              </a:rPr>
              <a:t>  View Maintenance History   Tips &amp; Troubleshooting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0FC86-532F-8A27-32C9-1C246B74831C}"/>
              </a:ext>
            </a:extLst>
          </p:cNvPr>
          <p:cNvSpPr/>
          <p:nvPr/>
        </p:nvSpPr>
        <p:spPr>
          <a:xfrm>
            <a:off x="0" y="0"/>
            <a:ext cx="12192000" cy="5364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F4006-6F9A-A25C-B400-CEC4E152688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0" y="6304095"/>
            <a:ext cx="12192000" cy="553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9E4D-25ED-2307-5484-D102EAE5869C}"/>
              </a:ext>
            </a:extLst>
          </p:cNvPr>
          <p:cNvSpPr txBox="1"/>
          <p:nvPr/>
        </p:nvSpPr>
        <p:spPr>
          <a:xfrm>
            <a:off x="9713626" y="159737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Doe, John (User)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78F87C-1FDA-761C-17F7-37B5DF09482F}"/>
              </a:ext>
            </a:extLst>
          </p:cNvPr>
          <p:cNvSpPr/>
          <p:nvPr/>
        </p:nvSpPr>
        <p:spPr>
          <a:xfrm>
            <a:off x="11476219" y="109880"/>
            <a:ext cx="593361" cy="36933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/>
              <a:t>DJ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7DE6-538F-6C46-F08E-2587F5BFE96E}"/>
              </a:ext>
            </a:extLst>
          </p:cNvPr>
          <p:cNvSpPr txBox="1"/>
          <p:nvPr/>
        </p:nvSpPr>
        <p:spPr>
          <a:xfrm>
            <a:off x="4402111" y="6328931"/>
            <a:ext cx="33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>
                <a:solidFill>
                  <a:srgbClr val="4A90E2"/>
                </a:solidFill>
              </a:rPr>
              <a:t>ChillTech</a:t>
            </a:r>
            <a:r>
              <a:rPr lang="en-ZA" dirty="0">
                <a:solidFill>
                  <a:srgbClr val="4A90E2"/>
                </a:solidFill>
              </a:rPr>
              <a:t> Solutions 2024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C15B99-0EE0-DAAF-1725-5BCF49A7397C}"/>
              </a:ext>
            </a:extLst>
          </p:cNvPr>
          <p:cNvSpPr/>
          <p:nvPr/>
        </p:nvSpPr>
        <p:spPr>
          <a:xfrm rot="10800000" flipV="1">
            <a:off x="252185" y="5312503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3CE429-A17D-8082-B647-F4C73F0A011A}"/>
              </a:ext>
            </a:extLst>
          </p:cNvPr>
          <p:cNvSpPr/>
          <p:nvPr/>
        </p:nvSpPr>
        <p:spPr>
          <a:xfrm rot="10800000" flipV="1">
            <a:off x="9763403" y="5282824"/>
            <a:ext cx="1923143" cy="786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63870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266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Fridge Maintenance Sub-System</vt:lpstr>
      <vt:lpstr>Maintenance</vt:lpstr>
      <vt:lpstr>Maintenance</vt:lpstr>
      <vt:lpstr>Upcoming Visits </vt:lpstr>
      <vt:lpstr>Maintenance</vt:lpstr>
      <vt:lpstr>View Maintenance History</vt:lpstr>
      <vt:lpstr>Maintenance</vt:lpstr>
      <vt:lpstr>Tips &amp; Troubleshooting</vt:lpstr>
      <vt:lpstr>Maintenance</vt:lpstr>
      <vt:lpstr>Technician Login</vt:lpstr>
      <vt:lpstr>Technician Login</vt:lpstr>
      <vt:lpstr>Technician Login</vt:lpstr>
      <vt:lpstr>Maintenance Scheduling</vt:lpstr>
      <vt:lpstr>Upcoming Visits</vt:lpstr>
      <vt:lpstr>Maintenance Scheduling</vt:lpstr>
      <vt:lpstr>New Visits</vt:lpstr>
      <vt:lpstr>PowerPoint Presentation</vt:lpstr>
      <vt:lpstr>Maintenance Scheduling</vt:lpstr>
      <vt:lpstr>Visit and Fault Report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Maintenance Sub-System</dc:title>
  <dc:creator>Tshangase, Singalakha, (Miss) (s224581538)</dc:creator>
  <cp:lastModifiedBy>Mnqobi Sibisi</cp:lastModifiedBy>
  <cp:revision>15</cp:revision>
  <dcterms:created xsi:type="dcterms:W3CDTF">2024-05-21T06:17:44Z</dcterms:created>
  <dcterms:modified xsi:type="dcterms:W3CDTF">2024-05-26T20:39:10Z</dcterms:modified>
</cp:coreProperties>
</file>