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4" r:id="rId4"/>
    <p:sldId id="260" r:id="rId5"/>
    <p:sldId id="261" r:id="rId6"/>
    <p:sldId id="265" r:id="rId7"/>
    <p:sldId id="266" r:id="rId8"/>
    <p:sldId id="267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8" d="100"/>
          <a:sy n="48" d="100"/>
        </p:scale>
        <p:origin x="-2016" y="-6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C371C-05E4-451F-A3FD-ADDBCABA3A0B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21BA8-A128-4C3A-AB88-C50696768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05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21BA8-A128-4C3A-AB88-C506967684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25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E39FA-E3B5-4AF3-A377-7FA6B23AD50F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C504B-8B8B-47A1-9CBC-6CB2465935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E39FA-E3B5-4AF3-A377-7FA6B23AD50F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C504B-8B8B-47A1-9CBC-6CB2465935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E39FA-E3B5-4AF3-A377-7FA6B23AD50F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C504B-8B8B-47A1-9CBC-6CB2465935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E39FA-E3B5-4AF3-A377-7FA6B23AD50F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C504B-8B8B-47A1-9CBC-6CB2465935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E39FA-E3B5-4AF3-A377-7FA6B23AD50F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C504B-8B8B-47A1-9CBC-6CB2465935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E39FA-E3B5-4AF3-A377-7FA6B23AD50F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C504B-8B8B-47A1-9CBC-6CB2465935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E39FA-E3B5-4AF3-A377-7FA6B23AD50F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C504B-8B8B-47A1-9CBC-6CB2465935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E39FA-E3B5-4AF3-A377-7FA6B23AD50F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FC504B-8B8B-47A1-9CBC-6CB2465935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E39FA-E3B5-4AF3-A377-7FA6B23AD50F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C504B-8B8B-47A1-9CBC-6CB2465935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E39FA-E3B5-4AF3-A377-7FA6B23AD50F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1BFC504B-8B8B-47A1-9CBC-6CB2465935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705E39FA-E3B5-4AF3-A377-7FA6B23AD50F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C504B-8B8B-47A1-9CBC-6CB2465935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05E39FA-E3B5-4AF3-A377-7FA6B23AD50F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BFC504B-8B8B-47A1-9CBC-6CB2465935E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Kelompok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Kewarganegaraan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Politik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Identitas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362200"/>
            <a:ext cx="7848600" cy="304800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Nama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Anggota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Kelompok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1. Dina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Cahyaningtyas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(071911633015)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Devana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Fernanda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Melini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(071911633029)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Riski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Putri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Rahmawati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(071911633041)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Arindika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Ratu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Aisyah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(071911633096)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Anugrah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Rizky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Wardhana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(071911633100)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94488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 smtClean="0">
                <a:latin typeface="Times New Roman" pitchFamily="18" charset="0"/>
                <a:cs typeface="Times New Roman" pitchFamily="18" charset="0"/>
              </a:rPr>
              <a:t>Kesimpulan</a:t>
            </a: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Menurut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peraturan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pemilu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memang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ada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salahnya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memiliki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identitas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berpolitik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Tetapi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terlalu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mendominasi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hal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itu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berbahaya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bagi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persatuan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di Indonesia.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Karena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itu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bijak-bijaklah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politik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identitas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di Indonesia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saat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53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Politik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Identitas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Definisi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olitik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dentitas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tindakan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politik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mengedepankan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identitas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suku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&amp; agama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meraih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dukungan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politik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arti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lain,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Politik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Identitas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praktik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politik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berbasiskan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identitas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kelompok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atas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dasar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etnis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agama,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dominasi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sosial-kultural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lainnya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berdasarkan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kepentingan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politik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644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434892"/>
          </a:xfrm>
        </p:spPr>
        <p:txBody>
          <a:bodyPr>
            <a:noAutofit/>
          </a:bodyPr>
          <a:lstStyle/>
          <a:p>
            <a:r>
              <a:rPr lang="en-US" sz="5400" dirty="0" err="1" smtClean="0">
                <a:latin typeface="Times New Roman" pitchFamily="18" charset="0"/>
                <a:cs typeface="Times New Roman" pitchFamily="18" charset="0"/>
              </a:rPr>
              <a:t>Sejarah</a:t>
            </a: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dirty="0" err="1" smtClean="0">
                <a:latin typeface="Times New Roman" pitchFamily="18" charset="0"/>
                <a:cs typeface="Times New Roman" pitchFamily="18" charset="0"/>
              </a:rPr>
              <a:t>Politik</a:t>
            </a: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dirty="0" err="1" smtClean="0">
                <a:latin typeface="Times New Roman" pitchFamily="18" charset="0"/>
                <a:cs typeface="Times New Roman" pitchFamily="18" charset="0"/>
              </a:rPr>
              <a:t>Identitas</a:t>
            </a: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 di Indonesia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8077200" cy="4525963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dasarnya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politik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identitas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pernah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dilakukan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tahun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1928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menyatukan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berbagai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pemuda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seluruh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Nusantara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Sumpah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Pemuda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Tetapi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awal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mula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muncul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istilah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berawal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Raymon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William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Ledel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yang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penelitian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di Indonesia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tahun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1961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tentang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politik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etnis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terkait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pemilu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partai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tahun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1955.</a:t>
            </a:r>
          </a:p>
        </p:txBody>
      </p:sp>
    </p:spTree>
    <p:extLst>
      <p:ext uri="{BB962C8B-B14F-4D97-AF65-F5344CB8AC3E}">
        <p14:creationId xmlns:p14="http://schemas.microsoft.com/office/powerpoint/2010/main" val="3764230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391"/>
            <a:ext cx="7467600" cy="1577009"/>
          </a:xfrm>
        </p:spPr>
        <p:txBody>
          <a:bodyPr>
            <a:noAutofit/>
          </a:bodyPr>
          <a:lstStyle/>
          <a:p>
            <a:r>
              <a:rPr lang="en-US" sz="5400" dirty="0" err="1" smtClean="0">
                <a:latin typeface="Times New Roman" pitchFamily="18" charset="0"/>
                <a:cs typeface="Times New Roman" pitchFamily="18" charset="0"/>
              </a:rPr>
              <a:t>Ciri-Ciri</a:t>
            </a:r>
            <a:r>
              <a:rPr lang="en-US" sz="5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dirty="0" err="1" smtClean="0">
                <a:latin typeface="Times New Roman" pitchFamily="18" charset="0"/>
                <a:cs typeface="Times New Roman" pitchFamily="18" charset="0"/>
              </a:rPr>
              <a:t>Politik</a:t>
            </a: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dirty="0" err="1" smtClean="0">
                <a:latin typeface="Times New Roman" pitchFamily="18" charset="0"/>
                <a:cs typeface="Times New Roman" pitchFamily="18" charset="0"/>
              </a:rPr>
              <a:t>Identitas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467600" cy="4525963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Simbol-simbol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suku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/agama yang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sering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kandidat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pemilu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pendukung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kandidat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selama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kampanye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identitas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diri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seperti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ras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&amp; agama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landasan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berpolitik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8743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 smtClean="0">
                <a:latin typeface="Times New Roman" pitchFamily="18" charset="0"/>
                <a:cs typeface="Times New Roman" pitchFamily="18" charset="0"/>
              </a:rPr>
              <a:t>Pemicu</a:t>
            </a: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000" dirty="0" err="1" smtClean="0">
                <a:latin typeface="Times New Roman" pitchFamily="18" charset="0"/>
                <a:cs typeface="Times New Roman" pitchFamily="18" charset="0"/>
              </a:rPr>
              <a:t>Politik</a:t>
            </a: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000" dirty="0" err="1" smtClean="0">
                <a:latin typeface="Times New Roman" pitchFamily="18" charset="0"/>
                <a:cs typeface="Times New Roman" pitchFamily="18" charset="0"/>
              </a:rPr>
              <a:t>Identitas</a:t>
            </a:r>
            <a:endParaRPr lang="en-US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Persaingan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Ketat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Polarisasi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Suku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Agama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Paslon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Polarisasi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Suku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Agama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Mayoritas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Pemilih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898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000" dirty="0" err="1" smtClean="0">
                <a:latin typeface="Times New Roman" pitchFamily="18" charset="0"/>
                <a:cs typeface="Times New Roman" pitchFamily="18" charset="0"/>
              </a:rPr>
              <a:t>Kelemahan</a:t>
            </a:r>
            <a:r>
              <a:rPr lang="en-US" sz="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000" dirty="0" err="1" smtClean="0">
                <a:latin typeface="Times New Roman" pitchFamily="18" charset="0"/>
                <a:cs typeface="Times New Roman" pitchFamily="18" charset="0"/>
              </a:rPr>
              <a:t>Politik</a:t>
            </a:r>
            <a:r>
              <a:rPr lang="en-US" sz="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000" dirty="0" err="1" smtClean="0">
                <a:latin typeface="Times New Roman" pitchFamily="18" charset="0"/>
                <a:cs typeface="Times New Roman" pitchFamily="18" charset="0"/>
              </a:rPr>
              <a:t>Identitas</a:t>
            </a:r>
            <a:endParaRPr lang="en-US" sz="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Kelemahan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gerakan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adanya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upaya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menciptakan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kelompok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khusus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contoh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pilkada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di DKI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terjadi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sentimen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politik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identitas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kuat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dimana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pribumi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mengkhususkan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diri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menolak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non-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pribumi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27437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7467600" cy="45259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Hal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terkait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ketika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kekuasaan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ditaklukan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pembagian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kekuasaan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tercapai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pemisahan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pengecualian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diri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diambil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jalan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keluar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menjatuhkan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pasangan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calon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yang lain.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3434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>
                <a:latin typeface="Times New Roman" pitchFamily="18" charset="0"/>
                <a:cs typeface="Times New Roman" pitchFamily="18" charset="0"/>
              </a:rPr>
              <a:t>Kelebihan</a:t>
            </a: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dirty="0" err="1" smtClean="0">
                <a:latin typeface="Times New Roman" pitchFamily="18" charset="0"/>
                <a:cs typeface="Times New Roman" pitchFamily="18" charset="0"/>
              </a:rPr>
              <a:t>Politik</a:t>
            </a: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dirty="0" err="1" smtClean="0">
                <a:latin typeface="Times New Roman" pitchFamily="18" charset="0"/>
                <a:cs typeface="Times New Roman" pitchFamily="18" charset="0"/>
              </a:rPr>
              <a:t>Identitas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Adanya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upaya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tetap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melestarikan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budaya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menjadi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ciri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khas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kelompok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bersangkutan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sehingga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penguatan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budaya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luntur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hilang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44955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1143000"/>
          </a:xfrm>
        </p:spPr>
        <p:txBody>
          <a:bodyPr>
            <a:normAutofit/>
          </a:bodyPr>
          <a:lstStyle/>
          <a:p>
            <a:r>
              <a:rPr lang="en-US" sz="6000" dirty="0" err="1" smtClean="0">
                <a:latin typeface="Times New Roman" pitchFamily="18" charset="0"/>
                <a:cs typeface="Times New Roman" pitchFamily="18" charset="0"/>
              </a:rPr>
              <a:t>Contoh</a:t>
            </a: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000" dirty="0" err="1" smtClean="0">
                <a:latin typeface="Times New Roman" pitchFamily="18" charset="0"/>
                <a:cs typeface="Times New Roman" pitchFamily="18" charset="0"/>
              </a:rPr>
              <a:t>Politik</a:t>
            </a: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000" dirty="0" err="1" smtClean="0">
                <a:latin typeface="Times New Roman" pitchFamily="18" charset="0"/>
                <a:cs typeface="Times New Roman" pitchFamily="18" charset="0"/>
              </a:rPr>
              <a:t>Identitas</a:t>
            </a:r>
            <a:endParaRPr lang="en-US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724400"/>
          </a:xfrm>
        </p:spPr>
        <p:txBody>
          <a:bodyPr>
            <a:no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Perseteruan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politik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Nias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antar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rakyat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Gomoh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rakyat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Teluk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karena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sentimen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kampung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Kontestasi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Presiden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Amerika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Selatan, Donald Trump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perkataannya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mengenai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imigran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Seorang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politisi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Jawa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meyakinkan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orang-orang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juga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berasal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Jawa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karena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keberadaan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identitas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sama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320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673</TotalTime>
  <Words>346</Words>
  <Application>Microsoft Office PowerPoint</Application>
  <PresentationFormat>On-screen Show (4:3)</PresentationFormat>
  <Paragraphs>30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Technic</vt:lpstr>
      <vt:lpstr>Kelompok 2 Kewarganegaraan Politik Identitas</vt:lpstr>
      <vt:lpstr>Politik Identitas</vt:lpstr>
      <vt:lpstr>Sejarah Politik Identitas di Indonesia</vt:lpstr>
      <vt:lpstr>Ciri-Ciri Politik Identitas</vt:lpstr>
      <vt:lpstr>Pemicu Politik Identitas</vt:lpstr>
      <vt:lpstr>Kelemahan Politik Identitas</vt:lpstr>
      <vt:lpstr>PowerPoint Presentation</vt:lpstr>
      <vt:lpstr>Kelebihan Politik Identitas</vt:lpstr>
      <vt:lpstr>Contoh Politik Identitas</vt:lpstr>
      <vt:lpstr>Kesimpulan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willa</dc:creator>
  <cp:lastModifiedBy>willa</cp:lastModifiedBy>
  <cp:revision>17</cp:revision>
  <dcterms:created xsi:type="dcterms:W3CDTF">2019-08-22T13:51:43Z</dcterms:created>
  <dcterms:modified xsi:type="dcterms:W3CDTF">2019-08-23T01:05:25Z</dcterms:modified>
</cp:coreProperties>
</file>