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Frank Ruhl Libre Medium"/>
      <p:regular r:id="rId27"/>
      <p:bold r:id="rId28"/>
    </p:embeddedFont>
    <p:embeddedFont>
      <p:font typeface="Frank Ruhl Libre"/>
      <p:regular r:id="rId29"/>
      <p:bold r:id="rId30"/>
    </p:embeddedFont>
    <p:embeddedFont>
      <p:font typeface="Libre Baskerville"/>
      <p:regular r:id="rId31"/>
      <p:bold r:id="rId32"/>
      <p: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000000"/>
          </p15:clr>
        </p15:guide>
        <p15:guide id="2" pos="2880">
          <p15:clr>
            <a:srgbClr val="000000"/>
          </p15:clr>
        </p15:guide>
      </p15:sldGuideLst>
    </p:ext>
    <p:ext uri="http://customooxmlschemas.google.com/">
      <go:slidesCustomData xmlns:go="http://customooxmlschemas.google.com/" r:id="rId34" roundtripDataSignature="AMtx7mh0E6FYtfKxyBOdRlpZ0kJsmtiQ2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FrankRuhlLibreMedium-bold.fntdata"/><Relationship Id="rId27" Type="http://schemas.openxmlformats.org/officeDocument/2006/relationships/font" Target="fonts/FrankRuhlLibre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rankRuhlLibre-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ibreBaskerville-regular.fntdata"/><Relationship Id="rId30" Type="http://schemas.openxmlformats.org/officeDocument/2006/relationships/font" Target="fonts/FrankRuhlLibre-bold.fntdata"/><Relationship Id="rId11" Type="http://schemas.openxmlformats.org/officeDocument/2006/relationships/slide" Target="slides/slide6.xml"/><Relationship Id="rId33" Type="http://schemas.openxmlformats.org/officeDocument/2006/relationships/font" Target="fonts/LibreBaskerville-italic.fntdata"/><Relationship Id="rId10" Type="http://schemas.openxmlformats.org/officeDocument/2006/relationships/slide" Target="slides/slide5.xml"/><Relationship Id="rId32" Type="http://schemas.openxmlformats.org/officeDocument/2006/relationships/font" Target="fonts/LibreBaskerville-bold.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Google Shape;27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grpSp>
        <p:nvGrpSpPr>
          <p:cNvPr id="10" name="Google Shape;10;p23"/>
          <p:cNvGrpSpPr/>
          <p:nvPr/>
        </p:nvGrpSpPr>
        <p:grpSpPr>
          <a:xfrm>
            <a:off x="2316267" y="304925"/>
            <a:ext cx="4511141" cy="4526108"/>
            <a:chOff x="2316267" y="304925"/>
            <a:chExt cx="4511141" cy="4526108"/>
          </a:xfrm>
        </p:grpSpPr>
        <p:sp>
          <p:nvSpPr>
            <p:cNvPr id="11" name="Google Shape;11;p23"/>
            <p:cNvSpPr/>
            <p:nvPr/>
          </p:nvSpPr>
          <p:spPr>
            <a:xfrm>
              <a:off x="2550175" y="541175"/>
              <a:ext cx="4043700" cy="4053600"/>
            </a:xfrm>
            <a:prstGeom prst="snip2DiagRect">
              <a:avLst>
                <a:gd fmla="val 0" name="adj1"/>
                <a:gd fmla="val 8729" name="adj2"/>
              </a:avLst>
            </a:prstGeom>
            <a:solidFill>
              <a:srgbClr val="FFFFFF"/>
            </a:solidFill>
            <a:ln>
              <a:noFill/>
            </a:ln>
            <a:effectLst>
              <a:outerShdw blurRad="42863" rotWithShape="0" algn="bl" dist="9525">
                <a:srgbClr val="000000">
                  <a:alpha val="6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3"/>
            <p:cNvSpPr/>
            <p:nvPr/>
          </p:nvSpPr>
          <p:spPr>
            <a:xfrm>
              <a:off x="2626375" y="617375"/>
              <a:ext cx="3676062" cy="3706600"/>
            </a:xfrm>
            <a:custGeom>
              <a:rect b="b" l="l" r="r" t="t"/>
              <a:pathLst>
                <a:path extrusionOk="0" h="148264" w="308783">
                  <a:moveTo>
                    <a:pt x="0" y="148264"/>
                  </a:moveTo>
                  <a:lnTo>
                    <a:pt x="0" y="0"/>
                  </a:lnTo>
                  <a:lnTo>
                    <a:pt x="308783" y="0"/>
                  </a:lnTo>
                </a:path>
              </a:pathLst>
            </a:custGeom>
            <a:noFill/>
            <a:ln cap="flat" cmpd="dbl" w="28575">
              <a:solidFill>
                <a:srgbClr val="B0C6D3"/>
              </a:solidFill>
              <a:prstDash val="solid"/>
              <a:round/>
              <a:headEnd len="sm" w="sm" type="none"/>
              <a:tailEnd len="sm" w="sm" type="none"/>
            </a:ln>
          </p:spPr>
        </p:sp>
        <p:sp>
          <p:nvSpPr>
            <p:cNvPr id="13" name="Google Shape;13;p23"/>
            <p:cNvSpPr/>
            <p:nvPr/>
          </p:nvSpPr>
          <p:spPr>
            <a:xfrm rot="10800000">
              <a:off x="2841625" y="811975"/>
              <a:ext cx="3676062" cy="3706600"/>
            </a:xfrm>
            <a:custGeom>
              <a:rect b="b" l="l" r="r" t="t"/>
              <a:pathLst>
                <a:path extrusionOk="0" h="148264" w="308783">
                  <a:moveTo>
                    <a:pt x="0" y="148264"/>
                  </a:moveTo>
                  <a:lnTo>
                    <a:pt x="0" y="0"/>
                  </a:lnTo>
                  <a:lnTo>
                    <a:pt x="308783" y="0"/>
                  </a:lnTo>
                </a:path>
              </a:pathLst>
            </a:custGeom>
            <a:noFill/>
            <a:ln cap="flat" cmpd="dbl" w="28575">
              <a:solidFill>
                <a:srgbClr val="B0C6D3"/>
              </a:solidFill>
              <a:prstDash val="solid"/>
              <a:round/>
              <a:headEnd len="sm" w="sm" type="none"/>
              <a:tailEnd len="sm" w="sm" type="none"/>
            </a:ln>
          </p:spPr>
        </p:sp>
        <p:pic>
          <p:nvPicPr>
            <p:cNvPr id="14" name="Google Shape;14;p23"/>
            <p:cNvPicPr preferRelativeResize="0"/>
            <p:nvPr/>
          </p:nvPicPr>
          <p:blipFill rotWithShape="1">
            <a:blip r:embed="rId2">
              <a:alphaModFix/>
            </a:blip>
            <a:srcRect b="0" l="0" r="0" t="0"/>
            <a:stretch/>
          </p:blipFill>
          <p:spPr>
            <a:xfrm rot="-2700000">
              <a:off x="2700667" y="3795246"/>
              <a:ext cx="152400" cy="1150374"/>
            </a:xfrm>
            <a:prstGeom prst="rect">
              <a:avLst/>
            </a:prstGeom>
            <a:noFill/>
            <a:ln>
              <a:noFill/>
            </a:ln>
          </p:spPr>
        </p:pic>
        <p:pic>
          <p:nvPicPr>
            <p:cNvPr id="15" name="Google Shape;15;p23"/>
            <p:cNvPicPr preferRelativeResize="0"/>
            <p:nvPr/>
          </p:nvPicPr>
          <p:blipFill rotWithShape="1">
            <a:blip r:embed="rId2">
              <a:alphaModFix/>
            </a:blip>
            <a:srcRect b="0" l="0" r="0" t="0"/>
            <a:stretch/>
          </p:blipFill>
          <p:spPr>
            <a:xfrm rot="8100000">
              <a:off x="6290608" y="190338"/>
              <a:ext cx="152400" cy="1150374"/>
            </a:xfrm>
            <a:prstGeom prst="rect">
              <a:avLst/>
            </a:prstGeom>
            <a:noFill/>
            <a:ln>
              <a:noFill/>
            </a:ln>
          </p:spPr>
        </p:pic>
      </p:grpSp>
      <p:sp>
        <p:nvSpPr>
          <p:cNvPr id="16" name="Google Shape;16;p23"/>
          <p:cNvSpPr txBox="1"/>
          <p:nvPr>
            <p:ph type="ctrTitle"/>
          </p:nvPr>
        </p:nvSpPr>
        <p:spPr>
          <a:xfrm>
            <a:off x="2787625" y="1991825"/>
            <a:ext cx="3572100" cy="1159800"/>
          </a:xfrm>
          <a:prstGeom prst="rect">
            <a:avLst/>
          </a:prstGeom>
          <a:noFill/>
          <a:ln>
            <a:noFill/>
          </a:ln>
        </p:spPr>
        <p:txBody>
          <a:bodyPr anchorCtr="0" anchor="ctr" bIns="0" lIns="0" spcFirstLastPara="1" rIns="0" wrap="square" tIns="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grpSp>
        <p:nvGrpSpPr>
          <p:cNvPr id="17" name="Google Shape;17;p23"/>
          <p:cNvGrpSpPr/>
          <p:nvPr/>
        </p:nvGrpSpPr>
        <p:grpSpPr>
          <a:xfrm>
            <a:off x="4357664" y="3735189"/>
            <a:ext cx="428350" cy="428530"/>
            <a:chOff x="1191725" y="238125"/>
            <a:chExt cx="5236550" cy="5238750"/>
          </a:xfrm>
        </p:grpSpPr>
        <p:sp>
          <p:nvSpPr>
            <p:cNvPr id="18" name="Google Shape;18;p23"/>
            <p:cNvSpPr/>
            <p:nvPr/>
          </p:nvSpPr>
          <p:spPr>
            <a:xfrm>
              <a:off x="2218800" y="1278375"/>
              <a:ext cx="1018300" cy="1002925"/>
            </a:xfrm>
            <a:custGeom>
              <a:rect b="b" l="l" r="r" t="t"/>
              <a:pathLst>
                <a:path extrusionOk="0" h="40117" w="40732">
                  <a:moveTo>
                    <a:pt x="0" y="1"/>
                  </a:moveTo>
                  <a:lnTo>
                    <a:pt x="23225" y="40116"/>
                  </a:lnTo>
                  <a:lnTo>
                    <a:pt x="37212" y="36158"/>
                  </a:lnTo>
                  <a:lnTo>
                    <a:pt x="40731" y="22962"/>
                  </a:lnTo>
                  <a:lnTo>
                    <a:pt x="0" y="1"/>
                  </a:lnTo>
                  <a:close/>
                </a:path>
              </a:pathLst>
            </a:custGeom>
            <a:solidFill>
              <a:srgbClr val="B0C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B0C6D3"/>
                </a:solidFill>
                <a:latin typeface="Arial"/>
                <a:ea typeface="Arial"/>
                <a:cs typeface="Arial"/>
                <a:sym typeface="Arial"/>
              </a:endParaRPr>
            </a:p>
          </p:txBody>
        </p:sp>
        <p:sp>
          <p:nvSpPr>
            <p:cNvPr id="19" name="Google Shape;19;p23"/>
            <p:cNvSpPr/>
            <p:nvPr/>
          </p:nvSpPr>
          <p:spPr>
            <a:xfrm>
              <a:off x="2227575" y="3429300"/>
              <a:ext cx="1002925" cy="1018300"/>
            </a:xfrm>
            <a:custGeom>
              <a:rect b="b" l="l" r="r" t="t"/>
              <a:pathLst>
                <a:path extrusionOk="0" h="40732" w="40117">
                  <a:moveTo>
                    <a:pt x="22962" y="1"/>
                  </a:moveTo>
                  <a:lnTo>
                    <a:pt x="1" y="40732"/>
                  </a:lnTo>
                  <a:lnTo>
                    <a:pt x="40116" y="17595"/>
                  </a:lnTo>
                  <a:lnTo>
                    <a:pt x="36158" y="3608"/>
                  </a:lnTo>
                  <a:lnTo>
                    <a:pt x="22962" y="1"/>
                  </a:lnTo>
                  <a:close/>
                </a:path>
              </a:pathLst>
            </a:custGeom>
            <a:solidFill>
              <a:srgbClr val="B0C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B0C6D3"/>
                </a:solidFill>
                <a:latin typeface="Arial"/>
                <a:ea typeface="Arial"/>
                <a:cs typeface="Arial"/>
                <a:sym typeface="Arial"/>
              </a:endParaRPr>
            </a:p>
          </p:txBody>
        </p:sp>
        <p:sp>
          <p:nvSpPr>
            <p:cNvPr id="20" name="Google Shape;20;p23"/>
            <p:cNvSpPr/>
            <p:nvPr/>
          </p:nvSpPr>
          <p:spPr>
            <a:xfrm>
              <a:off x="4385100" y="1267400"/>
              <a:ext cx="1005125" cy="1020500"/>
            </a:xfrm>
            <a:custGeom>
              <a:rect b="b" l="l" r="r" t="t"/>
              <a:pathLst>
                <a:path extrusionOk="0" h="40820" w="40205">
                  <a:moveTo>
                    <a:pt x="40204" y="0"/>
                  </a:moveTo>
                  <a:lnTo>
                    <a:pt x="1" y="23313"/>
                  </a:lnTo>
                  <a:lnTo>
                    <a:pt x="3872" y="37300"/>
                  </a:lnTo>
                  <a:lnTo>
                    <a:pt x="17155" y="40819"/>
                  </a:lnTo>
                  <a:lnTo>
                    <a:pt x="40204" y="0"/>
                  </a:lnTo>
                  <a:close/>
                </a:path>
              </a:pathLst>
            </a:custGeom>
            <a:solidFill>
              <a:srgbClr val="B0C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B0C6D3"/>
                </a:solidFill>
                <a:latin typeface="Arial"/>
                <a:ea typeface="Arial"/>
                <a:cs typeface="Arial"/>
                <a:sym typeface="Arial"/>
              </a:endParaRPr>
            </a:p>
          </p:txBody>
        </p:sp>
        <p:sp>
          <p:nvSpPr>
            <p:cNvPr id="21" name="Google Shape;21;p23"/>
            <p:cNvSpPr/>
            <p:nvPr/>
          </p:nvSpPr>
          <p:spPr>
            <a:xfrm>
              <a:off x="4380700" y="3435900"/>
              <a:ext cx="1018300" cy="1002925"/>
            </a:xfrm>
            <a:custGeom>
              <a:rect b="b" l="l" r="r" t="t"/>
              <a:pathLst>
                <a:path extrusionOk="0" h="40117" w="40732">
                  <a:moveTo>
                    <a:pt x="17507" y="1"/>
                  </a:moveTo>
                  <a:lnTo>
                    <a:pt x="3520" y="3872"/>
                  </a:lnTo>
                  <a:lnTo>
                    <a:pt x="1" y="17155"/>
                  </a:lnTo>
                  <a:lnTo>
                    <a:pt x="40732" y="40116"/>
                  </a:lnTo>
                  <a:lnTo>
                    <a:pt x="17507" y="1"/>
                  </a:lnTo>
                  <a:close/>
                </a:path>
              </a:pathLst>
            </a:custGeom>
            <a:solidFill>
              <a:srgbClr val="B0C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B0C6D3"/>
                </a:solidFill>
                <a:latin typeface="Arial"/>
                <a:ea typeface="Arial"/>
                <a:cs typeface="Arial"/>
                <a:sym typeface="Arial"/>
              </a:endParaRPr>
            </a:p>
          </p:txBody>
        </p:sp>
        <p:sp>
          <p:nvSpPr>
            <p:cNvPr id="22" name="Google Shape;22;p23"/>
            <p:cNvSpPr/>
            <p:nvPr/>
          </p:nvSpPr>
          <p:spPr>
            <a:xfrm>
              <a:off x="1191725" y="238125"/>
              <a:ext cx="5236550" cy="5238750"/>
            </a:xfrm>
            <a:custGeom>
              <a:rect b="b" l="l" r="r" t="t"/>
              <a:pathLst>
                <a:path extrusionOk="0" h="209550" w="209462">
                  <a:moveTo>
                    <a:pt x="103807" y="20761"/>
                  </a:moveTo>
                  <a:lnTo>
                    <a:pt x="103983" y="105391"/>
                  </a:lnTo>
                  <a:lnTo>
                    <a:pt x="103983" y="105391"/>
                  </a:lnTo>
                  <a:lnTo>
                    <a:pt x="89292" y="85245"/>
                  </a:lnTo>
                  <a:lnTo>
                    <a:pt x="103807" y="20761"/>
                  </a:lnTo>
                  <a:close/>
                  <a:moveTo>
                    <a:pt x="125097" y="89644"/>
                  </a:moveTo>
                  <a:lnTo>
                    <a:pt x="189668" y="104335"/>
                  </a:lnTo>
                  <a:lnTo>
                    <a:pt x="103983" y="105391"/>
                  </a:lnTo>
                  <a:lnTo>
                    <a:pt x="120170" y="124481"/>
                  </a:lnTo>
                  <a:lnTo>
                    <a:pt x="105479" y="188964"/>
                  </a:lnTo>
                  <a:lnTo>
                    <a:pt x="103983" y="105391"/>
                  </a:lnTo>
                  <a:lnTo>
                    <a:pt x="84277" y="120082"/>
                  </a:lnTo>
                  <a:lnTo>
                    <a:pt x="19706" y="105391"/>
                  </a:lnTo>
                  <a:lnTo>
                    <a:pt x="103983" y="105391"/>
                  </a:lnTo>
                  <a:lnTo>
                    <a:pt x="125097" y="89644"/>
                  </a:lnTo>
                  <a:close/>
                  <a:moveTo>
                    <a:pt x="104423" y="0"/>
                  </a:moveTo>
                  <a:lnTo>
                    <a:pt x="82518" y="82078"/>
                  </a:lnTo>
                  <a:lnTo>
                    <a:pt x="0" y="105127"/>
                  </a:lnTo>
                  <a:lnTo>
                    <a:pt x="81902" y="127032"/>
                  </a:lnTo>
                  <a:lnTo>
                    <a:pt x="104951" y="209550"/>
                  </a:lnTo>
                  <a:lnTo>
                    <a:pt x="126856" y="127472"/>
                  </a:lnTo>
                  <a:lnTo>
                    <a:pt x="209462" y="104511"/>
                  </a:lnTo>
                  <a:lnTo>
                    <a:pt x="127384" y="82694"/>
                  </a:lnTo>
                  <a:lnTo>
                    <a:pt x="104423" y="0"/>
                  </a:lnTo>
                  <a:close/>
                </a:path>
              </a:pathLst>
            </a:custGeom>
            <a:solidFill>
              <a:srgbClr val="B0C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B0C6D3"/>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24"/>
          <p:cNvSpPr/>
          <p:nvPr/>
        </p:nvSpPr>
        <p:spPr>
          <a:xfrm>
            <a:off x="25" y="-7525"/>
            <a:ext cx="9144000" cy="5151000"/>
          </a:xfrm>
          <a:prstGeom prst="rect">
            <a:avLst/>
          </a:prstGeom>
          <a:solidFill>
            <a:srgbClr val="040E11">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 name="Google Shape;25;p24"/>
          <p:cNvGrpSpPr/>
          <p:nvPr/>
        </p:nvGrpSpPr>
        <p:grpSpPr>
          <a:xfrm>
            <a:off x="312475" y="304925"/>
            <a:ext cx="8519108" cy="4526108"/>
            <a:chOff x="312475" y="304925"/>
            <a:chExt cx="8519108" cy="4526108"/>
          </a:xfrm>
        </p:grpSpPr>
        <p:sp>
          <p:nvSpPr>
            <p:cNvPr id="26" name="Google Shape;26;p24"/>
            <p:cNvSpPr/>
            <p:nvPr/>
          </p:nvSpPr>
          <p:spPr>
            <a:xfrm>
              <a:off x="548725" y="541175"/>
              <a:ext cx="8046600" cy="4053600"/>
            </a:xfrm>
            <a:prstGeom prst="snip2DiagRect">
              <a:avLst>
                <a:gd fmla="val 0" name="adj1"/>
                <a:gd fmla="val 8729" name="adj2"/>
              </a:avLst>
            </a:prstGeom>
            <a:solidFill>
              <a:srgbClr val="FFFFFF"/>
            </a:solidFill>
            <a:ln>
              <a:noFill/>
            </a:ln>
            <a:effectLst>
              <a:outerShdw blurRad="42863" rotWithShape="0" algn="bl" dist="9525">
                <a:srgbClr val="000000">
                  <a:alpha val="6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4"/>
            <p:cNvSpPr/>
            <p:nvPr/>
          </p:nvSpPr>
          <p:spPr>
            <a:xfrm>
              <a:off x="624925" y="617375"/>
              <a:ext cx="7719575" cy="3706600"/>
            </a:xfrm>
            <a:custGeom>
              <a:rect b="b" l="l" r="r" t="t"/>
              <a:pathLst>
                <a:path extrusionOk="0" h="148264" w="308783">
                  <a:moveTo>
                    <a:pt x="0" y="148264"/>
                  </a:moveTo>
                  <a:lnTo>
                    <a:pt x="0" y="0"/>
                  </a:lnTo>
                  <a:lnTo>
                    <a:pt x="308783" y="0"/>
                  </a:lnTo>
                </a:path>
              </a:pathLst>
            </a:custGeom>
            <a:noFill/>
            <a:ln cap="flat" cmpd="dbl" w="28575">
              <a:solidFill>
                <a:srgbClr val="B0C6D3"/>
              </a:solidFill>
              <a:prstDash val="solid"/>
              <a:round/>
              <a:headEnd len="sm" w="sm" type="none"/>
              <a:tailEnd len="sm" w="sm" type="none"/>
            </a:ln>
          </p:spPr>
        </p:sp>
        <p:sp>
          <p:nvSpPr>
            <p:cNvPr id="28" name="Google Shape;28;p24"/>
            <p:cNvSpPr/>
            <p:nvPr/>
          </p:nvSpPr>
          <p:spPr>
            <a:xfrm rot="10800000">
              <a:off x="799550" y="811975"/>
              <a:ext cx="7719575" cy="3706600"/>
            </a:xfrm>
            <a:custGeom>
              <a:rect b="b" l="l" r="r" t="t"/>
              <a:pathLst>
                <a:path extrusionOk="0" h="148264" w="308783">
                  <a:moveTo>
                    <a:pt x="0" y="148264"/>
                  </a:moveTo>
                  <a:lnTo>
                    <a:pt x="0" y="0"/>
                  </a:lnTo>
                  <a:lnTo>
                    <a:pt x="308783" y="0"/>
                  </a:lnTo>
                </a:path>
              </a:pathLst>
            </a:custGeom>
            <a:noFill/>
            <a:ln cap="flat" cmpd="dbl" w="28575">
              <a:solidFill>
                <a:srgbClr val="B0C6D3"/>
              </a:solidFill>
              <a:prstDash val="solid"/>
              <a:round/>
              <a:headEnd len="sm" w="sm" type="none"/>
              <a:tailEnd len="sm" w="sm" type="none"/>
            </a:ln>
          </p:spPr>
        </p:sp>
        <p:pic>
          <p:nvPicPr>
            <p:cNvPr id="29" name="Google Shape;29;p24"/>
            <p:cNvPicPr preferRelativeResize="0"/>
            <p:nvPr/>
          </p:nvPicPr>
          <p:blipFill rotWithShape="1">
            <a:blip r:embed="rId3">
              <a:alphaModFix/>
            </a:blip>
            <a:srcRect b="0" l="0" r="0" t="0"/>
            <a:stretch/>
          </p:blipFill>
          <p:spPr>
            <a:xfrm rot="-2700000">
              <a:off x="696875" y="3795246"/>
              <a:ext cx="152400" cy="1150374"/>
            </a:xfrm>
            <a:prstGeom prst="rect">
              <a:avLst/>
            </a:prstGeom>
            <a:noFill/>
            <a:ln>
              <a:noFill/>
            </a:ln>
          </p:spPr>
        </p:pic>
        <p:pic>
          <p:nvPicPr>
            <p:cNvPr id="30" name="Google Shape;30;p24"/>
            <p:cNvPicPr preferRelativeResize="0"/>
            <p:nvPr/>
          </p:nvPicPr>
          <p:blipFill rotWithShape="1">
            <a:blip r:embed="rId3">
              <a:alphaModFix/>
            </a:blip>
            <a:srcRect b="0" l="0" r="0" t="0"/>
            <a:stretch/>
          </p:blipFill>
          <p:spPr>
            <a:xfrm rot="8100000">
              <a:off x="8294783" y="190338"/>
              <a:ext cx="152400" cy="1150374"/>
            </a:xfrm>
            <a:prstGeom prst="rect">
              <a:avLst/>
            </a:prstGeom>
            <a:noFill/>
            <a:ln>
              <a:noFill/>
            </a:ln>
          </p:spPr>
        </p:pic>
      </p:grpSp>
      <p:sp>
        <p:nvSpPr>
          <p:cNvPr id="31" name="Google Shape;31;p24"/>
          <p:cNvSpPr txBox="1"/>
          <p:nvPr>
            <p:ph idx="12" type="sldNum"/>
          </p:nvPr>
        </p:nvSpPr>
        <p:spPr>
          <a:xfrm>
            <a:off x="4297650" y="4594775"/>
            <a:ext cx="548700" cy="548700"/>
          </a:xfrm>
          <a:prstGeom prst="rect">
            <a:avLst/>
          </a:prstGeom>
          <a:noFill/>
          <a:ln>
            <a:noFill/>
          </a:ln>
          <a:effectLst>
            <a:outerShdw blurRad="42863" rotWithShape="0" algn="bl" dir="5400000" dist="9525">
              <a:srgbClr val="000000">
                <a:alpha val="40000"/>
              </a:srgbClr>
            </a:outerShdw>
          </a:effectLst>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bg>
      <p:bgPr>
        <a:blipFill>
          <a:blip r:embed="rId2">
            <a:alphaModFix/>
          </a:blip>
          <a:stretch>
            <a:fillRect/>
          </a:stretch>
        </a:blipFill>
      </p:bgPr>
    </p:bg>
    <p:spTree>
      <p:nvGrpSpPr>
        <p:cNvPr id="32" name="Shape 32"/>
        <p:cNvGrpSpPr/>
        <p:nvPr/>
      </p:nvGrpSpPr>
      <p:grpSpPr>
        <a:xfrm>
          <a:off x="0" y="0"/>
          <a:ext cx="0" cy="0"/>
          <a:chOff x="0" y="0"/>
          <a:chExt cx="0" cy="0"/>
        </a:xfrm>
      </p:grpSpPr>
      <p:sp>
        <p:nvSpPr>
          <p:cNvPr id="33" name="Google Shape;33;p25"/>
          <p:cNvSpPr/>
          <p:nvPr/>
        </p:nvSpPr>
        <p:spPr>
          <a:xfrm>
            <a:off x="25" y="-7525"/>
            <a:ext cx="9144000" cy="5151000"/>
          </a:xfrm>
          <a:prstGeom prst="rect">
            <a:avLst/>
          </a:prstGeom>
          <a:solidFill>
            <a:srgbClr val="040E11">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 name="Google Shape;34;p25"/>
          <p:cNvGrpSpPr/>
          <p:nvPr/>
        </p:nvGrpSpPr>
        <p:grpSpPr>
          <a:xfrm>
            <a:off x="2316267" y="304925"/>
            <a:ext cx="4511141" cy="4526108"/>
            <a:chOff x="2316267" y="304925"/>
            <a:chExt cx="4511141" cy="4526108"/>
          </a:xfrm>
        </p:grpSpPr>
        <p:sp>
          <p:nvSpPr>
            <p:cNvPr id="35" name="Google Shape;35;p25"/>
            <p:cNvSpPr/>
            <p:nvPr/>
          </p:nvSpPr>
          <p:spPr>
            <a:xfrm>
              <a:off x="2550175" y="541175"/>
              <a:ext cx="4043700" cy="4053600"/>
            </a:xfrm>
            <a:prstGeom prst="snip2DiagRect">
              <a:avLst>
                <a:gd fmla="val 0" name="adj1"/>
                <a:gd fmla="val 8729" name="adj2"/>
              </a:avLst>
            </a:prstGeom>
            <a:solidFill>
              <a:srgbClr val="FFFFFF"/>
            </a:solidFill>
            <a:ln>
              <a:noFill/>
            </a:ln>
            <a:effectLst>
              <a:outerShdw blurRad="42863" rotWithShape="0" algn="bl" dist="9525">
                <a:srgbClr val="000000">
                  <a:alpha val="6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5"/>
            <p:cNvSpPr/>
            <p:nvPr/>
          </p:nvSpPr>
          <p:spPr>
            <a:xfrm>
              <a:off x="2626375" y="617375"/>
              <a:ext cx="3676062" cy="3706600"/>
            </a:xfrm>
            <a:custGeom>
              <a:rect b="b" l="l" r="r" t="t"/>
              <a:pathLst>
                <a:path extrusionOk="0" h="148264" w="308783">
                  <a:moveTo>
                    <a:pt x="0" y="148264"/>
                  </a:moveTo>
                  <a:lnTo>
                    <a:pt x="0" y="0"/>
                  </a:lnTo>
                  <a:lnTo>
                    <a:pt x="308783" y="0"/>
                  </a:lnTo>
                </a:path>
              </a:pathLst>
            </a:custGeom>
            <a:noFill/>
            <a:ln cap="flat" cmpd="dbl" w="28575">
              <a:solidFill>
                <a:srgbClr val="B0C6D3"/>
              </a:solidFill>
              <a:prstDash val="solid"/>
              <a:round/>
              <a:headEnd len="sm" w="sm" type="none"/>
              <a:tailEnd len="sm" w="sm" type="none"/>
            </a:ln>
          </p:spPr>
        </p:sp>
        <p:sp>
          <p:nvSpPr>
            <p:cNvPr id="37" name="Google Shape;37;p25"/>
            <p:cNvSpPr/>
            <p:nvPr/>
          </p:nvSpPr>
          <p:spPr>
            <a:xfrm rot="10800000">
              <a:off x="2841625" y="811975"/>
              <a:ext cx="3676062" cy="3706600"/>
            </a:xfrm>
            <a:custGeom>
              <a:rect b="b" l="l" r="r" t="t"/>
              <a:pathLst>
                <a:path extrusionOk="0" h="148264" w="308783">
                  <a:moveTo>
                    <a:pt x="0" y="148264"/>
                  </a:moveTo>
                  <a:lnTo>
                    <a:pt x="0" y="0"/>
                  </a:lnTo>
                  <a:lnTo>
                    <a:pt x="308783" y="0"/>
                  </a:lnTo>
                </a:path>
              </a:pathLst>
            </a:custGeom>
            <a:noFill/>
            <a:ln cap="flat" cmpd="dbl" w="28575">
              <a:solidFill>
                <a:srgbClr val="B0C6D3"/>
              </a:solidFill>
              <a:prstDash val="solid"/>
              <a:round/>
              <a:headEnd len="sm" w="sm" type="none"/>
              <a:tailEnd len="sm" w="sm" type="none"/>
            </a:ln>
          </p:spPr>
        </p:sp>
        <p:pic>
          <p:nvPicPr>
            <p:cNvPr id="38" name="Google Shape;38;p25"/>
            <p:cNvPicPr preferRelativeResize="0"/>
            <p:nvPr/>
          </p:nvPicPr>
          <p:blipFill rotWithShape="1">
            <a:blip r:embed="rId3">
              <a:alphaModFix/>
            </a:blip>
            <a:srcRect b="0" l="0" r="0" t="0"/>
            <a:stretch/>
          </p:blipFill>
          <p:spPr>
            <a:xfrm rot="-2700000">
              <a:off x="2700667" y="3795246"/>
              <a:ext cx="152400" cy="1150374"/>
            </a:xfrm>
            <a:prstGeom prst="rect">
              <a:avLst/>
            </a:prstGeom>
            <a:noFill/>
            <a:ln>
              <a:noFill/>
            </a:ln>
          </p:spPr>
        </p:pic>
        <p:pic>
          <p:nvPicPr>
            <p:cNvPr id="39" name="Google Shape;39;p25"/>
            <p:cNvPicPr preferRelativeResize="0"/>
            <p:nvPr/>
          </p:nvPicPr>
          <p:blipFill rotWithShape="1">
            <a:blip r:embed="rId3">
              <a:alphaModFix/>
            </a:blip>
            <a:srcRect b="0" l="0" r="0" t="0"/>
            <a:stretch/>
          </p:blipFill>
          <p:spPr>
            <a:xfrm rot="8100000">
              <a:off x="6290608" y="190338"/>
              <a:ext cx="152400" cy="1150374"/>
            </a:xfrm>
            <a:prstGeom prst="rect">
              <a:avLst/>
            </a:prstGeom>
            <a:noFill/>
            <a:ln>
              <a:noFill/>
            </a:ln>
          </p:spPr>
        </p:pic>
      </p:grpSp>
      <p:sp>
        <p:nvSpPr>
          <p:cNvPr id="40" name="Google Shape;40;p25"/>
          <p:cNvSpPr txBox="1"/>
          <p:nvPr>
            <p:ph idx="1" type="body"/>
          </p:nvPr>
        </p:nvSpPr>
        <p:spPr>
          <a:xfrm>
            <a:off x="3009700" y="1187400"/>
            <a:ext cx="3124500" cy="2768700"/>
          </a:xfrm>
          <a:prstGeom prst="rect">
            <a:avLst/>
          </a:prstGeom>
          <a:noFill/>
          <a:ln>
            <a:noFill/>
          </a:ln>
        </p:spPr>
        <p:txBody>
          <a:bodyPr anchorCtr="0" anchor="ctr" bIns="0" lIns="0" spcFirstLastPara="1" rIns="0" wrap="square" tIns="0">
            <a:noAutofit/>
          </a:bodyPr>
          <a:lstStyle>
            <a:lvl1pPr indent="-342900" lvl="0" marL="457200" algn="ctr">
              <a:lnSpc>
                <a:spcPct val="100000"/>
              </a:lnSpc>
              <a:spcBef>
                <a:spcPts val="600"/>
              </a:spcBef>
              <a:spcAft>
                <a:spcPts val="0"/>
              </a:spcAft>
              <a:buSzPts val="1800"/>
              <a:buFont typeface="Libre Baskerville"/>
              <a:buChar char="➢"/>
              <a:defRPr i="1" sz="1800">
                <a:latin typeface="Libre Baskerville"/>
                <a:ea typeface="Libre Baskerville"/>
                <a:cs typeface="Libre Baskerville"/>
                <a:sym typeface="Libre Baskerville"/>
              </a:defRPr>
            </a:lvl1pPr>
            <a:lvl2pPr indent="-342900" lvl="1" marL="914400" algn="ctr">
              <a:lnSpc>
                <a:spcPct val="100000"/>
              </a:lnSpc>
              <a:spcBef>
                <a:spcPts val="0"/>
              </a:spcBef>
              <a:spcAft>
                <a:spcPts val="0"/>
              </a:spcAft>
              <a:buSzPts val="1800"/>
              <a:buFont typeface="Libre Baskerville"/>
              <a:buChar char="￫"/>
              <a:defRPr i="1" sz="1800">
                <a:latin typeface="Libre Baskerville"/>
                <a:ea typeface="Libre Baskerville"/>
                <a:cs typeface="Libre Baskerville"/>
                <a:sym typeface="Libre Baskerville"/>
              </a:defRPr>
            </a:lvl2pPr>
            <a:lvl3pPr indent="-342900" lvl="2" marL="1371600" algn="ctr">
              <a:lnSpc>
                <a:spcPct val="100000"/>
              </a:lnSpc>
              <a:spcBef>
                <a:spcPts val="0"/>
              </a:spcBef>
              <a:spcAft>
                <a:spcPts val="0"/>
              </a:spcAft>
              <a:buSzPts val="1800"/>
              <a:buFont typeface="Libre Baskerville"/>
              <a:buChar char="￫"/>
              <a:defRPr i="1" sz="1800">
                <a:latin typeface="Libre Baskerville"/>
                <a:ea typeface="Libre Baskerville"/>
                <a:cs typeface="Libre Baskerville"/>
                <a:sym typeface="Libre Baskerville"/>
              </a:defRPr>
            </a:lvl3pPr>
            <a:lvl4pPr indent="-342900" lvl="3" marL="1828800" algn="ctr">
              <a:lnSpc>
                <a:spcPct val="100000"/>
              </a:lnSpc>
              <a:spcBef>
                <a:spcPts val="0"/>
              </a:spcBef>
              <a:spcAft>
                <a:spcPts val="0"/>
              </a:spcAft>
              <a:buSzPts val="1800"/>
              <a:buFont typeface="Libre Baskerville"/>
              <a:buChar char="￫"/>
              <a:defRPr i="1" sz="1800">
                <a:latin typeface="Libre Baskerville"/>
                <a:ea typeface="Libre Baskerville"/>
                <a:cs typeface="Libre Baskerville"/>
                <a:sym typeface="Libre Baskerville"/>
              </a:defRPr>
            </a:lvl4pPr>
            <a:lvl5pPr indent="-342900" lvl="4" marL="2286000" algn="ctr">
              <a:lnSpc>
                <a:spcPct val="100000"/>
              </a:lnSpc>
              <a:spcBef>
                <a:spcPts val="0"/>
              </a:spcBef>
              <a:spcAft>
                <a:spcPts val="0"/>
              </a:spcAft>
              <a:buSzPts val="1800"/>
              <a:buFont typeface="Libre Baskerville"/>
              <a:buChar char="￫"/>
              <a:defRPr i="1" sz="1800">
                <a:latin typeface="Libre Baskerville"/>
                <a:ea typeface="Libre Baskerville"/>
                <a:cs typeface="Libre Baskerville"/>
                <a:sym typeface="Libre Baskerville"/>
              </a:defRPr>
            </a:lvl5pPr>
            <a:lvl6pPr indent="-342900" lvl="5" marL="2743200" algn="ctr">
              <a:lnSpc>
                <a:spcPct val="100000"/>
              </a:lnSpc>
              <a:spcBef>
                <a:spcPts val="0"/>
              </a:spcBef>
              <a:spcAft>
                <a:spcPts val="0"/>
              </a:spcAft>
              <a:buSzPts val="1800"/>
              <a:buFont typeface="Libre Baskerville"/>
              <a:buChar char="￫"/>
              <a:defRPr i="1" sz="1800">
                <a:latin typeface="Libre Baskerville"/>
                <a:ea typeface="Libre Baskerville"/>
                <a:cs typeface="Libre Baskerville"/>
                <a:sym typeface="Libre Baskerville"/>
              </a:defRPr>
            </a:lvl6pPr>
            <a:lvl7pPr indent="-342900" lvl="6" marL="3200400" algn="ctr">
              <a:lnSpc>
                <a:spcPct val="100000"/>
              </a:lnSpc>
              <a:spcBef>
                <a:spcPts val="0"/>
              </a:spcBef>
              <a:spcAft>
                <a:spcPts val="0"/>
              </a:spcAft>
              <a:buSzPts val="1800"/>
              <a:buFont typeface="Libre Baskerville"/>
              <a:buChar char="￫"/>
              <a:defRPr i="1" sz="1800">
                <a:latin typeface="Libre Baskerville"/>
                <a:ea typeface="Libre Baskerville"/>
                <a:cs typeface="Libre Baskerville"/>
                <a:sym typeface="Libre Baskerville"/>
              </a:defRPr>
            </a:lvl7pPr>
            <a:lvl8pPr indent="-342900" lvl="7" marL="3657600" algn="ctr">
              <a:lnSpc>
                <a:spcPct val="100000"/>
              </a:lnSpc>
              <a:spcBef>
                <a:spcPts val="0"/>
              </a:spcBef>
              <a:spcAft>
                <a:spcPts val="0"/>
              </a:spcAft>
              <a:buSzPts val="1800"/>
              <a:buFont typeface="Libre Baskerville"/>
              <a:buChar char="￫"/>
              <a:defRPr i="1" sz="1800">
                <a:latin typeface="Libre Baskerville"/>
                <a:ea typeface="Libre Baskerville"/>
                <a:cs typeface="Libre Baskerville"/>
                <a:sym typeface="Libre Baskerville"/>
              </a:defRPr>
            </a:lvl8pPr>
            <a:lvl9pPr indent="-342900" lvl="8" marL="4114800" algn="ctr">
              <a:lnSpc>
                <a:spcPct val="100000"/>
              </a:lnSpc>
              <a:spcBef>
                <a:spcPts val="0"/>
              </a:spcBef>
              <a:spcAft>
                <a:spcPts val="0"/>
              </a:spcAft>
              <a:buSzPts val="1800"/>
              <a:buFont typeface="Libre Baskerville"/>
              <a:buChar char="￫"/>
              <a:defRPr i="1" sz="1800">
                <a:latin typeface="Libre Baskerville"/>
                <a:ea typeface="Libre Baskerville"/>
                <a:cs typeface="Libre Baskerville"/>
                <a:sym typeface="Libre Baskerville"/>
              </a:defRPr>
            </a:lvl9pPr>
          </a:lstStyle>
          <a:p/>
        </p:txBody>
      </p:sp>
      <p:sp>
        <p:nvSpPr>
          <p:cNvPr id="41" name="Google Shape;41;p25"/>
          <p:cNvSpPr txBox="1"/>
          <p:nvPr/>
        </p:nvSpPr>
        <p:spPr>
          <a:xfrm>
            <a:off x="3593400" y="628969"/>
            <a:ext cx="1957200" cy="6537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7200"/>
              <a:buFont typeface="Arial"/>
              <a:buNone/>
            </a:pPr>
            <a:r>
              <a:rPr b="0" i="0" lang="en-US" sz="7200" u="none" cap="none" strike="noStrike">
                <a:solidFill>
                  <a:srgbClr val="B0C6D3"/>
                </a:solidFill>
                <a:latin typeface="Frank Ruhl Libre"/>
                <a:ea typeface="Frank Ruhl Libre"/>
                <a:cs typeface="Frank Ruhl Libre"/>
                <a:sym typeface="Frank Ruhl Libre"/>
              </a:rPr>
              <a:t>“</a:t>
            </a:r>
            <a:endParaRPr b="0" i="0" sz="7200" u="none" cap="none" strike="noStrike">
              <a:solidFill>
                <a:srgbClr val="B0C6D3"/>
              </a:solidFill>
              <a:latin typeface="Frank Ruhl Libre"/>
              <a:ea typeface="Frank Ruhl Libre"/>
              <a:cs typeface="Frank Ruhl Libre"/>
              <a:sym typeface="Frank Ruhl Libre"/>
            </a:endParaRPr>
          </a:p>
        </p:txBody>
      </p:sp>
      <p:sp>
        <p:nvSpPr>
          <p:cNvPr id="42" name="Google Shape;42;p25"/>
          <p:cNvSpPr txBox="1"/>
          <p:nvPr>
            <p:ph idx="12" type="sldNum"/>
          </p:nvPr>
        </p:nvSpPr>
        <p:spPr>
          <a:xfrm>
            <a:off x="4297650" y="4594775"/>
            <a:ext cx="548700" cy="548700"/>
          </a:xfrm>
          <a:prstGeom prst="rect">
            <a:avLst/>
          </a:prstGeom>
          <a:noFill/>
          <a:ln>
            <a:noFill/>
          </a:ln>
          <a:effectLst>
            <a:outerShdw blurRad="42863" rotWithShape="0" algn="bl" dir="5400000" dist="9525">
              <a:srgbClr val="000000">
                <a:alpha val="40000"/>
              </a:srgbClr>
            </a:outerShdw>
          </a:effectLst>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bg>
      <p:bgPr>
        <a:blipFill>
          <a:blip r:embed="rId2">
            <a:alphaModFix/>
          </a:blip>
          <a:stretch>
            <a:fillRect/>
          </a:stretch>
        </a:blipFill>
      </p:bgPr>
    </p:bg>
    <p:spTree>
      <p:nvGrpSpPr>
        <p:cNvPr id="43" name="Shape 43"/>
        <p:cNvGrpSpPr/>
        <p:nvPr/>
      </p:nvGrpSpPr>
      <p:grpSpPr>
        <a:xfrm>
          <a:off x="0" y="0"/>
          <a:ext cx="0" cy="0"/>
          <a:chOff x="0" y="0"/>
          <a:chExt cx="0" cy="0"/>
        </a:xfrm>
      </p:grpSpPr>
      <p:grpSp>
        <p:nvGrpSpPr>
          <p:cNvPr id="44" name="Google Shape;44;p26"/>
          <p:cNvGrpSpPr/>
          <p:nvPr/>
        </p:nvGrpSpPr>
        <p:grpSpPr>
          <a:xfrm>
            <a:off x="2316267" y="304925"/>
            <a:ext cx="4511141" cy="4526108"/>
            <a:chOff x="2316267" y="304925"/>
            <a:chExt cx="4511141" cy="4526108"/>
          </a:xfrm>
        </p:grpSpPr>
        <p:sp>
          <p:nvSpPr>
            <p:cNvPr id="45" name="Google Shape;45;p26"/>
            <p:cNvSpPr/>
            <p:nvPr/>
          </p:nvSpPr>
          <p:spPr>
            <a:xfrm>
              <a:off x="2550175" y="541175"/>
              <a:ext cx="4043700" cy="4053600"/>
            </a:xfrm>
            <a:prstGeom prst="snip2DiagRect">
              <a:avLst>
                <a:gd fmla="val 0" name="adj1"/>
                <a:gd fmla="val 8729" name="adj2"/>
              </a:avLst>
            </a:prstGeom>
            <a:solidFill>
              <a:srgbClr val="FFFFFF"/>
            </a:solidFill>
            <a:ln>
              <a:noFill/>
            </a:ln>
            <a:effectLst>
              <a:outerShdw blurRad="42863" rotWithShape="0" algn="bl" dist="9525">
                <a:srgbClr val="000000">
                  <a:alpha val="6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6"/>
            <p:cNvSpPr/>
            <p:nvPr/>
          </p:nvSpPr>
          <p:spPr>
            <a:xfrm>
              <a:off x="2626375" y="617375"/>
              <a:ext cx="3676062" cy="3706600"/>
            </a:xfrm>
            <a:custGeom>
              <a:rect b="b" l="l" r="r" t="t"/>
              <a:pathLst>
                <a:path extrusionOk="0" h="148264" w="308783">
                  <a:moveTo>
                    <a:pt x="0" y="148264"/>
                  </a:moveTo>
                  <a:lnTo>
                    <a:pt x="0" y="0"/>
                  </a:lnTo>
                  <a:lnTo>
                    <a:pt x="308783" y="0"/>
                  </a:lnTo>
                </a:path>
              </a:pathLst>
            </a:custGeom>
            <a:noFill/>
            <a:ln cap="flat" cmpd="dbl" w="28575">
              <a:solidFill>
                <a:srgbClr val="B0C6D3"/>
              </a:solidFill>
              <a:prstDash val="solid"/>
              <a:round/>
              <a:headEnd len="sm" w="sm" type="none"/>
              <a:tailEnd len="sm" w="sm" type="none"/>
            </a:ln>
          </p:spPr>
        </p:sp>
        <p:sp>
          <p:nvSpPr>
            <p:cNvPr id="47" name="Google Shape;47;p26"/>
            <p:cNvSpPr/>
            <p:nvPr/>
          </p:nvSpPr>
          <p:spPr>
            <a:xfrm rot="10800000">
              <a:off x="2841625" y="811975"/>
              <a:ext cx="3676062" cy="3706600"/>
            </a:xfrm>
            <a:custGeom>
              <a:rect b="b" l="l" r="r" t="t"/>
              <a:pathLst>
                <a:path extrusionOk="0" h="148264" w="308783">
                  <a:moveTo>
                    <a:pt x="0" y="148264"/>
                  </a:moveTo>
                  <a:lnTo>
                    <a:pt x="0" y="0"/>
                  </a:lnTo>
                  <a:lnTo>
                    <a:pt x="308783" y="0"/>
                  </a:lnTo>
                </a:path>
              </a:pathLst>
            </a:custGeom>
            <a:noFill/>
            <a:ln cap="flat" cmpd="dbl" w="28575">
              <a:solidFill>
                <a:srgbClr val="B0C6D3"/>
              </a:solidFill>
              <a:prstDash val="solid"/>
              <a:round/>
              <a:headEnd len="sm" w="sm" type="none"/>
              <a:tailEnd len="sm" w="sm" type="none"/>
            </a:ln>
          </p:spPr>
        </p:sp>
        <p:pic>
          <p:nvPicPr>
            <p:cNvPr id="48" name="Google Shape;48;p26"/>
            <p:cNvPicPr preferRelativeResize="0"/>
            <p:nvPr/>
          </p:nvPicPr>
          <p:blipFill rotWithShape="1">
            <a:blip r:embed="rId3">
              <a:alphaModFix/>
            </a:blip>
            <a:srcRect b="0" l="0" r="0" t="0"/>
            <a:stretch/>
          </p:blipFill>
          <p:spPr>
            <a:xfrm rot="-2700000">
              <a:off x="2700667" y="3795246"/>
              <a:ext cx="152400" cy="1150374"/>
            </a:xfrm>
            <a:prstGeom prst="rect">
              <a:avLst/>
            </a:prstGeom>
            <a:noFill/>
            <a:ln>
              <a:noFill/>
            </a:ln>
          </p:spPr>
        </p:pic>
        <p:pic>
          <p:nvPicPr>
            <p:cNvPr id="49" name="Google Shape;49;p26"/>
            <p:cNvPicPr preferRelativeResize="0"/>
            <p:nvPr/>
          </p:nvPicPr>
          <p:blipFill rotWithShape="1">
            <a:blip r:embed="rId3">
              <a:alphaModFix/>
            </a:blip>
            <a:srcRect b="0" l="0" r="0" t="0"/>
            <a:stretch/>
          </p:blipFill>
          <p:spPr>
            <a:xfrm rot="8100000">
              <a:off x="6290608" y="190338"/>
              <a:ext cx="152400" cy="1150374"/>
            </a:xfrm>
            <a:prstGeom prst="rect">
              <a:avLst/>
            </a:prstGeom>
            <a:noFill/>
            <a:ln>
              <a:noFill/>
            </a:ln>
          </p:spPr>
        </p:pic>
      </p:grpSp>
      <p:sp>
        <p:nvSpPr>
          <p:cNvPr id="50" name="Google Shape;50;p26"/>
          <p:cNvSpPr txBox="1"/>
          <p:nvPr>
            <p:ph type="ctrTitle"/>
          </p:nvPr>
        </p:nvSpPr>
        <p:spPr>
          <a:xfrm>
            <a:off x="2795175" y="1668850"/>
            <a:ext cx="3553500" cy="11598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51" name="Google Shape;51;p26"/>
          <p:cNvSpPr txBox="1"/>
          <p:nvPr>
            <p:ph idx="1" type="subTitle"/>
          </p:nvPr>
        </p:nvSpPr>
        <p:spPr>
          <a:xfrm>
            <a:off x="2795175" y="2948146"/>
            <a:ext cx="3553500" cy="2979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SzPts val="1600"/>
              <a:buNone/>
              <a:defRPr sz="1600">
                <a:solidFill>
                  <a:srgbClr val="B0C6D3"/>
                </a:solidFill>
              </a:defRPr>
            </a:lvl1pPr>
            <a:lvl2pPr lvl="1" algn="ctr">
              <a:lnSpc>
                <a:spcPct val="100000"/>
              </a:lnSpc>
              <a:spcBef>
                <a:spcPts val="0"/>
              </a:spcBef>
              <a:spcAft>
                <a:spcPts val="0"/>
              </a:spcAft>
              <a:buSzPts val="1600"/>
              <a:buNone/>
              <a:defRPr sz="1600">
                <a:solidFill>
                  <a:srgbClr val="B0C6D3"/>
                </a:solidFill>
              </a:defRPr>
            </a:lvl2pPr>
            <a:lvl3pPr lvl="2" algn="ctr">
              <a:lnSpc>
                <a:spcPct val="100000"/>
              </a:lnSpc>
              <a:spcBef>
                <a:spcPts val="0"/>
              </a:spcBef>
              <a:spcAft>
                <a:spcPts val="0"/>
              </a:spcAft>
              <a:buSzPts val="1600"/>
              <a:buNone/>
              <a:defRPr sz="1600">
                <a:solidFill>
                  <a:srgbClr val="B0C6D3"/>
                </a:solidFill>
              </a:defRPr>
            </a:lvl3pPr>
            <a:lvl4pPr lvl="3" algn="ctr">
              <a:lnSpc>
                <a:spcPct val="100000"/>
              </a:lnSpc>
              <a:spcBef>
                <a:spcPts val="0"/>
              </a:spcBef>
              <a:spcAft>
                <a:spcPts val="0"/>
              </a:spcAft>
              <a:buSzPts val="1600"/>
              <a:buNone/>
              <a:defRPr sz="1600">
                <a:solidFill>
                  <a:srgbClr val="B0C6D3"/>
                </a:solidFill>
              </a:defRPr>
            </a:lvl4pPr>
            <a:lvl5pPr lvl="4" algn="ctr">
              <a:lnSpc>
                <a:spcPct val="100000"/>
              </a:lnSpc>
              <a:spcBef>
                <a:spcPts val="0"/>
              </a:spcBef>
              <a:spcAft>
                <a:spcPts val="0"/>
              </a:spcAft>
              <a:buSzPts val="1600"/>
              <a:buNone/>
              <a:defRPr sz="1600">
                <a:solidFill>
                  <a:srgbClr val="B0C6D3"/>
                </a:solidFill>
              </a:defRPr>
            </a:lvl5pPr>
            <a:lvl6pPr lvl="5" algn="ctr">
              <a:lnSpc>
                <a:spcPct val="100000"/>
              </a:lnSpc>
              <a:spcBef>
                <a:spcPts val="0"/>
              </a:spcBef>
              <a:spcAft>
                <a:spcPts val="0"/>
              </a:spcAft>
              <a:buSzPts val="1600"/>
              <a:buNone/>
              <a:defRPr sz="1600">
                <a:solidFill>
                  <a:srgbClr val="B0C6D3"/>
                </a:solidFill>
              </a:defRPr>
            </a:lvl6pPr>
            <a:lvl7pPr lvl="6" algn="ctr">
              <a:lnSpc>
                <a:spcPct val="100000"/>
              </a:lnSpc>
              <a:spcBef>
                <a:spcPts val="0"/>
              </a:spcBef>
              <a:spcAft>
                <a:spcPts val="0"/>
              </a:spcAft>
              <a:buSzPts val="1600"/>
              <a:buNone/>
              <a:defRPr sz="1600">
                <a:solidFill>
                  <a:srgbClr val="B0C6D3"/>
                </a:solidFill>
              </a:defRPr>
            </a:lvl7pPr>
            <a:lvl8pPr lvl="7" algn="ctr">
              <a:lnSpc>
                <a:spcPct val="100000"/>
              </a:lnSpc>
              <a:spcBef>
                <a:spcPts val="0"/>
              </a:spcBef>
              <a:spcAft>
                <a:spcPts val="0"/>
              </a:spcAft>
              <a:buSzPts val="1600"/>
              <a:buNone/>
              <a:defRPr sz="1600">
                <a:solidFill>
                  <a:srgbClr val="B0C6D3"/>
                </a:solidFill>
              </a:defRPr>
            </a:lvl8pPr>
            <a:lvl9pPr lvl="8" algn="ctr">
              <a:lnSpc>
                <a:spcPct val="100000"/>
              </a:lnSpc>
              <a:spcBef>
                <a:spcPts val="0"/>
              </a:spcBef>
              <a:spcAft>
                <a:spcPts val="0"/>
              </a:spcAft>
              <a:buSzPts val="1600"/>
              <a:buNone/>
              <a:defRPr sz="1600">
                <a:solidFill>
                  <a:srgbClr val="B0C6D3"/>
                </a:solidFill>
              </a:defRPr>
            </a:lvl9pPr>
          </a:lstStyle>
          <a:p/>
        </p:txBody>
      </p:sp>
      <p:grpSp>
        <p:nvGrpSpPr>
          <p:cNvPr id="52" name="Google Shape;52;p26"/>
          <p:cNvGrpSpPr/>
          <p:nvPr/>
        </p:nvGrpSpPr>
        <p:grpSpPr>
          <a:xfrm>
            <a:off x="4357664" y="3735189"/>
            <a:ext cx="428350" cy="428530"/>
            <a:chOff x="1191725" y="238125"/>
            <a:chExt cx="5236550" cy="5238750"/>
          </a:xfrm>
        </p:grpSpPr>
        <p:sp>
          <p:nvSpPr>
            <p:cNvPr id="53" name="Google Shape;53;p26"/>
            <p:cNvSpPr/>
            <p:nvPr/>
          </p:nvSpPr>
          <p:spPr>
            <a:xfrm>
              <a:off x="2218800" y="1278375"/>
              <a:ext cx="1018300" cy="1002925"/>
            </a:xfrm>
            <a:custGeom>
              <a:rect b="b" l="l" r="r" t="t"/>
              <a:pathLst>
                <a:path extrusionOk="0" h="40117" w="40732">
                  <a:moveTo>
                    <a:pt x="0" y="1"/>
                  </a:moveTo>
                  <a:lnTo>
                    <a:pt x="23225" y="40116"/>
                  </a:lnTo>
                  <a:lnTo>
                    <a:pt x="37212" y="36158"/>
                  </a:lnTo>
                  <a:lnTo>
                    <a:pt x="40731" y="22962"/>
                  </a:lnTo>
                  <a:lnTo>
                    <a:pt x="0" y="1"/>
                  </a:lnTo>
                  <a:close/>
                </a:path>
              </a:pathLst>
            </a:custGeom>
            <a:solidFill>
              <a:srgbClr val="B0C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B0C6D3"/>
                </a:solidFill>
                <a:latin typeface="Arial"/>
                <a:ea typeface="Arial"/>
                <a:cs typeface="Arial"/>
                <a:sym typeface="Arial"/>
              </a:endParaRPr>
            </a:p>
          </p:txBody>
        </p:sp>
        <p:sp>
          <p:nvSpPr>
            <p:cNvPr id="54" name="Google Shape;54;p26"/>
            <p:cNvSpPr/>
            <p:nvPr/>
          </p:nvSpPr>
          <p:spPr>
            <a:xfrm>
              <a:off x="2227575" y="3429300"/>
              <a:ext cx="1002925" cy="1018300"/>
            </a:xfrm>
            <a:custGeom>
              <a:rect b="b" l="l" r="r" t="t"/>
              <a:pathLst>
                <a:path extrusionOk="0" h="40732" w="40117">
                  <a:moveTo>
                    <a:pt x="22962" y="1"/>
                  </a:moveTo>
                  <a:lnTo>
                    <a:pt x="1" y="40732"/>
                  </a:lnTo>
                  <a:lnTo>
                    <a:pt x="40116" y="17595"/>
                  </a:lnTo>
                  <a:lnTo>
                    <a:pt x="36158" y="3608"/>
                  </a:lnTo>
                  <a:lnTo>
                    <a:pt x="22962" y="1"/>
                  </a:lnTo>
                  <a:close/>
                </a:path>
              </a:pathLst>
            </a:custGeom>
            <a:solidFill>
              <a:srgbClr val="B0C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B0C6D3"/>
                </a:solidFill>
                <a:latin typeface="Arial"/>
                <a:ea typeface="Arial"/>
                <a:cs typeface="Arial"/>
                <a:sym typeface="Arial"/>
              </a:endParaRPr>
            </a:p>
          </p:txBody>
        </p:sp>
        <p:sp>
          <p:nvSpPr>
            <p:cNvPr id="55" name="Google Shape;55;p26"/>
            <p:cNvSpPr/>
            <p:nvPr/>
          </p:nvSpPr>
          <p:spPr>
            <a:xfrm>
              <a:off x="4385100" y="1267400"/>
              <a:ext cx="1005125" cy="1020500"/>
            </a:xfrm>
            <a:custGeom>
              <a:rect b="b" l="l" r="r" t="t"/>
              <a:pathLst>
                <a:path extrusionOk="0" h="40820" w="40205">
                  <a:moveTo>
                    <a:pt x="40204" y="0"/>
                  </a:moveTo>
                  <a:lnTo>
                    <a:pt x="1" y="23313"/>
                  </a:lnTo>
                  <a:lnTo>
                    <a:pt x="3872" y="37300"/>
                  </a:lnTo>
                  <a:lnTo>
                    <a:pt x="17155" y="40819"/>
                  </a:lnTo>
                  <a:lnTo>
                    <a:pt x="40204" y="0"/>
                  </a:lnTo>
                  <a:close/>
                </a:path>
              </a:pathLst>
            </a:custGeom>
            <a:solidFill>
              <a:srgbClr val="B0C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B0C6D3"/>
                </a:solidFill>
                <a:latin typeface="Arial"/>
                <a:ea typeface="Arial"/>
                <a:cs typeface="Arial"/>
                <a:sym typeface="Arial"/>
              </a:endParaRPr>
            </a:p>
          </p:txBody>
        </p:sp>
        <p:sp>
          <p:nvSpPr>
            <p:cNvPr id="56" name="Google Shape;56;p26"/>
            <p:cNvSpPr/>
            <p:nvPr/>
          </p:nvSpPr>
          <p:spPr>
            <a:xfrm>
              <a:off x="4380700" y="3435900"/>
              <a:ext cx="1018300" cy="1002925"/>
            </a:xfrm>
            <a:custGeom>
              <a:rect b="b" l="l" r="r" t="t"/>
              <a:pathLst>
                <a:path extrusionOk="0" h="40117" w="40732">
                  <a:moveTo>
                    <a:pt x="17507" y="1"/>
                  </a:moveTo>
                  <a:lnTo>
                    <a:pt x="3520" y="3872"/>
                  </a:lnTo>
                  <a:lnTo>
                    <a:pt x="1" y="17155"/>
                  </a:lnTo>
                  <a:lnTo>
                    <a:pt x="40732" y="40116"/>
                  </a:lnTo>
                  <a:lnTo>
                    <a:pt x="17507" y="1"/>
                  </a:lnTo>
                  <a:close/>
                </a:path>
              </a:pathLst>
            </a:custGeom>
            <a:solidFill>
              <a:srgbClr val="B0C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B0C6D3"/>
                </a:solidFill>
                <a:latin typeface="Arial"/>
                <a:ea typeface="Arial"/>
                <a:cs typeface="Arial"/>
                <a:sym typeface="Arial"/>
              </a:endParaRPr>
            </a:p>
          </p:txBody>
        </p:sp>
        <p:sp>
          <p:nvSpPr>
            <p:cNvPr id="57" name="Google Shape;57;p26"/>
            <p:cNvSpPr/>
            <p:nvPr/>
          </p:nvSpPr>
          <p:spPr>
            <a:xfrm>
              <a:off x="1191725" y="238125"/>
              <a:ext cx="5236550" cy="5238750"/>
            </a:xfrm>
            <a:custGeom>
              <a:rect b="b" l="l" r="r" t="t"/>
              <a:pathLst>
                <a:path extrusionOk="0" h="209550" w="209462">
                  <a:moveTo>
                    <a:pt x="103807" y="20761"/>
                  </a:moveTo>
                  <a:lnTo>
                    <a:pt x="103983" y="105391"/>
                  </a:lnTo>
                  <a:lnTo>
                    <a:pt x="103983" y="105391"/>
                  </a:lnTo>
                  <a:lnTo>
                    <a:pt x="89292" y="85245"/>
                  </a:lnTo>
                  <a:lnTo>
                    <a:pt x="103807" y="20761"/>
                  </a:lnTo>
                  <a:close/>
                  <a:moveTo>
                    <a:pt x="125097" y="89644"/>
                  </a:moveTo>
                  <a:lnTo>
                    <a:pt x="189668" y="104335"/>
                  </a:lnTo>
                  <a:lnTo>
                    <a:pt x="103983" y="105391"/>
                  </a:lnTo>
                  <a:lnTo>
                    <a:pt x="120170" y="124481"/>
                  </a:lnTo>
                  <a:lnTo>
                    <a:pt x="105479" y="188964"/>
                  </a:lnTo>
                  <a:lnTo>
                    <a:pt x="103983" y="105391"/>
                  </a:lnTo>
                  <a:lnTo>
                    <a:pt x="84277" y="120082"/>
                  </a:lnTo>
                  <a:lnTo>
                    <a:pt x="19706" y="105391"/>
                  </a:lnTo>
                  <a:lnTo>
                    <a:pt x="103983" y="105391"/>
                  </a:lnTo>
                  <a:lnTo>
                    <a:pt x="125097" y="89644"/>
                  </a:lnTo>
                  <a:close/>
                  <a:moveTo>
                    <a:pt x="104423" y="0"/>
                  </a:moveTo>
                  <a:lnTo>
                    <a:pt x="82518" y="82078"/>
                  </a:lnTo>
                  <a:lnTo>
                    <a:pt x="0" y="105127"/>
                  </a:lnTo>
                  <a:lnTo>
                    <a:pt x="81902" y="127032"/>
                  </a:lnTo>
                  <a:lnTo>
                    <a:pt x="104951" y="209550"/>
                  </a:lnTo>
                  <a:lnTo>
                    <a:pt x="126856" y="127472"/>
                  </a:lnTo>
                  <a:lnTo>
                    <a:pt x="209462" y="104511"/>
                  </a:lnTo>
                  <a:lnTo>
                    <a:pt x="127384" y="82694"/>
                  </a:lnTo>
                  <a:lnTo>
                    <a:pt x="104423" y="0"/>
                  </a:lnTo>
                  <a:close/>
                </a:path>
              </a:pathLst>
            </a:custGeom>
            <a:solidFill>
              <a:srgbClr val="B0C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B0C6D3"/>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27"/>
          <p:cNvSpPr/>
          <p:nvPr/>
        </p:nvSpPr>
        <p:spPr>
          <a:xfrm>
            <a:off x="25" y="-7525"/>
            <a:ext cx="9144000" cy="5151000"/>
          </a:xfrm>
          <a:prstGeom prst="rect">
            <a:avLst/>
          </a:prstGeom>
          <a:solidFill>
            <a:srgbClr val="040E11">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 name="Google Shape;60;p27"/>
          <p:cNvGrpSpPr/>
          <p:nvPr/>
        </p:nvGrpSpPr>
        <p:grpSpPr>
          <a:xfrm>
            <a:off x="312475" y="304925"/>
            <a:ext cx="8519108" cy="4526108"/>
            <a:chOff x="312475" y="304925"/>
            <a:chExt cx="8519108" cy="4526108"/>
          </a:xfrm>
        </p:grpSpPr>
        <p:sp>
          <p:nvSpPr>
            <p:cNvPr id="61" name="Google Shape;61;p27"/>
            <p:cNvSpPr/>
            <p:nvPr/>
          </p:nvSpPr>
          <p:spPr>
            <a:xfrm>
              <a:off x="548725" y="541175"/>
              <a:ext cx="8046600" cy="4053600"/>
            </a:xfrm>
            <a:prstGeom prst="snip2DiagRect">
              <a:avLst>
                <a:gd fmla="val 0" name="adj1"/>
                <a:gd fmla="val 8729" name="adj2"/>
              </a:avLst>
            </a:prstGeom>
            <a:solidFill>
              <a:srgbClr val="FFFFFF"/>
            </a:solidFill>
            <a:ln>
              <a:noFill/>
            </a:ln>
            <a:effectLst>
              <a:outerShdw blurRad="42863" rotWithShape="0" algn="bl" dist="9525">
                <a:srgbClr val="000000">
                  <a:alpha val="6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7"/>
            <p:cNvSpPr/>
            <p:nvPr/>
          </p:nvSpPr>
          <p:spPr>
            <a:xfrm>
              <a:off x="624925" y="617375"/>
              <a:ext cx="7719575" cy="3706600"/>
            </a:xfrm>
            <a:custGeom>
              <a:rect b="b" l="l" r="r" t="t"/>
              <a:pathLst>
                <a:path extrusionOk="0" h="148264" w="308783">
                  <a:moveTo>
                    <a:pt x="0" y="148264"/>
                  </a:moveTo>
                  <a:lnTo>
                    <a:pt x="0" y="0"/>
                  </a:lnTo>
                  <a:lnTo>
                    <a:pt x="308783" y="0"/>
                  </a:lnTo>
                </a:path>
              </a:pathLst>
            </a:custGeom>
            <a:noFill/>
            <a:ln cap="flat" cmpd="dbl" w="28575">
              <a:solidFill>
                <a:srgbClr val="B0C6D3"/>
              </a:solidFill>
              <a:prstDash val="solid"/>
              <a:round/>
              <a:headEnd len="sm" w="sm" type="none"/>
              <a:tailEnd len="sm" w="sm" type="none"/>
            </a:ln>
          </p:spPr>
        </p:sp>
        <p:sp>
          <p:nvSpPr>
            <p:cNvPr id="63" name="Google Shape;63;p27"/>
            <p:cNvSpPr/>
            <p:nvPr/>
          </p:nvSpPr>
          <p:spPr>
            <a:xfrm rot="10800000">
              <a:off x="799550" y="811975"/>
              <a:ext cx="7719575" cy="3706600"/>
            </a:xfrm>
            <a:custGeom>
              <a:rect b="b" l="l" r="r" t="t"/>
              <a:pathLst>
                <a:path extrusionOk="0" h="148264" w="308783">
                  <a:moveTo>
                    <a:pt x="0" y="148264"/>
                  </a:moveTo>
                  <a:lnTo>
                    <a:pt x="0" y="0"/>
                  </a:lnTo>
                  <a:lnTo>
                    <a:pt x="308783" y="0"/>
                  </a:lnTo>
                </a:path>
              </a:pathLst>
            </a:custGeom>
            <a:noFill/>
            <a:ln cap="flat" cmpd="dbl" w="28575">
              <a:solidFill>
                <a:srgbClr val="B0C6D3"/>
              </a:solidFill>
              <a:prstDash val="solid"/>
              <a:round/>
              <a:headEnd len="sm" w="sm" type="none"/>
              <a:tailEnd len="sm" w="sm" type="none"/>
            </a:ln>
          </p:spPr>
        </p:sp>
        <p:pic>
          <p:nvPicPr>
            <p:cNvPr id="64" name="Google Shape;64;p27"/>
            <p:cNvPicPr preferRelativeResize="0"/>
            <p:nvPr/>
          </p:nvPicPr>
          <p:blipFill rotWithShape="1">
            <a:blip r:embed="rId3">
              <a:alphaModFix/>
            </a:blip>
            <a:srcRect b="0" l="0" r="0" t="0"/>
            <a:stretch/>
          </p:blipFill>
          <p:spPr>
            <a:xfrm rot="-2700000">
              <a:off x="696875" y="3795246"/>
              <a:ext cx="152400" cy="1150374"/>
            </a:xfrm>
            <a:prstGeom prst="rect">
              <a:avLst/>
            </a:prstGeom>
            <a:noFill/>
            <a:ln>
              <a:noFill/>
            </a:ln>
          </p:spPr>
        </p:pic>
        <p:pic>
          <p:nvPicPr>
            <p:cNvPr id="65" name="Google Shape;65;p27"/>
            <p:cNvPicPr preferRelativeResize="0"/>
            <p:nvPr/>
          </p:nvPicPr>
          <p:blipFill rotWithShape="1">
            <a:blip r:embed="rId3">
              <a:alphaModFix/>
            </a:blip>
            <a:srcRect b="0" l="0" r="0" t="0"/>
            <a:stretch/>
          </p:blipFill>
          <p:spPr>
            <a:xfrm rot="8100000">
              <a:off x="8294783" y="190338"/>
              <a:ext cx="152400" cy="1150374"/>
            </a:xfrm>
            <a:prstGeom prst="rect">
              <a:avLst/>
            </a:prstGeom>
            <a:noFill/>
            <a:ln>
              <a:noFill/>
            </a:ln>
          </p:spPr>
        </p:pic>
      </p:grpSp>
      <p:grpSp>
        <p:nvGrpSpPr>
          <p:cNvPr id="66" name="Google Shape;66;p27"/>
          <p:cNvGrpSpPr/>
          <p:nvPr/>
        </p:nvGrpSpPr>
        <p:grpSpPr>
          <a:xfrm>
            <a:off x="4433231" y="1195444"/>
            <a:ext cx="277537" cy="277654"/>
            <a:chOff x="1191725" y="238125"/>
            <a:chExt cx="5236550" cy="5238750"/>
          </a:xfrm>
        </p:grpSpPr>
        <p:sp>
          <p:nvSpPr>
            <p:cNvPr id="67" name="Google Shape;67;p27"/>
            <p:cNvSpPr/>
            <p:nvPr/>
          </p:nvSpPr>
          <p:spPr>
            <a:xfrm>
              <a:off x="2218800" y="1278375"/>
              <a:ext cx="1018300" cy="1002925"/>
            </a:xfrm>
            <a:custGeom>
              <a:rect b="b" l="l" r="r" t="t"/>
              <a:pathLst>
                <a:path extrusionOk="0" h="40117" w="40732">
                  <a:moveTo>
                    <a:pt x="0" y="1"/>
                  </a:moveTo>
                  <a:lnTo>
                    <a:pt x="23225" y="40116"/>
                  </a:lnTo>
                  <a:lnTo>
                    <a:pt x="37212" y="36158"/>
                  </a:lnTo>
                  <a:lnTo>
                    <a:pt x="40731" y="22962"/>
                  </a:lnTo>
                  <a:lnTo>
                    <a:pt x="0" y="1"/>
                  </a:lnTo>
                  <a:close/>
                </a:path>
              </a:pathLst>
            </a:custGeom>
            <a:solidFill>
              <a:srgbClr val="B0C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B0C6D3"/>
                </a:solidFill>
                <a:latin typeface="Arial"/>
                <a:ea typeface="Arial"/>
                <a:cs typeface="Arial"/>
                <a:sym typeface="Arial"/>
              </a:endParaRPr>
            </a:p>
          </p:txBody>
        </p:sp>
        <p:sp>
          <p:nvSpPr>
            <p:cNvPr id="68" name="Google Shape;68;p27"/>
            <p:cNvSpPr/>
            <p:nvPr/>
          </p:nvSpPr>
          <p:spPr>
            <a:xfrm>
              <a:off x="2227575" y="3429300"/>
              <a:ext cx="1002925" cy="1018300"/>
            </a:xfrm>
            <a:custGeom>
              <a:rect b="b" l="l" r="r" t="t"/>
              <a:pathLst>
                <a:path extrusionOk="0" h="40732" w="40117">
                  <a:moveTo>
                    <a:pt x="22962" y="1"/>
                  </a:moveTo>
                  <a:lnTo>
                    <a:pt x="1" y="40732"/>
                  </a:lnTo>
                  <a:lnTo>
                    <a:pt x="40116" y="17595"/>
                  </a:lnTo>
                  <a:lnTo>
                    <a:pt x="36158" y="3608"/>
                  </a:lnTo>
                  <a:lnTo>
                    <a:pt x="22962" y="1"/>
                  </a:lnTo>
                  <a:close/>
                </a:path>
              </a:pathLst>
            </a:custGeom>
            <a:solidFill>
              <a:srgbClr val="B0C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B0C6D3"/>
                </a:solidFill>
                <a:latin typeface="Arial"/>
                <a:ea typeface="Arial"/>
                <a:cs typeface="Arial"/>
                <a:sym typeface="Arial"/>
              </a:endParaRPr>
            </a:p>
          </p:txBody>
        </p:sp>
        <p:sp>
          <p:nvSpPr>
            <p:cNvPr id="69" name="Google Shape;69;p27"/>
            <p:cNvSpPr/>
            <p:nvPr/>
          </p:nvSpPr>
          <p:spPr>
            <a:xfrm>
              <a:off x="4385100" y="1267400"/>
              <a:ext cx="1005125" cy="1020500"/>
            </a:xfrm>
            <a:custGeom>
              <a:rect b="b" l="l" r="r" t="t"/>
              <a:pathLst>
                <a:path extrusionOk="0" h="40820" w="40205">
                  <a:moveTo>
                    <a:pt x="40204" y="0"/>
                  </a:moveTo>
                  <a:lnTo>
                    <a:pt x="1" y="23313"/>
                  </a:lnTo>
                  <a:lnTo>
                    <a:pt x="3872" y="37300"/>
                  </a:lnTo>
                  <a:lnTo>
                    <a:pt x="17155" y="40819"/>
                  </a:lnTo>
                  <a:lnTo>
                    <a:pt x="40204" y="0"/>
                  </a:lnTo>
                  <a:close/>
                </a:path>
              </a:pathLst>
            </a:custGeom>
            <a:solidFill>
              <a:srgbClr val="B0C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B0C6D3"/>
                </a:solidFill>
                <a:latin typeface="Arial"/>
                <a:ea typeface="Arial"/>
                <a:cs typeface="Arial"/>
                <a:sym typeface="Arial"/>
              </a:endParaRPr>
            </a:p>
          </p:txBody>
        </p:sp>
        <p:sp>
          <p:nvSpPr>
            <p:cNvPr id="70" name="Google Shape;70;p27"/>
            <p:cNvSpPr/>
            <p:nvPr/>
          </p:nvSpPr>
          <p:spPr>
            <a:xfrm>
              <a:off x="4380700" y="3435900"/>
              <a:ext cx="1018300" cy="1002925"/>
            </a:xfrm>
            <a:custGeom>
              <a:rect b="b" l="l" r="r" t="t"/>
              <a:pathLst>
                <a:path extrusionOk="0" h="40117" w="40732">
                  <a:moveTo>
                    <a:pt x="17507" y="1"/>
                  </a:moveTo>
                  <a:lnTo>
                    <a:pt x="3520" y="3872"/>
                  </a:lnTo>
                  <a:lnTo>
                    <a:pt x="1" y="17155"/>
                  </a:lnTo>
                  <a:lnTo>
                    <a:pt x="40732" y="40116"/>
                  </a:lnTo>
                  <a:lnTo>
                    <a:pt x="17507" y="1"/>
                  </a:lnTo>
                  <a:close/>
                </a:path>
              </a:pathLst>
            </a:custGeom>
            <a:solidFill>
              <a:srgbClr val="B0C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B0C6D3"/>
                </a:solidFill>
                <a:latin typeface="Arial"/>
                <a:ea typeface="Arial"/>
                <a:cs typeface="Arial"/>
                <a:sym typeface="Arial"/>
              </a:endParaRPr>
            </a:p>
          </p:txBody>
        </p:sp>
        <p:sp>
          <p:nvSpPr>
            <p:cNvPr id="71" name="Google Shape;71;p27"/>
            <p:cNvSpPr/>
            <p:nvPr/>
          </p:nvSpPr>
          <p:spPr>
            <a:xfrm>
              <a:off x="1191725" y="238125"/>
              <a:ext cx="5236550" cy="5238750"/>
            </a:xfrm>
            <a:custGeom>
              <a:rect b="b" l="l" r="r" t="t"/>
              <a:pathLst>
                <a:path extrusionOk="0" h="209550" w="209462">
                  <a:moveTo>
                    <a:pt x="103807" y="20761"/>
                  </a:moveTo>
                  <a:lnTo>
                    <a:pt x="103983" y="105391"/>
                  </a:lnTo>
                  <a:lnTo>
                    <a:pt x="103983" y="105391"/>
                  </a:lnTo>
                  <a:lnTo>
                    <a:pt x="89292" y="85245"/>
                  </a:lnTo>
                  <a:lnTo>
                    <a:pt x="103807" y="20761"/>
                  </a:lnTo>
                  <a:close/>
                  <a:moveTo>
                    <a:pt x="125097" y="89644"/>
                  </a:moveTo>
                  <a:lnTo>
                    <a:pt x="189668" y="104335"/>
                  </a:lnTo>
                  <a:lnTo>
                    <a:pt x="103983" y="105391"/>
                  </a:lnTo>
                  <a:lnTo>
                    <a:pt x="120170" y="124481"/>
                  </a:lnTo>
                  <a:lnTo>
                    <a:pt x="105479" y="188964"/>
                  </a:lnTo>
                  <a:lnTo>
                    <a:pt x="103983" y="105391"/>
                  </a:lnTo>
                  <a:lnTo>
                    <a:pt x="84277" y="120082"/>
                  </a:lnTo>
                  <a:lnTo>
                    <a:pt x="19706" y="105391"/>
                  </a:lnTo>
                  <a:lnTo>
                    <a:pt x="103983" y="105391"/>
                  </a:lnTo>
                  <a:lnTo>
                    <a:pt x="125097" y="89644"/>
                  </a:lnTo>
                  <a:close/>
                  <a:moveTo>
                    <a:pt x="104423" y="0"/>
                  </a:moveTo>
                  <a:lnTo>
                    <a:pt x="82518" y="82078"/>
                  </a:lnTo>
                  <a:lnTo>
                    <a:pt x="0" y="105127"/>
                  </a:lnTo>
                  <a:lnTo>
                    <a:pt x="81902" y="127032"/>
                  </a:lnTo>
                  <a:lnTo>
                    <a:pt x="104951" y="209550"/>
                  </a:lnTo>
                  <a:lnTo>
                    <a:pt x="126856" y="127472"/>
                  </a:lnTo>
                  <a:lnTo>
                    <a:pt x="209462" y="104511"/>
                  </a:lnTo>
                  <a:lnTo>
                    <a:pt x="127384" y="82694"/>
                  </a:lnTo>
                  <a:lnTo>
                    <a:pt x="104423" y="0"/>
                  </a:lnTo>
                  <a:close/>
                </a:path>
              </a:pathLst>
            </a:custGeom>
            <a:solidFill>
              <a:srgbClr val="B0C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B0C6D3"/>
                </a:solidFill>
                <a:latin typeface="Arial"/>
                <a:ea typeface="Arial"/>
                <a:cs typeface="Arial"/>
                <a:sym typeface="Arial"/>
              </a:endParaRPr>
            </a:p>
          </p:txBody>
        </p:sp>
      </p:grpSp>
      <p:sp>
        <p:nvSpPr>
          <p:cNvPr id="72" name="Google Shape;72;p27"/>
          <p:cNvSpPr txBox="1"/>
          <p:nvPr>
            <p:ph type="title"/>
          </p:nvPr>
        </p:nvSpPr>
        <p:spPr>
          <a:xfrm>
            <a:off x="1003200" y="617375"/>
            <a:ext cx="7137600" cy="548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73" name="Google Shape;73;p27"/>
          <p:cNvSpPr txBox="1"/>
          <p:nvPr>
            <p:ph idx="1" type="body"/>
          </p:nvPr>
        </p:nvSpPr>
        <p:spPr>
          <a:xfrm>
            <a:off x="1003200" y="1563725"/>
            <a:ext cx="7137600" cy="2760300"/>
          </a:xfrm>
          <a:prstGeom prst="rect">
            <a:avLst/>
          </a:prstGeom>
          <a:noFill/>
          <a:ln>
            <a:noFill/>
          </a:ln>
        </p:spPr>
        <p:txBody>
          <a:bodyPr anchorCtr="0" anchor="t" bIns="0" lIns="0" spcFirstLastPara="1" rIns="0" wrap="square" tIns="0">
            <a:noAutofit/>
          </a:bodyPr>
          <a:lstStyle>
            <a:lvl1pPr indent="-381000" lvl="0" marL="457200" algn="l">
              <a:lnSpc>
                <a:spcPct val="100000"/>
              </a:lnSpc>
              <a:spcBef>
                <a:spcPts val="600"/>
              </a:spcBef>
              <a:spcAft>
                <a:spcPts val="0"/>
              </a:spcAft>
              <a:buSzPts val="24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sp>
        <p:nvSpPr>
          <p:cNvPr id="74" name="Google Shape;74;p27"/>
          <p:cNvSpPr txBox="1"/>
          <p:nvPr>
            <p:ph idx="12" type="sldNum"/>
          </p:nvPr>
        </p:nvSpPr>
        <p:spPr>
          <a:xfrm>
            <a:off x="4297650" y="4594775"/>
            <a:ext cx="548700" cy="548700"/>
          </a:xfrm>
          <a:prstGeom prst="rect">
            <a:avLst/>
          </a:prstGeom>
          <a:noFill/>
          <a:ln>
            <a:noFill/>
          </a:ln>
          <a:effectLst>
            <a:outerShdw blurRad="42863" rotWithShape="0" algn="bl" dir="5400000" dist="9525">
              <a:srgbClr val="000000">
                <a:alpha val="40000"/>
              </a:srgbClr>
            </a:outerShdw>
          </a:effectLst>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bg>
      <p:bgPr>
        <a:blipFill>
          <a:blip r:embed="rId2">
            <a:alphaModFix/>
          </a:blip>
          <a:stretch>
            <a:fillRect/>
          </a:stretch>
        </a:blipFill>
      </p:bgPr>
    </p:bg>
    <p:spTree>
      <p:nvGrpSpPr>
        <p:cNvPr id="75" name="Shape 75"/>
        <p:cNvGrpSpPr/>
        <p:nvPr/>
      </p:nvGrpSpPr>
      <p:grpSpPr>
        <a:xfrm>
          <a:off x="0" y="0"/>
          <a:ext cx="0" cy="0"/>
          <a:chOff x="0" y="0"/>
          <a:chExt cx="0" cy="0"/>
        </a:xfrm>
      </p:grpSpPr>
      <p:sp>
        <p:nvSpPr>
          <p:cNvPr id="76" name="Google Shape;76;p28"/>
          <p:cNvSpPr/>
          <p:nvPr/>
        </p:nvSpPr>
        <p:spPr>
          <a:xfrm>
            <a:off x="25" y="-7525"/>
            <a:ext cx="9144000" cy="5151000"/>
          </a:xfrm>
          <a:prstGeom prst="rect">
            <a:avLst/>
          </a:prstGeom>
          <a:solidFill>
            <a:srgbClr val="040E11">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7" name="Google Shape;77;p28"/>
          <p:cNvGrpSpPr/>
          <p:nvPr/>
        </p:nvGrpSpPr>
        <p:grpSpPr>
          <a:xfrm>
            <a:off x="312475" y="304925"/>
            <a:ext cx="8519108" cy="4526108"/>
            <a:chOff x="312475" y="304925"/>
            <a:chExt cx="8519108" cy="4526108"/>
          </a:xfrm>
        </p:grpSpPr>
        <p:sp>
          <p:nvSpPr>
            <p:cNvPr id="78" name="Google Shape;78;p28"/>
            <p:cNvSpPr/>
            <p:nvPr/>
          </p:nvSpPr>
          <p:spPr>
            <a:xfrm>
              <a:off x="548725" y="541175"/>
              <a:ext cx="8046600" cy="4053600"/>
            </a:xfrm>
            <a:prstGeom prst="snip2DiagRect">
              <a:avLst>
                <a:gd fmla="val 0" name="adj1"/>
                <a:gd fmla="val 8729" name="adj2"/>
              </a:avLst>
            </a:prstGeom>
            <a:solidFill>
              <a:srgbClr val="FFFFFF"/>
            </a:solidFill>
            <a:ln>
              <a:noFill/>
            </a:ln>
            <a:effectLst>
              <a:outerShdw blurRad="42863" rotWithShape="0" algn="bl" dist="9525">
                <a:srgbClr val="000000">
                  <a:alpha val="6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8"/>
            <p:cNvSpPr/>
            <p:nvPr/>
          </p:nvSpPr>
          <p:spPr>
            <a:xfrm>
              <a:off x="624925" y="617375"/>
              <a:ext cx="7719575" cy="3706600"/>
            </a:xfrm>
            <a:custGeom>
              <a:rect b="b" l="l" r="r" t="t"/>
              <a:pathLst>
                <a:path extrusionOk="0" h="148264" w="308783">
                  <a:moveTo>
                    <a:pt x="0" y="148264"/>
                  </a:moveTo>
                  <a:lnTo>
                    <a:pt x="0" y="0"/>
                  </a:lnTo>
                  <a:lnTo>
                    <a:pt x="308783" y="0"/>
                  </a:lnTo>
                </a:path>
              </a:pathLst>
            </a:custGeom>
            <a:noFill/>
            <a:ln cap="flat" cmpd="dbl" w="28575">
              <a:solidFill>
                <a:srgbClr val="B0C6D3"/>
              </a:solidFill>
              <a:prstDash val="solid"/>
              <a:round/>
              <a:headEnd len="sm" w="sm" type="none"/>
              <a:tailEnd len="sm" w="sm" type="none"/>
            </a:ln>
          </p:spPr>
        </p:sp>
        <p:sp>
          <p:nvSpPr>
            <p:cNvPr id="80" name="Google Shape;80;p28"/>
            <p:cNvSpPr/>
            <p:nvPr/>
          </p:nvSpPr>
          <p:spPr>
            <a:xfrm rot="10800000">
              <a:off x="799550" y="811975"/>
              <a:ext cx="7719575" cy="3706600"/>
            </a:xfrm>
            <a:custGeom>
              <a:rect b="b" l="l" r="r" t="t"/>
              <a:pathLst>
                <a:path extrusionOk="0" h="148264" w="308783">
                  <a:moveTo>
                    <a:pt x="0" y="148264"/>
                  </a:moveTo>
                  <a:lnTo>
                    <a:pt x="0" y="0"/>
                  </a:lnTo>
                  <a:lnTo>
                    <a:pt x="308783" y="0"/>
                  </a:lnTo>
                </a:path>
              </a:pathLst>
            </a:custGeom>
            <a:noFill/>
            <a:ln cap="flat" cmpd="dbl" w="28575">
              <a:solidFill>
                <a:srgbClr val="B0C6D3"/>
              </a:solidFill>
              <a:prstDash val="solid"/>
              <a:round/>
              <a:headEnd len="sm" w="sm" type="none"/>
              <a:tailEnd len="sm" w="sm" type="none"/>
            </a:ln>
          </p:spPr>
        </p:sp>
        <p:pic>
          <p:nvPicPr>
            <p:cNvPr id="81" name="Google Shape;81;p28"/>
            <p:cNvPicPr preferRelativeResize="0"/>
            <p:nvPr/>
          </p:nvPicPr>
          <p:blipFill rotWithShape="1">
            <a:blip r:embed="rId3">
              <a:alphaModFix/>
            </a:blip>
            <a:srcRect b="0" l="0" r="0" t="0"/>
            <a:stretch/>
          </p:blipFill>
          <p:spPr>
            <a:xfrm rot="-2700000">
              <a:off x="696875" y="3795246"/>
              <a:ext cx="152400" cy="1150374"/>
            </a:xfrm>
            <a:prstGeom prst="rect">
              <a:avLst/>
            </a:prstGeom>
            <a:noFill/>
            <a:ln>
              <a:noFill/>
            </a:ln>
          </p:spPr>
        </p:pic>
        <p:pic>
          <p:nvPicPr>
            <p:cNvPr id="82" name="Google Shape;82;p28"/>
            <p:cNvPicPr preferRelativeResize="0"/>
            <p:nvPr/>
          </p:nvPicPr>
          <p:blipFill rotWithShape="1">
            <a:blip r:embed="rId3">
              <a:alphaModFix/>
            </a:blip>
            <a:srcRect b="0" l="0" r="0" t="0"/>
            <a:stretch/>
          </p:blipFill>
          <p:spPr>
            <a:xfrm rot="8100000">
              <a:off x="8294783" y="190338"/>
              <a:ext cx="152400" cy="1150374"/>
            </a:xfrm>
            <a:prstGeom prst="rect">
              <a:avLst/>
            </a:prstGeom>
            <a:noFill/>
            <a:ln>
              <a:noFill/>
            </a:ln>
          </p:spPr>
        </p:pic>
      </p:grpSp>
      <p:grpSp>
        <p:nvGrpSpPr>
          <p:cNvPr id="83" name="Google Shape;83;p28"/>
          <p:cNvGrpSpPr/>
          <p:nvPr/>
        </p:nvGrpSpPr>
        <p:grpSpPr>
          <a:xfrm>
            <a:off x="4433231" y="1195444"/>
            <a:ext cx="277537" cy="277654"/>
            <a:chOff x="1191725" y="238125"/>
            <a:chExt cx="5236550" cy="5238750"/>
          </a:xfrm>
        </p:grpSpPr>
        <p:sp>
          <p:nvSpPr>
            <p:cNvPr id="84" name="Google Shape;84;p28"/>
            <p:cNvSpPr/>
            <p:nvPr/>
          </p:nvSpPr>
          <p:spPr>
            <a:xfrm>
              <a:off x="2218800" y="1278375"/>
              <a:ext cx="1018300" cy="1002925"/>
            </a:xfrm>
            <a:custGeom>
              <a:rect b="b" l="l" r="r" t="t"/>
              <a:pathLst>
                <a:path extrusionOk="0" h="40117" w="40732">
                  <a:moveTo>
                    <a:pt x="0" y="1"/>
                  </a:moveTo>
                  <a:lnTo>
                    <a:pt x="23225" y="40116"/>
                  </a:lnTo>
                  <a:lnTo>
                    <a:pt x="37212" y="36158"/>
                  </a:lnTo>
                  <a:lnTo>
                    <a:pt x="40731" y="22962"/>
                  </a:lnTo>
                  <a:lnTo>
                    <a:pt x="0" y="1"/>
                  </a:lnTo>
                  <a:close/>
                </a:path>
              </a:pathLst>
            </a:custGeom>
            <a:solidFill>
              <a:srgbClr val="B0C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B0C6D3"/>
                </a:solidFill>
                <a:latin typeface="Arial"/>
                <a:ea typeface="Arial"/>
                <a:cs typeface="Arial"/>
                <a:sym typeface="Arial"/>
              </a:endParaRPr>
            </a:p>
          </p:txBody>
        </p:sp>
        <p:sp>
          <p:nvSpPr>
            <p:cNvPr id="85" name="Google Shape;85;p28"/>
            <p:cNvSpPr/>
            <p:nvPr/>
          </p:nvSpPr>
          <p:spPr>
            <a:xfrm>
              <a:off x="2227575" y="3429300"/>
              <a:ext cx="1002925" cy="1018300"/>
            </a:xfrm>
            <a:custGeom>
              <a:rect b="b" l="l" r="r" t="t"/>
              <a:pathLst>
                <a:path extrusionOk="0" h="40732" w="40117">
                  <a:moveTo>
                    <a:pt x="22962" y="1"/>
                  </a:moveTo>
                  <a:lnTo>
                    <a:pt x="1" y="40732"/>
                  </a:lnTo>
                  <a:lnTo>
                    <a:pt x="40116" y="17595"/>
                  </a:lnTo>
                  <a:lnTo>
                    <a:pt x="36158" y="3608"/>
                  </a:lnTo>
                  <a:lnTo>
                    <a:pt x="22962" y="1"/>
                  </a:lnTo>
                  <a:close/>
                </a:path>
              </a:pathLst>
            </a:custGeom>
            <a:solidFill>
              <a:srgbClr val="B0C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B0C6D3"/>
                </a:solidFill>
                <a:latin typeface="Arial"/>
                <a:ea typeface="Arial"/>
                <a:cs typeface="Arial"/>
                <a:sym typeface="Arial"/>
              </a:endParaRPr>
            </a:p>
          </p:txBody>
        </p:sp>
        <p:sp>
          <p:nvSpPr>
            <p:cNvPr id="86" name="Google Shape;86;p28"/>
            <p:cNvSpPr/>
            <p:nvPr/>
          </p:nvSpPr>
          <p:spPr>
            <a:xfrm>
              <a:off x="4385100" y="1267400"/>
              <a:ext cx="1005125" cy="1020500"/>
            </a:xfrm>
            <a:custGeom>
              <a:rect b="b" l="l" r="r" t="t"/>
              <a:pathLst>
                <a:path extrusionOk="0" h="40820" w="40205">
                  <a:moveTo>
                    <a:pt x="40204" y="0"/>
                  </a:moveTo>
                  <a:lnTo>
                    <a:pt x="1" y="23313"/>
                  </a:lnTo>
                  <a:lnTo>
                    <a:pt x="3872" y="37300"/>
                  </a:lnTo>
                  <a:lnTo>
                    <a:pt x="17155" y="40819"/>
                  </a:lnTo>
                  <a:lnTo>
                    <a:pt x="40204" y="0"/>
                  </a:lnTo>
                  <a:close/>
                </a:path>
              </a:pathLst>
            </a:custGeom>
            <a:solidFill>
              <a:srgbClr val="B0C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B0C6D3"/>
                </a:solidFill>
                <a:latin typeface="Arial"/>
                <a:ea typeface="Arial"/>
                <a:cs typeface="Arial"/>
                <a:sym typeface="Arial"/>
              </a:endParaRPr>
            </a:p>
          </p:txBody>
        </p:sp>
        <p:sp>
          <p:nvSpPr>
            <p:cNvPr id="87" name="Google Shape;87;p28"/>
            <p:cNvSpPr/>
            <p:nvPr/>
          </p:nvSpPr>
          <p:spPr>
            <a:xfrm>
              <a:off x="4380700" y="3435900"/>
              <a:ext cx="1018300" cy="1002925"/>
            </a:xfrm>
            <a:custGeom>
              <a:rect b="b" l="l" r="r" t="t"/>
              <a:pathLst>
                <a:path extrusionOk="0" h="40117" w="40732">
                  <a:moveTo>
                    <a:pt x="17507" y="1"/>
                  </a:moveTo>
                  <a:lnTo>
                    <a:pt x="3520" y="3872"/>
                  </a:lnTo>
                  <a:lnTo>
                    <a:pt x="1" y="17155"/>
                  </a:lnTo>
                  <a:lnTo>
                    <a:pt x="40732" y="40116"/>
                  </a:lnTo>
                  <a:lnTo>
                    <a:pt x="17507" y="1"/>
                  </a:lnTo>
                  <a:close/>
                </a:path>
              </a:pathLst>
            </a:custGeom>
            <a:solidFill>
              <a:srgbClr val="B0C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B0C6D3"/>
                </a:solidFill>
                <a:latin typeface="Arial"/>
                <a:ea typeface="Arial"/>
                <a:cs typeface="Arial"/>
                <a:sym typeface="Arial"/>
              </a:endParaRPr>
            </a:p>
          </p:txBody>
        </p:sp>
        <p:sp>
          <p:nvSpPr>
            <p:cNvPr id="88" name="Google Shape;88;p28"/>
            <p:cNvSpPr/>
            <p:nvPr/>
          </p:nvSpPr>
          <p:spPr>
            <a:xfrm>
              <a:off x="1191725" y="238125"/>
              <a:ext cx="5236550" cy="5238750"/>
            </a:xfrm>
            <a:custGeom>
              <a:rect b="b" l="l" r="r" t="t"/>
              <a:pathLst>
                <a:path extrusionOk="0" h="209550" w="209462">
                  <a:moveTo>
                    <a:pt x="103807" y="20761"/>
                  </a:moveTo>
                  <a:lnTo>
                    <a:pt x="103983" y="105391"/>
                  </a:lnTo>
                  <a:lnTo>
                    <a:pt x="103983" y="105391"/>
                  </a:lnTo>
                  <a:lnTo>
                    <a:pt x="89292" y="85245"/>
                  </a:lnTo>
                  <a:lnTo>
                    <a:pt x="103807" y="20761"/>
                  </a:lnTo>
                  <a:close/>
                  <a:moveTo>
                    <a:pt x="125097" y="89644"/>
                  </a:moveTo>
                  <a:lnTo>
                    <a:pt x="189668" y="104335"/>
                  </a:lnTo>
                  <a:lnTo>
                    <a:pt x="103983" y="105391"/>
                  </a:lnTo>
                  <a:lnTo>
                    <a:pt x="120170" y="124481"/>
                  </a:lnTo>
                  <a:lnTo>
                    <a:pt x="105479" y="188964"/>
                  </a:lnTo>
                  <a:lnTo>
                    <a:pt x="103983" y="105391"/>
                  </a:lnTo>
                  <a:lnTo>
                    <a:pt x="84277" y="120082"/>
                  </a:lnTo>
                  <a:lnTo>
                    <a:pt x="19706" y="105391"/>
                  </a:lnTo>
                  <a:lnTo>
                    <a:pt x="103983" y="105391"/>
                  </a:lnTo>
                  <a:lnTo>
                    <a:pt x="125097" y="89644"/>
                  </a:lnTo>
                  <a:close/>
                  <a:moveTo>
                    <a:pt x="104423" y="0"/>
                  </a:moveTo>
                  <a:lnTo>
                    <a:pt x="82518" y="82078"/>
                  </a:lnTo>
                  <a:lnTo>
                    <a:pt x="0" y="105127"/>
                  </a:lnTo>
                  <a:lnTo>
                    <a:pt x="81902" y="127032"/>
                  </a:lnTo>
                  <a:lnTo>
                    <a:pt x="104951" y="209550"/>
                  </a:lnTo>
                  <a:lnTo>
                    <a:pt x="126856" y="127472"/>
                  </a:lnTo>
                  <a:lnTo>
                    <a:pt x="209462" y="104511"/>
                  </a:lnTo>
                  <a:lnTo>
                    <a:pt x="127384" y="82694"/>
                  </a:lnTo>
                  <a:lnTo>
                    <a:pt x="104423" y="0"/>
                  </a:lnTo>
                  <a:close/>
                </a:path>
              </a:pathLst>
            </a:custGeom>
            <a:solidFill>
              <a:srgbClr val="B0C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B0C6D3"/>
                </a:solidFill>
                <a:latin typeface="Arial"/>
                <a:ea typeface="Arial"/>
                <a:cs typeface="Arial"/>
                <a:sym typeface="Arial"/>
              </a:endParaRPr>
            </a:p>
          </p:txBody>
        </p:sp>
      </p:grpSp>
      <p:sp>
        <p:nvSpPr>
          <p:cNvPr id="89" name="Google Shape;89;p28"/>
          <p:cNvSpPr txBox="1"/>
          <p:nvPr>
            <p:ph type="title"/>
          </p:nvPr>
        </p:nvSpPr>
        <p:spPr>
          <a:xfrm>
            <a:off x="1003200" y="617375"/>
            <a:ext cx="7137600" cy="548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90" name="Google Shape;90;p28"/>
          <p:cNvSpPr txBox="1"/>
          <p:nvPr>
            <p:ph idx="1" type="body"/>
          </p:nvPr>
        </p:nvSpPr>
        <p:spPr>
          <a:xfrm>
            <a:off x="1003200" y="1563725"/>
            <a:ext cx="3356700" cy="2801700"/>
          </a:xfrm>
          <a:prstGeom prst="rect">
            <a:avLst/>
          </a:prstGeom>
          <a:noFill/>
          <a:ln>
            <a:noFill/>
          </a:ln>
        </p:spPr>
        <p:txBody>
          <a:bodyPr anchorCtr="0" anchor="t" bIns="0" lIns="0" spcFirstLastPara="1" rIns="0" wrap="square" tIns="0">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91" name="Google Shape;91;p28"/>
          <p:cNvSpPr txBox="1"/>
          <p:nvPr>
            <p:ph idx="2" type="body"/>
          </p:nvPr>
        </p:nvSpPr>
        <p:spPr>
          <a:xfrm>
            <a:off x="4784110" y="1563725"/>
            <a:ext cx="3356700" cy="2801700"/>
          </a:xfrm>
          <a:prstGeom prst="rect">
            <a:avLst/>
          </a:prstGeom>
          <a:noFill/>
          <a:ln>
            <a:noFill/>
          </a:ln>
        </p:spPr>
        <p:txBody>
          <a:bodyPr anchorCtr="0" anchor="t" bIns="0" lIns="0" spcFirstLastPara="1" rIns="0" wrap="square" tIns="0">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92" name="Google Shape;92;p28"/>
          <p:cNvSpPr txBox="1"/>
          <p:nvPr>
            <p:ph idx="12" type="sldNum"/>
          </p:nvPr>
        </p:nvSpPr>
        <p:spPr>
          <a:xfrm>
            <a:off x="4297650" y="4594775"/>
            <a:ext cx="548700" cy="548700"/>
          </a:xfrm>
          <a:prstGeom prst="rect">
            <a:avLst/>
          </a:prstGeom>
          <a:noFill/>
          <a:ln>
            <a:noFill/>
          </a:ln>
          <a:effectLst>
            <a:outerShdw blurRad="42863" rotWithShape="0" algn="bl" dir="5400000" dist="9525">
              <a:srgbClr val="000000">
                <a:alpha val="40000"/>
              </a:srgbClr>
            </a:outerShdw>
          </a:effectLst>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bg>
      <p:bgPr>
        <a:blipFill>
          <a:blip r:embed="rId2">
            <a:alphaModFix/>
          </a:blip>
          <a:stretch>
            <a:fillRect/>
          </a:stretch>
        </a:blipFill>
      </p:bgPr>
    </p:bg>
    <p:spTree>
      <p:nvGrpSpPr>
        <p:cNvPr id="93" name="Shape 93"/>
        <p:cNvGrpSpPr/>
        <p:nvPr/>
      </p:nvGrpSpPr>
      <p:grpSpPr>
        <a:xfrm>
          <a:off x="0" y="0"/>
          <a:ext cx="0" cy="0"/>
          <a:chOff x="0" y="0"/>
          <a:chExt cx="0" cy="0"/>
        </a:xfrm>
      </p:grpSpPr>
      <p:sp>
        <p:nvSpPr>
          <p:cNvPr id="94" name="Google Shape;94;p29"/>
          <p:cNvSpPr/>
          <p:nvPr/>
        </p:nvSpPr>
        <p:spPr>
          <a:xfrm>
            <a:off x="25" y="-7525"/>
            <a:ext cx="9144000" cy="5151000"/>
          </a:xfrm>
          <a:prstGeom prst="rect">
            <a:avLst/>
          </a:prstGeom>
          <a:solidFill>
            <a:srgbClr val="040E11">
              <a:alpha val="20784"/>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5" name="Google Shape;95;p29"/>
          <p:cNvGrpSpPr/>
          <p:nvPr/>
        </p:nvGrpSpPr>
        <p:grpSpPr>
          <a:xfrm>
            <a:off x="312475" y="304925"/>
            <a:ext cx="8519108" cy="4526108"/>
            <a:chOff x="312475" y="304925"/>
            <a:chExt cx="8519108" cy="4526108"/>
          </a:xfrm>
        </p:grpSpPr>
        <p:sp>
          <p:nvSpPr>
            <p:cNvPr id="96" name="Google Shape;96;p29"/>
            <p:cNvSpPr/>
            <p:nvPr/>
          </p:nvSpPr>
          <p:spPr>
            <a:xfrm>
              <a:off x="548725" y="541175"/>
              <a:ext cx="8046600" cy="4053600"/>
            </a:xfrm>
            <a:prstGeom prst="snip2DiagRect">
              <a:avLst>
                <a:gd fmla="val 0" name="adj1"/>
                <a:gd fmla="val 8729" name="adj2"/>
              </a:avLst>
            </a:prstGeom>
            <a:solidFill>
              <a:srgbClr val="FFFFFF"/>
            </a:solidFill>
            <a:ln>
              <a:noFill/>
            </a:ln>
            <a:effectLst>
              <a:outerShdw blurRad="42863" rotWithShape="0" algn="bl" dist="9525">
                <a:srgbClr val="000000">
                  <a:alpha val="6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9"/>
            <p:cNvSpPr/>
            <p:nvPr/>
          </p:nvSpPr>
          <p:spPr>
            <a:xfrm>
              <a:off x="624925" y="617375"/>
              <a:ext cx="7719575" cy="3706600"/>
            </a:xfrm>
            <a:custGeom>
              <a:rect b="b" l="l" r="r" t="t"/>
              <a:pathLst>
                <a:path extrusionOk="0" h="148264" w="308783">
                  <a:moveTo>
                    <a:pt x="0" y="148264"/>
                  </a:moveTo>
                  <a:lnTo>
                    <a:pt x="0" y="0"/>
                  </a:lnTo>
                  <a:lnTo>
                    <a:pt x="308783" y="0"/>
                  </a:lnTo>
                </a:path>
              </a:pathLst>
            </a:custGeom>
            <a:noFill/>
            <a:ln cap="flat" cmpd="dbl" w="28575">
              <a:solidFill>
                <a:srgbClr val="B0C6D3"/>
              </a:solidFill>
              <a:prstDash val="solid"/>
              <a:round/>
              <a:headEnd len="sm" w="sm" type="none"/>
              <a:tailEnd len="sm" w="sm" type="none"/>
            </a:ln>
          </p:spPr>
        </p:sp>
        <p:sp>
          <p:nvSpPr>
            <p:cNvPr id="98" name="Google Shape;98;p29"/>
            <p:cNvSpPr/>
            <p:nvPr/>
          </p:nvSpPr>
          <p:spPr>
            <a:xfrm rot="10800000">
              <a:off x="799550" y="811975"/>
              <a:ext cx="7719575" cy="3706600"/>
            </a:xfrm>
            <a:custGeom>
              <a:rect b="b" l="l" r="r" t="t"/>
              <a:pathLst>
                <a:path extrusionOk="0" h="148264" w="308783">
                  <a:moveTo>
                    <a:pt x="0" y="148264"/>
                  </a:moveTo>
                  <a:lnTo>
                    <a:pt x="0" y="0"/>
                  </a:lnTo>
                  <a:lnTo>
                    <a:pt x="308783" y="0"/>
                  </a:lnTo>
                </a:path>
              </a:pathLst>
            </a:custGeom>
            <a:noFill/>
            <a:ln cap="flat" cmpd="dbl" w="28575">
              <a:solidFill>
                <a:srgbClr val="B0C6D3"/>
              </a:solidFill>
              <a:prstDash val="solid"/>
              <a:round/>
              <a:headEnd len="sm" w="sm" type="none"/>
              <a:tailEnd len="sm" w="sm" type="none"/>
            </a:ln>
          </p:spPr>
        </p:sp>
        <p:pic>
          <p:nvPicPr>
            <p:cNvPr id="99" name="Google Shape;99;p29"/>
            <p:cNvPicPr preferRelativeResize="0"/>
            <p:nvPr/>
          </p:nvPicPr>
          <p:blipFill rotWithShape="1">
            <a:blip r:embed="rId3">
              <a:alphaModFix/>
            </a:blip>
            <a:srcRect b="0" l="0" r="0" t="0"/>
            <a:stretch/>
          </p:blipFill>
          <p:spPr>
            <a:xfrm rot="-2700000">
              <a:off x="696875" y="3795246"/>
              <a:ext cx="152400" cy="1150374"/>
            </a:xfrm>
            <a:prstGeom prst="rect">
              <a:avLst/>
            </a:prstGeom>
            <a:noFill/>
            <a:ln>
              <a:noFill/>
            </a:ln>
          </p:spPr>
        </p:pic>
        <p:pic>
          <p:nvPicPr>
            <p:cNvPr id="100" name="Google Shape;100;p29"/>
            <p:cNvPicPr preferRelativeResize="0"/>
            <p:nvPr/>
          </p:nvPicPr>
          <p:blipFill rotWithShape="1">
            <a:blip r:embed="rId3">
              <a:alphaModFix/>
            </a:blip>
            <a:srcRect b="0" l="0" r="0" t="0"/>
            <a:stretch/>
          </p:blipFill>
          <p:spPr>
            <a:xfrm rot="8100000">
              <a:off x="8294783" y="190338"/>
              <a:ext cx="152400" cy="1150374"/>
            </a:xfrm>
            <a:prstGeom prst="rect">
              <a:avLst/>
            </a:prstGeom>
            <a:noFill/>
            <a:ln>
              <a:noFill/>
            </a:ln>
          </p:spPr>
        </p:pic>
      </p:grpSp>
      <p:grpSp>
        <p:nvGrpSpPr>
          <p:cNvPr id="101" name="Google Shape;101;p29"/>
          <p:cNvGrpSpPr/>
          <p:nvPr/>
        </p:nvGrpSpPr>
        <p:grpSpPr>
          <a:xfrm>
            <a:off x="4433231" y="1195444"/>
            <a:ext cx="277537" cy="277654"/>
            <a:chOff x="1191725" y="238125"/>
            <a:chExt cx="5236550" cy="5238750"/>
          </a:xfrm>
        </p:grpSpPr>
        <p:sp>
          <p:nvSpPr>
            <p:cNvPr id="102" name="Google Shape;102;p29"/>
            <p:cNvSpPr/>
            <p:nvPr/>
          </p:nvSpPr>
          <p:spPr>
            <a:xfrm>
              <a:off x="2218800" y="1278375"/>
              <a:ext cx="1018300" cy="1002925"/>
            </a:xfrm>
            <a:custGeom>
              <a:rect b="b" l="l" r="r" t="t"/>
              <a:pathLst>
                <a:path extrusionOk="0" h="40117" w="40732">
                  <a:moveTo>
                    <a:pt x="0" y="1"/>
                  </a:moveTo>
                  <a:lnTo>
                    <a:pt x="23225" y="40116"/>
                  </a:lnTo>
                  <a:lnTo>
                    <a:pt x="37212" y="36158"/>
                  </a:lnTo>
                  <a:lnTo>
                    <a:pt x="40731" y="22962"/>
                  </a:lnTo>
                  <a:lnTo>
                    <a:pt x="0" y="1"/>
                  </a:lnTo>
                  <a:close/>
                </a:path>
              </a:pathLst>
            </a:custGeom>
            <a:solidFill>
              <a:srgbClr val="B0C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B0C6D3"/>
                </a:solidFill>
                <a:latin typeface="Arial"/>
                <a:ea typeface="Arial"/>
                <a:cs typeface="Arial"/>
                <a:sym typeface="Arial"/>
              </a:endParaRPr>
            </a:p>
          </p:txBody>
        </p:sp>
        <p:sp>
          <p:nvSpPr>
            <p:cNvPr id="103" name="Google Shape;103;p29"/>
            <p:cNvSpPr/>
            <p:nvPr/>
          </p:nvSpPr>
          <p:spPr>
            <a:xfrm>
              <a:off x="2227575" y="3429300"/>
              <a:ext cx="1002925" cy="1018300"/>
            </a:xfrm>
            <a:custGeom>
              <a:rect b="b" l="l" r="r" t="t"/>
              <a:pathLst>
                <a:path extrusionOk="0" h="40732" w="40117">
                  <a:moveTo>
                    <a:pt x="22962" y="1"/>
                  </a:moveTo>
                  <a:lnTo>
                    <a:pt x="1" y="40732"/>
                  </a:lnTo>
                  <a:lnTo>
                    <a:pt x="40116" y="17595"/>
                  </a:lnTo>
                  <a:lnTo>
                    <a:pt x="36158" y="3608"/>
                  </a:lnTo>
                  <a:lnTo>
                    <a:pt x="22962" y="1"/>
                  </a:lnTo>
                  <a:close/>
                </a:path>
              </a:pathLst>
            </a:custGeom>
            <a:solidFill>
              <a:srgbClr val="B0C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B0C6D3"/>
                </a:solidFill>
                <a:latin typeface="Arial"/>
                <a:ea typeface="Arial"/>
                <a:cs typeface="Arial"/>
                <a:sym typeface="Arial"/>
              </a:endParaRPr>
            </a:p>
          </p:txBody>
        </p:sp>
        <p:sp>
          <p:nvSpPr>
            <p:cNvPr id="104" name="Google Shape;104;p29"/>
            <p:cNvSpPr/>
            <p:nvPr/>
          </p:nvSpPr>
          <p:spPr>
            <a:xfrm>
              <a:off x="4385100" y="1267400"/>
              <a:ext cx="1005125" cy="1020500"/>
            </a:xfrm>
            <a:custGeom>
              <a:rect b="b" l="l" r="r" t="t"/>
              <a:pathLst>
                <a:path extrusionOk="0" h="40820" w="40205">
                  <a:moveTo>
                    <a:pt x="40204" y="0"/>
                  </a:moveTo>
                  <a:lnTo>
                    <a:pt x="1" y="23313"/>
                  </a:lnTo>
                  <a:lnTo>
                    <a:pt x="3872" y="37300"/>
                  </a:lnTo>
                  <a:lnTo>
                    <a:pt x="17155" y="40819"/>
                  </a:lnTo>
                  <a:lnTo>
                    <a:pt x="40204" y="0"/>
                  </a:lnTo>
                  <a:close/>
                </a:path>
              </a:pathLst>
            </a:custGeom>
            <a:solidFill>
              <a:srgbClr val="B0C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B0C6D3"/>
                </a:solidFill>
                <a:latin typeface="Arial"/>
                <a:ea typeface="Arial"/>
                <a:cs typeface="Arial"/>
                <a:sym typeface="Arial"/>
              </a:endParaRPr>
            </a:p>
          </p:txBody>
        </p:sp>
        <p:sp>
          <p:nvSpPr>
            <p:cNvPr id="105" name="Google Shape;105;p29"/>
            <p:cNvSpPr/>
            <p:nvPr/>
          </p:nvSpPr>
          <p:spPr>
            <a:xfrm>
              <a:off x="4380700" y="3435900"/>
              <a:ext cx="1018300" cy="1002925"/>
            </a:xfrm>
            <a:custGeom>
              <a:rect b="b" l="l" r="r" t="t"/>
              <a:pathLst>
                <a:path extrusionOk="0" h="40117" w="40732">
                  <a:moveTo>
                    <a:pt x="17507" y="1"/>
                  </a:moveTo>
                  <a:lnTo>
                    <a:pt x="3520" y="3872"/>
                  </a:lnTo>
                  <a:lnTo>
                    <a:pt x="1" y="17155"/>
                  </a:lnTo>
                  <a:lnTo>
                    <a:pt x="40732" y="40116"/>
                  </a:lnTo>
                  <a:lnTo>
                    <a:pt x="17507" y="1"/>
                  </a:lnTo>
                  <a:close/>
                </a:path>
              </a:pathLst>
            </a:custGeom>
            <a:solidFill>
              <a:srgbClr val="B0C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B0C6D3"/>
                </a:solidFill>
                <a:latin typeface="Arial"/>
                <a:ea typeface="Arial"/>
                <a:cs typeface="Arial"/>
                <a:sym typeface="Arial"/>
              </a:endParaRPr>
            </a:p>
          </p:txBody>
        </p:sp>
        <p:sp>
          <p:nvSpPr>
            <p:cNvPr id="106" name="Google Shape;106;p29"/>
            <p:cNvSpPr/>
            <p:nvPr/>
          </p:nvSpPr>
          <p:spPr>
            <a:xfrm>
              <a:off x="1191725" y="238125"/>
              <a:ext cx="5236550" cy="5238750"/>
            </a:xfrm>
            <a:custGeom>
              <a:rect b="b" l="l" r="r" t="t"/>
              <a:pathLst>
                <a:path extrusionOk="0" h="209550" w="209462">
                  <a:moveTo>
                    <a:pt x="103807" y="20761"/>
                  </a:moveTo>
                  <a:lnTo>
                    <a:pt x="103983" y="105391"/>
                  </a:lnTo>
                  <a:lnTo>
                    <a:pt x="103983" y="105391"/>
                  </a:lnTo>
                  <a:lnTo>
                    <a:pt x="89292" y="85245"/>
                  </a:lnTo>
                  <a:lnTo>
                    <a:pt x="103807" y="20761"/>
                  </a:lnTo>
                  <a:close/>
                  <a:moveTo>
                    <a:pt x="125097" y="89644"/>
                  </a:moveTo>
                  <a:lnTo>
                    <a:pt x="189668" y="104335"/>
                  </a:lnTo>
                  <a:lnTo>
                    <a:pt x="103983" y="105391"/>
                  </a:lnTo>
                  <a:lnTo>
                    <a:pt x="120170" y="124481"/>
                  </a:lnTo>
                  <a:lnTo>
                    <a:pt x="105479" y="188964"/>
                  </a:lnTo>
                  <a:lnTo>
                    <a:pt x="103983" y="105391"/>
                  </a:lnTo>
                  <a:lnTo>
                    <a:pt x="84277" y="120082"/>
                  </a:lnTo>
                  <a:lnTo>
                    <a:pt x="19706" y="105391"/>
                  </a:lnTo>
                  <a:lnTo>
                    <a:pt x="103983" y="105391"/>
                  </a:lnTo>
                  <a:lnTo>
                    <a:pt x="125097" y="89644"/>
                  </a:lnTo>
                  <a:close/>
                  <a:moveTo>
                    <a:pt x="104423" y="0"/>
                  </a:moveTo>
                  <a:lnTo>
                    <a:pt x="82518" y="82078"/>
                  </a:lnTo>
                  <a:lnTo>
                    <a:pt x="0" y="105127"/>
                  </a:lnTo>
                  <a:lnTo>
                    <a:pt x="81902" y="127032"/>
                  </a:lnTo>
                  <a:lnTo>
                    <a:pt x="104951" y="209550"/>
                  </a:lnTo>
                  <a:lnTo>
                    <a:pt x="126856" y="127472"/>
                  </a:lnTo>
                  <a:lnTo>
                    <a:pt x="209462" y="104511"/>
                  </a:lnTo>
                  <a:lnTo>
                    <a:pt x="127384" y="82694"/>
                  </a:lnTo>
                  <a:lnTo>
                    <a:pt x="104423" y="0"/>
                  </a:lnTo>
                  <a:close/>
                </a:path>
              </a:pathLst>
            </a:custGeom>
            <a:solidFill>
              <a:srgbClr val="B0C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B0C6D3"/>
                </a:solidFill>
                <a:latin typeface="Arial"/>
                <a:ea typeface="Arial"/>
                <a:cs typeface="Arial"/>
                <a:sym typeface="Arial"/>
              </a:endParaRPr>
            </a:p>
          </p:txBody>
        </p:sp>
      </p:grpSp>
      <p:sp>
        <p:nvSpPr>
          <p:cNvPr id="107" name="Google Shape;107;p29"/>
          <p:cNvSpPr txBox="1"/>
          <p:nvPr>
            <p:ph type="title"/>
          </p:nvPr>
        </p:nvSpPr>
        <p:spPr>
          <a:xfrm>
            <a:off x="1003200" y="617375"/>
            <a:ext cx="7137600" cy="548700"/>
          </a:xfrm>
          <a:prstGeom prst="rect">
            <a:avLst/>
          </a:prstGeom>
          <a:noFill/>
          <a:ln>
            <a:noFill/>
          </a:ln>
        </p:spPr>
        <p:txBody>
          <a:bodyPr anchorCtr="0" anchor="b" bIns="0" lIns="0" spcFirstLastPara="1" rIns="0" wrap="square" tIns="0">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1600"/>
              <a:buNone/>
              <a:defRPr/>
            </a:lvl2pPr>
            <a:lvl3pPr lvl="2" algn="ctr">
              <a:lnSpc>
                <a:spcPct val="100000"/>
              </a:lnSpc>
              <a:spcBef>
                <a:spcPts val="0"/>
              </a:spcBef>
              <a:spcAft>
                <a:spcPts val="0"/>
              </a:spcAft>
              <a:buSzPts val="1600"/>
              <a:buNone/>
              <a:defRPr/>
            </a:lvl3pPr>
            <a:lvl4pPr lvl="3" algn="ctr">
              <a:lnSpc>
                <a:spcPct val="100000"/>
              </a:lnSpc>
              <a:spcBef>
                <a:spcPts val="0"/>
              </a:spcBef>
              <a:spcAft>
                <a:spcPts val="0"/>
              </a:spcAft>
              <a:buSzPts val="1600"/>
              <a:buNone/>
              <a:defRPr/>
            </a:lvl4pPr>
            <a:lvl5pPr lvl="4" algn="ctr">
              <a:lnSpc>
                <a:spcPct val="100000"/>
              </a:lnSpc>
              <a:spcBef>
                <a:spcPts val="0"/>
              </a:spcBef>
              <a:spcAft>
                <a:spcPts val="0"/>
              </a:spcAft>
              <a:buSzPts val="1600"/>
              <a:buNone/>
              <a:defRPr/>
            </a:lvl5pPr>
            <a:lvl6pPr lvl="5" algn="ctr">
              <a:lnSpc>
                <a:spcPct val="100000"/>
              </a:lnSpc>
              <a:spcBef>
                <a:spcPts val="0"/>
              </a:spcBef>
              <a:spcAft>
                <a:spcPts val="0"/>
              </a:spcAft>
              <a:buSzPts val="1600"/>
              <a:buNone/>
              <a:defRPr/>
            </a:lvl6pPr>
            <a:lvl7pPr lvl="6" algn="ctr">
              <a:lnSpc>
                <a:spcPct val="100000"/>
              </a:lnSpc>
              <a:spcBef>
                <a:spcPts val="0"/>
              </a:spcBef>
              <a:spcAft>
                <a:spcPts val="0"/>
              </a:spcAft>
              <a:buSzPts val="1600"/>
              <a:buNone/>
              <a:defRPr/>
            </a:lvl7pPr>
            <a:lvl8pPr lvl="7" algn="ctr">
              <a:lnSpc>
                <a:spcPct val="100000"/>
              </a:lnSpc>
              <a:spcBef>
                <a:spcPts val="0"/>
              </a:spcBef>
              <a:spcAft>
                <a:spcPts val="0"/>
              </a:spcAft>
              <a:buSzPts val="1600"/>
              <a:buNone/>
              <a:defRPr/>
            </a:lvl8pPr>
            <a:lvl9pPr lvl="8" algn="ctr">
              <a:lnSpc>
                <a:spcPct val="100000"/>
              </a:lnSpc>
              <a:spcBef>
                <a:spcPts val="0"/>
              </a:spcBef>
              <a:spcAft>
                <a:spcPts val="0"/>
              </a:spcAft>
              <a:buSzPts val="1600"/>
              <a:buNone/>
              <a:defRPr/>
            </a:lvl9pPr>
          </a:lstStyle>
          <a:p/>
        </p:txBody>
      </p:sp>
      <p:sp>
        <p:nvSpPr>
          <p:cNvPr id="108" name="Google Shape;108;p29"/>
          <p:cNvSpPr txBox="1"/>
          <p:nvPr>
            <p:ph idx="1" type="body"/>
          </p:nvPr>
        </p:nvSpPr>
        <p:spPr>
          <a:xfrm>
            <a:off x="1003200" y="1563725"/>
            <a:ext cx="2233800" cy="2747700"/>
          </a:xfrm>
          <a:prstGeom prst="rect">
            <a:avLst/>
          </a:prstGeom>
          <a:noFill/>
          <a:ln>
            <a:noFill/>
          </a:ln>
        </p:spPr>
        <p:txBody>
          <a:bodyPr anchorCtr="0" anchor="t" bIns="0" lIns="0" spcFirstLastPara="1" rIns="0" wrap="square" tIns="0">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109" name="Google Shape;109;p29"/>
          <p:cNvSpPr txBox="1"/>
          <p:nvPr>
            <p:ph idx="2" type="body"/>
          </p:nvPr>
        </p:nvSpPr>
        <p:spPr>
          <a:xfrm>
            <a:off x="3455100" y="1563725"/>
            <a:ext cx="2233800" cy="2747700"/>
          </a:xfrm>
          <a:prstGeom prst="rect">
            <a:avLst/>
          </a:prstGeom>
          <a:noFill/>
          <a:ln>
            <a:noFill/>
          </a:ln>
        </p:spPr>
        <p:txBody>
          <a:bodyPr anchorCtr="0" anchor="t" bIns="0" lIns="0" spcFirstLastPara="1" rIns="0" wrap="square" tIns="0">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110" name="Google Shape;110;p29"/>
          <p:cNvSpPr txBox="1"/>
          <p:nvPr>
            <p:ph idx="3" type="body"/>
          </p:nvPr>
        </p:nvSpPr>
        <p:spPr>
          <a:xfrm>
            <a:off x="5907003" y="1563725"/>
            <a:ext cx="2233800" cy="2747700"/>
          </a:xfrm>
          <a:prstGeom prst="rect">
            <a:avLst/>
          </a:prstGeom>
          <a:noFill/>
          <a:ln>
            <a:noFill/>
          </a:ln>
        </p:spPr>
        <p:txBody>
          <a:bodyPr anchorCtr="0" anchor="t" bIns="0" lIns="0" spcFirstLastPara="1" rIns="0" wrap="square" tIns="0">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111" name="Google Shape;111;p29"/>
          <p:cNvSpPr txBox="1"/>
          <p:nvPr>
            <p:ph idx="12" type="sldNum"/>
          </p:nvPr>
        </p:nvSpPr>
        <p:spPr>
          <a:xfrm>
            <a:off x="4297650" y="4594775"/>
            <a:ext cx="548700" cy="548700"/>
          </a:xfrm>
          <a:prstGeom prst="rect">
            <a:avLst/>
          </a:prstGeom>
          <a:noFill/>
          <a:ln>
            <a:noFill/>
          </a:ln>
          <a:effectLst>
            <a:outerShdw blurRad="42863" rotWithShape="0" algn="bl" dir="5400000" dist="9525">
              <a:srgbClr val="000000">
                <a:alpha val="40000"/>
              </a:srgbClr>
            </a:outerShdw>
          </a:effectLst>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 Image background">
  <p:cSld name="TITLE_AND_BODY_1">
    <p:bg>
      <p:bgPr>
        <a:blipFill>
          <a:blip r:embed="rId2">
            <a:alphaModFix/>
          </a:blip>
          <a:stretch>
            <a:fillRect/>
          </a:stretch>
        </a:blipFill>
      </p:bgPr>
    </p:bg>
    <p:spTree>
      <p:nvGrpSpPr>
        <p:cNvPr id="112" name="Shape 112"/>
        <p:cNvGrpSpPr/>
        <p:nvPr/>
      </p:nvGrpSpPr>
      <p:grpSpPr>
        <a:xfrm>
          <a:off x="0" y="0"/>
          <a:ext cx="0" cy="0"/>
          <a:chOff x="0" y="0"/>
          <a:chExt cx="0" cy="0"/>
        </a:xfrm>
      </p:grpSpPr>
      <p:grpSp>
        <p:nvGrpSpPr>
          <p:cNvPr id="113" name="Google Shape;113;p30"/>
          <p:cNvGrpSpPr/>
          <p:nvPr/>
        </p:nvGrpSpPr>
        <p:grpSpPr>
          <a:xfrm>
            <a:off x="325492" y="304925"/>
            <a:ext cx="4511141" cy="4526108"/>
            <a:chOff x="2316267" y="304925"/>
            <a:chExt cx="4511141" cy="4526108"/>
          </a:xfrm>
        </p:grpSpPr>
        <p:sp>
          <p:nvSpPr>
            <p:cNvPr id="114" name="Google Shape;114;p30"/>
            <p:cNvSpPr/>
            <p:nvPr/>
          </p:nvSpPr>
          <p:spPr>
            <a:xfrm>
              <a:off x="2550175" y="541175"/>
              <a:ext cx="4043700" cy="4053600"/>
            </a:xfrm>
            <a:prstGeom prst="snip2DiagRect">
              <a:avLst>
                <a:gd fmla="val 0" name="adj1"/>
                <a:gd fmla="val 8729" name="adj2"/>
              </a:avLst>
            </a:prstGeom>
            <a:solidFill>
              <a:srgbClr val="FFFFFF"/>
            </a:solidFill>
            <a:ln>
              <a:noFill/>
            </a:ln>
            <a:effectLst>
              <a:outerShdw blurRad="42863" rotWithShape="0" algn="bl" dist="9525">
                <a:srgbClr val="000000">
                  <a:alpha val="6784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30"/>
            <p:cNvSpPr/>
            <p:nvPr/>
          </p:nvSpPr>
          <p:spPr>
            <a:xfrm>
              <a:off x="2626375" y="617375"/>
              <a:ext cx="3676062" cy="3706600"/>
            </a:xfrm>
            <a:custGeom>
              <a:rect b="b" l="l" r="r" t="t"/>
              <a:pathLst>
                <a:path extrusionOk="0" h="148264" w="308783">
                  <a:moveTo>
                    <a:pt x="0" y="148264"/>
                  </a:moveTo>
                  <a:lnTo>
                    <a:pt x="0" y="0"/>
                  </a:lnTo>
                  <a:lnTo>
                    <a:pt x="308783" y="0"/>
                  </a:lnTo>
                </a:path>
              </a:pathLst>
            </a:custGeom>
            <a:noFill/>
            <a:ln cap="flat" cmpd="dbl" w="28575">
              <a:solidFill>
                <a:srgbClr val="B0C6D3"/>
              </a:solidFill>
              <a:prstDash val="solid"/>
              <a:round/>
              <a:headEnd len="sm" w="sm" type="none"/>
              <a:tailEnd len="sm" w="sm" type="none"/>
            </a:ln>
          </p:spPr>
        </p:sp>
        <p:sp>
          <p:nvSpPr>
            <p:cNvPr id="116" name="Google Shape;116;p30"/>
            <p:cNvSpPr/>
            <p:nvPr/>
          </p:nvSpPr>
          <p:spPr>
            <a:xfrm rot="10800000">
              <a:off x="2841625" y="811975"/>
              <a:ext cx="3676062" cy="3706600"/>
            </a:xfrm>
            <a:custGeom>
              <a:rect b="b" l="l" r="r" t="t"/>
              <a:pathLst>
                <a:path extrusionOk="0" h="148264" w="308783">
                  <a:moveTo>
                    <a:pt x="0" y="148264"/>
                  </a:moveTo>
                  <a:lnTo>
                    <a:pt x="0" y="0"/>
                  </a:lnTo>
                  <a:lnTo>
                    <a:pt x="308783" y="0"/>
                  </a:lnTo>
                </a:path>
              </a:pathLst>
            </a:custGeom>
            <a:noFill/>
            <a:ln cap="flat" cmpd="dbl" w="28575">
              <a:solidFill>
                <a:srgbClr val="B0C6D3"/>
              </a:solidFill>
              <a:prstDash val="solid"/>
              <a:round/>
              <a:headEnd len="sm" w="sm" type="none"/>
              <a:tailEnd len="sm" w="sm" type="none"/>
            </a:ln>
          </p:spPr>
        </p:sp>
        <p:pic>
          <p:nvPicPr>
            <p:cNvPr id="117" name="Google Shape;117;p30"/>
            <p:cNvPicPr preferRelativeResize="0"/>
            <p:nvPr/>
          </p:nvPicPr>
          <p:blipFill rotWithShape="1">
            <a:blip r:embed="rId3">
              <a:alphaModFix/>
            </a:blip>
            <a:srcRect b="0" l="0" r="0" t="0"/>
            <a:stretch/>
          </p:blipFill>
          <p:spPr>
            <a:xfrm rot="-2700000">
              <a:off x="2700667" y="3795246"/>
              <a:ext cx="152400" cy="1150374"/>
            </a:xfrm>
            <a:prstGeom prst="rect">
              <a:avLst/>
            </a:prstGeom>
            <a:noFill/>
            <a:ln>
              <a:noFill/>
            </a:ln>
          </p:spPr>
        </p:pic>
        <p:pic>
          <p:nvPicPr>
            <p:cNvPr id="118" name="Google Shape;118;p30"/>
            <p:cNvPicPr preferRelativeResize="0"/>
            <p:nvPr/>
          </p:nvPicPr>
          <p:blipFill rotWithShape="1">
            <a:blip r:embed="rId3">
              <a:alphaModFix/>
            </a:blip>
            <a:srcRect b="0" l="0" r="0" t="0"/>
            <a:stretch/>
          </p:blipFill>
          <p:spPr>
            <a:xfrm rot="8100000">
              <a:off x="6290608" y="190338"/>
              <a:ext cx="152400" cy="1150374"/>
            </a:xfrm>
            <a:prstGeom prst="rect">
              <a:avLst/>
            </a:prstGeom>
            <a:noFill/>
            <a:ln>
              <a:noFill/>
            </a:ln>
          </p:spPr>
        </p:pic>
      </p:grpSp>
      <p:grpSp>
        <p:nvGrpSpPr>
          <p:cNvPr id="119" name="Google Shape;119;p30"/>
          <p:cNvGrpSpPr/>
          <p:nvPr/>
        </p:nvGrpSpPr>
        <p:grpSpPr>
          <a:xfrm>
            <a:off x="796444" y="1424044"/>
            <a:ext cx="277537" cy="277654"/>
            <a:chOff x="1191725" y="238125"/>
            <a:chExt cx="5236550" cy="5238750"/>
          </a:xfrm>
        </p:grpSpPr>
        <p:sp>
          <p:nvSpPr>
            <p:cNvPr id="120" name="Google Shape;120;p30"/>
            <p:cNvSpPr/>
            <p:nvPr/>
          </p:nvSpPr>
          <p:spPr>
            <a:xfrm>
              <a:off x="2218800" y="1278375"/>
              <a:ext cx="1018300" cy="1002925"/>
            </a:xfrm>
            <a:custGeom>
              <a:rect b="b" l="l" r="r" t="t"/>
              <a:pathLst>
                <a:path extrusionOk="0" h="40117" w="40732">
                  <a:moveTo>
                    <a:pt x="0" y="1"/>
                  </a:moveTo>
                  <a:lnTo>
                    <a:pt x="23225" y="40116"/>
                  </a:lnTo>
                  <a:lnTo>
                    <a:pt x="37212" y="36158"/>
                  </a:lnTo>
                  <a:lnTo>
                    <a:pt x="40731" y="22962"/>
                  </a:lnTo>
                  <a:lnTo>
                    <a:pt x="0" y="1"/>
                  </a:lnTo>
                  <a:close/>
                </a:path>
              </a:pathLst>
            </a:custGeom>
            <a:solidFill>
              <a:srgbClr val="B0C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B0C6D3"/>
                </a:solidFill>
                <a:latin typeface="Arial"/>
                <a:ea typeface="Arial"/>
                <a:cs typeface="Arial"/>
                <a:sym typeface="Arial"/>
              </a:endParaRPr>
            </a:p>
          </p:txBody>
        </p:sp>
        <p:sp>
          <p:nvSpPr>
            <p:cNvPr id="121" name="Google Shape;121;p30"/>
            <p:cNvSpPr/>
            <p:nvPr/>
          </p:nvSpPr>
          <p:spPr>
            <a:xfrm>
              <a:off x="2227575" y="3429300"/>
              <a:ext cx="1002925" cy="1018300"/>
            </a:xfrm>
            <a:custGeom>
              <a:rect b="b" l="l" r="r" t="t"/>
              <a:pathLst>
                <a:path extrusionOk="0" h="40732" w="40117">
                  <a:moveTo>
                    <a:pt x="22962" y="1"/>
                  </a:moveTo>
                  <a:lnTo>
                    <a:pt x="1" y="40732"/>
                  </a:lnTo>
                  <a:lnTo>
                    <a:pt x="40116" y="17595"/>
                  </a:lnTo>
                  <a:lnTo>
                    <a:pt x="36158" y="3608"/>
                  </a:lnTo>
                  <a:lnTo>
                    <a:pt x="22962" y="1"/>
                  </a:lnTo>
                  <a:close/>
                </a:path>
              </a:pathLst>
            </a:custGeom>
            <a:solidFill>
              <a:srgbClr val="B0C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B0C6D3"/>
                </a:solidFill>
                <a:latin typeface="Arial"/>
                <a:ea typeface="Arial"/>
                <a:cs typeface="Arial"/>
                <a:sym typeface="Arial"/>
              </a:endParaRPr>
            </a:p>
          </p:txBody>
        </p:sp>
        <p:sp>
          <p:nvSpPr>
            <p:cNvPr id="122" name="Google Shape;122;p30"/>
            <p:cNvSpPr/>
            <p:nvPr/>
          </p:nvSpPr>
          <p:spPr>
            <a:xfrm>
              <a:off x="4385100" y="1267400"/>
              <a:ext cx="1005125" cy="1020500"/>
            </a:xfrm>
            <a:custGeom>
              <a:rect b="b" l="l" r="r" t="t"/>
              <a:pathLst>
                <a:path extrusionOk="0" h="40820" w="40205">
                  <a:moveTo>
                    <a:pt x="40204" y="0"/>
                  </a:moveTo>
                  <a:lnTo>
                    <a:pt x="1" y="23313"/>
                  </a:lnTo>
                  <a:lnTo>
                    <a:pt x="3872" y="37300"/>
                  </a:lnTo>
                  <a:lnTo>
                    <a:pt x="17155" y="40819"/>
                  </a:lnTo>
                  <a:lnTo>
                    <a:pt x="40204" y="0"/>
                  </a:lnTo>
                  <a:close/>
                </a:path>
              </a:pathLst>
            </a:custGeom>
            <a:solidFill>
              <a:srgbClr val="B0C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B0C6D3"/>
                </a:solidFill>
                <a:latin typeface="Arial"/>
                <a:ea typeface="Arial"/>
                <a:cs typeface="Arial"/>
                <a:sym typeface="Arial"/>
              </a:endParaRPr>
            </a:p>
          </p:txBody>
        </p:sp>
        <p:sp>
          <p:nvSpPr>
            <p:cNvPr id="123" name="Google Shape;123;p30"/>
            <p:cNvSpPr/>
            <p:nvPr/>
          </p:nvSpPr>
          <p:spPr>
            <a:xfrm>
              <a:off x="4380700" y="3435900"/>
              <a:ext cx="1018300" cy="1002925"/>
            </a:xfrm>
            <a:custGeom>
              <a:rect b="b" l="l" r="r" t="t"/>
              <a:pathLst>
                <a:path extrusionOk="0" h="40117" w="40732">
                  <a:moveTo>
                    <a:pt x="17507" y="1"/>
                  </a:moveTo>
                  <a:lnTo>
                    <a:pt x="3520" y="3872"/>
                  </a:lnTo>
                  <a:lnTo>
                    <a:pt x="1" y="17155"/>
                  </a:lnTo>
                  <a:lnTo>
                    <a:pt x="40732" y="40116"/>
                  </a:lnTo>
                  <a:lnTo>
                    <a:pt x="17507" y="1"/>
                  </a:lnTo>
                  <a:close/>
                </a:path>
              </a:pathLst>
            </a:custGeom>
            <a:solidFill>
              <a:srgbClr val="B0C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B0C6D3"/>
                </a:solidFill>
                <a:latin typeface="Arial"/>
                <a:ea typeface="Arial"/>
                <a:cs typeface="Arial"/>
                <a:sym typeface="Arial"/>
              </a:endParaRPr>
            </a:p>
          </p:txBody>
        </p:sp>
        <p:sp>
          <p:nvSpPr>
            <p:cNvPr id="124" name="Google Shape;124;p30"/>
            <p:cNvSpPr/>
            <p:nvPr/>
          </p:nvSpPr>
          <p:spPr>
            <a:xfrm>
              <a:off x="1191725" y="238125"/>
              <a:ext cx="5236550" cy="5238750"/>
            </a:xfrm>
            <a:custGeom>
              <a:rect b="b" l="l" r="r" t="t"/>
              <a:pathLst>
                <a:path extrusionOk="0" h="209550" w="209462">
                  <a:moveTo>
                    <a:pt x="103807" y="20761"/>
                  </a:moveTo>
                  <a:lnTo>
                    <a:pt x="103983" y="105391"/>
                  </a:lnTo>
                  <a:lnTo>
                    <a:pt x="103983" y="105391"/>
                  </a:lnTo>
                  <a:lnTo>
                    <a:pt x="89292" y="85245"/>
                  </a:lnTo>
                  <a:lnTo>
                    <a:pt x="103807" y="20761"/>
                  </a:lnTo>
                  <a:close/>
                  <a:moveTo>
                    <a:pt x="125097" y="89644"/>
                  </a:moveTo>
                  <a:lnTo>
                    <a:pt x="189668" y="104335"/>
                  </a:lnTo>
                  <a:lnTo>
                    <a:pt x="103983" y="105391"/>
                  </a:lnTo>
                  <a:lnTo>
                    <a:pt x="120170" y="124481"/>
                  </a:lnTo>
                  <a:lnTo>
                    <a:pt x="105479" y="188964"/>
                  </a:lnTo>
                  <a:lnTo>
                    <a:pt x="103983" y="105391"/>
                  </a:lnTo>
                  <a:lnTo>
                    <a:pt x="84277" y="120082"/>
                  </a:lnTo>
                  <a:lnTo>
                    <a:pt x="19706" y="105391"/>
                  </a:lnTo>
                  <a:lnTo>
                    <a:pt x="103983" y="105391"/>
                  </a:lnTo>
                  <a:lnTo>
                    <a:pt x="125097" y="89644"/>
                  </a:lnTo>
                  <a:close/>
                  <a:moveTo>
                    <a:pt x="104423" y="0"/>
                  </a:moveTo>
                  <a:lnTo>
                    <a:pt x="82518" y="82078"/>
                  </a:lnTo>
                  <a:lnTo>
                    <a:pt x="0" y="105127"/>
                  </a:lnTo>
                  <a:lnTo>
                    <a:pt x="81902" y="127032"/>
                  </a:lnTo>
                  <a:lnTo>
                    <a:pt x="104951" y="209550"/>
                  </a:lnTo>
                  <a:lnTo>
                    <a:pt x="126856" y="127472"/>
                  </a:lnTo>
                  <a:lnTo>
                    <a:pt x="209462" y="104511"/>
                  </a:lnTo>
                  <a:lnTo>
                    <a:pt x="127384" y="82694"/>
                  </a:lnTo>
                  <a:lnTo>
                    <a:pt x="104423" y="0"/>
                  </a:lnTo>
                  <a:close/>
                </a:path>
              </a:pathLst>
            </a:custGeom>
            <a:solidFill>
              <a:srgbClr val="B0C6D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B0C6D3"/>
                </a:solidFill>
                <a:latin typeface="Arial"/>
                <a:ea typeface="Arial"/>
                <a:cs typeface="Arial"/>
                <a:sym typeface="Arial"/>
              </a:endParaRPr>
            </a:p>
          </p:txBody>
        </p:sp>
      </p:grpSp>
      <p:sp>
        <p:nvSpPr>
          <p:cNvPr id="125" name="Google Shape;125;p30"/>
          <p:cNvSpPr txBox="1"/>
          <p:nvPr>
            <p:ph type="title"/>
          </p:nvPr>
        </p:nvSpPr>
        <p:spPr>
          <a:xfrm>
            <a:off x="796450" y="845975"/>
            <a:ext cx="3553500" cy="5487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600"/>
              <a:buNone/>
              <a:defRPr/>
            </a:lvl1pPr>
            <a:lvl2pPr lvl="1" algn="l">
              <a:lnSpc>
                <a:spcPct val="100000"/>
              </a:lnSpc>
              <a:spcBef>
                <a:spcPts val="0"/>
              </a:spcBef>
              <a:spcAft>
                <a:spcPts val="0"/>
              </a:spcAft>
              <a:buSzPts val="1600"/>
              <a:buNone/>
              <a:defRPr/>
            </a:lvl2pPr>
            <a:lvl3pPr lvl="2" algn="l">
              <a:lnSpc>
                <a:spcPct val="100000"/>
              </a:lnSpc>
              <a:spcBef>
                <a:spcPts val="0"/>
              </a:spcBef>
              <a:spcAft>
                <a:spcPts val="0"/>
              </a:spcAft>
              <a:buSzPts val="1600"/>
              <a:buNone/>
              <a:defRPr/>
            </a:lvl3pPr>
            <a:lvl4pPr lvl="3" algn="l">
              <a:lnSpc>
                <a:spcPct val="100000"/>
              </a:lnSpc>
              <a:spcBef>
                <a:spcPts val="0"/>
              </a:spcBef>
              <a:spcAft>
                <a:spcPts val="0"/>
              </a:spcAft>
              <a:buSzPts val="1600"/>
              <a:buNone/>
              <a:defRPr/>
            </a:lvl4pPr>
            <a:lvl5pPr lvl="4" algn="l">
              <a:lnSpc>
                <a:spcPct val="100000"/>
              </a:lnSpc>
              <a:spcBef>
                <a:spcPts val="0"/>
              </a:spcBef>
              <a:spcAft>
                <a:spcPts val="0"/>
              </a:spcAft>
              <a:buSzPts val="1600"/>
              <a:buNone/>
              <a:defRPr/>
            </a:lvl5pPr>
            <a:lvl6pPr lvl="5" algn="l">
              <a:lnSpc>
                <a:spcPct val="100000"/>
              </a:lnSpc>
              <a:spcBef>
                <a:spcPts val="0"/>
              </a:spcBef>
              <a:spcAft>
                <a:spcPts val="0"/>
              </a:spcAft>
              <a:buSzPts val="1600"/>
              <a:buNone/>
              <a:defRPr/>
            </a:lvl6pPr>
            <a:lvl7pPr lvl="6" algn="l">
              <a:lnSpc>
                <a:spcPct val="100000"/>
              </a:lnSpc>
              <a:spcBef>
                <a:spcPts val="0"/>
              </a:spcBef>
              <a:spcAft>
                <a:spcPts val="0"/>
              </a:spcAft>
              <a:buSzPts val="1600"/>
              <a:buNone/>
              <a:defRPr/>
            </a:lvl7pPr>
            <a:lvl8pPr lvl="7" algn="l">
              <a:lnSpc>
                <a:spcPct val="100000"/>
              </a:lnSpc>
              <a:spcBef>
                <a:spcPts val="0"/>
              </a:spcBef>
              <a:spcAft>
                <a:spcPts val="0"/>
              </a:spcAft>
              <a:buSzPts val="1600"/>
              <a:buNone/>
              <a:defRPr/>
            </a:lvl8pPr>
            <a:lvl9pPr lvl="8" algn="l">
              <a:lnSpc>
                <a:spcPct val="100000"/>
              </a:lnSpc>
              <a:spcBef>
                <a:spcPts val="0"/>
              </a:spcBef>
              <a:spcAft>
                <a:spcPts val="0"/>
              </a:spcAft>
              <a:buSzPts val="1600"/>
              <a:buNone/>
              <a:defRPr/>
            </a:lvl9pPr>
          </a:lstStyle>
          <a:p/>
        </p:txBody>
      </p:sp>
      <p:sp>
        <p:nvSpPr>
          <p:cNvPr id="126" name="Google Shape;126;p30"/>
          <p:cNvSpPr txBox="1"/>
          <p:nvPr>
            <p:ph idx="1" type="body"/>
          </p:nvPr>
        </p:nvSpPr>
        <p:spPr>
          <a:xfrm>
            <a:off x="796450" y="1792325"/>
            <a:ext cx="3553500" cy="2404500"/>
          </a:xfrm>
          <a:prstGeom prst="rect">
            <a:avLst/>
          </a:prstGeom>
          <a:noFill/>
          <a:ln>
            <a:noFill/>
          </a:ln>
        </p:spPr>
        <p:txBody>
          <a:bodyPr anchorCtr="0" anchor="t" bIns="0" lIns="0" spcFirstLastPara="1" rIns="0" wrap="square" tIns="0">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127" name="Google Shape;127;p30"/>
          <p:cNvSpPr txBox="1"/>
          <p:nvPr>
            <p:ph idx="12" type="sldNum"/>
          </p:nvPr>
        </p:nvSpPr>
        <p:spPr>
          <a:xfrm>
            <a:off x="4297650" y="4594775"/>
            <a:ext cx="548700" cy="548700"/>
          </a:xfrm>
          <a:prstGeom prst="rect">
            <a:avLst/>
          </a:prstGeom>
          <a:noFill/>
          <a:ln>
            <a:noFill/>
          </a:ln>
          <a:effectLst>
            <a:outerShdw blurRad="42863" rotWithShape="0" algn="bl" dir="5400000" dist="9525">
              <a:srgbClr val="000000">
                <a:alpha val="40000"/>
              </a:srgbClr>
            </a:outerShdw>
          </a:effectLst>
        </p:spPr>
        <p:txBody>
          <a:bodyPr anchorCtr="0" anchor="ctr" bIns="0" lIns="0" spcFirstLastPara="1" rIns="0" wrap="square" tIns="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0"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1003200" y="617375"/>
            <a:ext cx="7137600" cy="548700"/>
          </a:xfrm>
          <a:prstGeom prst="rect">
            <a:avLst/>
          </a:prstGeom>
          <a:noFill/>
          <a:ln>
            <a:noFill/>
          </a:ln>
        </p:spPr>
        <p:txBody>
          <a:bodyPr anchorCtr="0" anchor="b" bIns="0" lIns="0" spcFirstLastPara="1" rIns="0" wrap="square" tIns="0">
            <a:noAutofit/>
          </a:bodyPr>
          <a:lstStyle>
            <a:lvl1pPr lvl="0" marR="0" rtl="0" algn="ctr">
              <a:lnSpc>
                <a:spcPct val="100000"/>
              </a:lnSpc>
              <a:spcBef>
                <a:spcPts val="0"/>
              </a:spcBef>
              <a:spcAft>
                <a:spcPts val="0"/>
              </a:spcAft>
              <a:buClr>
                <a:srgbClr val="8A9BA6"/>
              </a:buClr>
              <a:buSzPts val="1600"/>
              <a:buFont typeface="Frank Ruhl Libre Medium"/>
              <a:buNone/>
              <a:defRPr b="0" i="0" sz="1600" u="none" cap="none" strike="noStrike">
                <a:solidFill>
                  <a:srgbClr val="8A9BA6"/>
                </a:solidFill>
                <a:latin typeface="Frank Ruhl Libre Medium"/>
                <a:ea typeface="Frank Ruhl Libre Medium"/>
                <a:cs typeface="Frank Ruhl Libre Medium"/>
                <a:sym typeface="Frank Ruhl Libre Medium"/>
              </a:defRPr>
            </a:lvl1pPr>
            <a:lvl2pPr lvl="1" marR="0" rtl="0" algn="ctr">
              <a:lnSpc>
                <a:spcPct val="100000"/>
              </a:lnSpc>
              <a:spcBef>
                <a:spcPts val="0"/>
              </a:spcBef>
              <a:spcAft>
                <a:spcPts val="0"/>
              </a:spcAft>
              <a:buClr>
                <a:srgbClr val="8A9BA6"/>
              </a:buClr>
              <a:buSzPts val="1600"/>
              <a:buFont typeface="Frank Ruhl Libre Medium"/>
              <a:buNone/>
              <a:defRPr b="0" i="0" sz="1600" u="none" cap="none" strike="noStrike">
                <a:solidFill>
                  <a:srgbClr val="8A9BA6"/>
                </a:solidFill>
                <a:latin typeface="Frank Ruhl Libre Medium"/>
                <a:ea typeface="Frank Ruhl Libre Medium"/>
                <a:cs typeface="Frank Ruhl Libre Medium"/>
                <a:sym typeface="Frank Ruhl Libre Medium"/>
              </a:defRPr>
            </a:lvl2pPr>
            <a:lvl3pPr lvl="2" marR="0" rtl="0" algn="ctr">
              <a:lnSpc>
                <a:spcPct val="100000"/>
              </a:lnSpc>
              <a:spcBef>
                <a:spcPts val="0"/>
              </a:spcBef>
              <a:spcAft>
                <a:spcPts val="0"/>
              </a:spcAft>
              <a:buClr>
                <a:srgbClr val="8A9BA6"/>
              </a:buClr>
              <a:buSzPts val="1600"/>
              <a:buFont typeface="Frank Ruhl Libre Medium"/>
              <a:buNone/>
              <a:defRPr b="0" i="0" sz="1600" u="none" cap="none" strike="noStrike">
                <a:solidFill>
                  <a:srgbClr val="8A9BA6"/>
                </a:solidFill>
                <a:latin typeface="Frank Ruhl Libre Medium"/>
                <a:ea typeface="Frank Ruhl Libre Medium"/>
                <a:cs typeface="Frank Ruhl Libre Medium"/>
                <a:sym typeface="Frank Ruhl Libre Medium"/>
              </a:defRPr>
            </a:lvl3pPr>
            <a:lvl4pPr lvl="3" marR="0" rtl="0" algn="ctr">
              <a:lnSpc>
                <a:spcPct val="100000"/>
              </a:lnSpc>
              <a:spcBef>
                <a:spcPts val="0"/>
              </a:spcBef>
              <a:spcAft>
                <a:spcPts val="0"/>
              </a:spcAft>
              <a:buClr>
                <a:srgbClr val="8A9BA6"/>
              </a:buClr>
              <a:buSzPts val="1600"/>
              <a:buFont typeface="Frank Ruhl Libre Medium"/>
              <a:buNone/>
              <a:defRPr b="0" i="0" sz="1600" u="none" cap="none" strike="noStrike">
                <a:solidFill>
                  <a:srgbClr val="8A9BA6"/>
                </a:solidFill>
                <a:latin typeface="Frank Ruhl Libre Medium"/>
                <a:ea typeface="Frank Ruhl Libre Medium"/>
                <a:cs typeface="Frank Ruhl Libre Medium"/>
                <a:sym typeface="Frank Ruhl Libre Medium"/>
              </a:defRPr>
            </a:lvl4pPr>
            <a:lvl5pPr lvl="4" marR="0" rtl="0" algn="ctr">
              <a:lnSpc>
                <a:spcPct val="100000"/>
              </a:lnSpc>
              <a:spcBef>
                <a:spcPts val="0"/>
              </a:spcBef>
              <a:spcAft>
                <a:spcPts val="0"/>
              </a:spcAft>
              <a:buClr>
                <a:srgbClr val="8A9BA6"/>
              </a:buClr>
              <a:buSzPts val="1600"/>
              <a:buFont typeface="Frank Ruhl Libre Medium"/>
              <a:buNone/>
              <a:defRPr b="0" i="0" sz="1600" u="none" cap="none" strike="noStrike">
                <a:solidFill>
                  <a:srgbClr val="8A9BA6"/>
                </a:solidFill>
                <a:latin typeface="Frank Ruhl Libre Medium"/>
                <a:ea typeface="Frank Ruhl Libre Medium"/>
                <a:cs typeface="Frank Ruhl Libre Medium"/>
                <a:sym typeface="Frank Ruhl Libre Medium"/>
              </a:defRPr>
            </a:lvl5pPr>
            <a:lvl6pPr lvl="5" marR="0" rtl="0" algn="ctr">
              <a:lnSpc>
                <a:spcPct val="100000"/>
              </a:lnSpc>
              <a:spcBef>
                <a:spcPts val="0"/>
              </a:spcBef>
              <a:spcAft>
                <a:spcPts val="0"/>
              </a:spcAft>
              <a:buClr>
                <a:srgbClr val="8A9BA6"/>
              </a:buClr>
              <a:buSzPts val="1600"/>
              <a:buFont typeface="Frank Ruhl Libre Medium"/>
              <a:buNone/>
              <a:defRPr b="0" i="0" sz="1600" u="none" cap="none" strike="noStrike">
                <a:solidFill>
                  <a:srgbClr val="8A9BA6"/>
                </a:solidFill>
                <a:latin typeface="Frank Ruhl Libre Medium"/>
                <a:ea typeface="Frank Ruhl Libre Medium"/>
                <a:cs typeface="Frank Ruhl Libre Medium"/>
                <a:sym typeface="Frank Ruhl Libre Medium"/>
              </a:defRPr>
            </a:lvl6pPr>
            <a:lvl7pPr lvl="6" marR="0" rtl="0" algn="ctr">
              <a:lnSpc>
                <a:spcPct val="100000"/>
              </a:lnSpc>
              <a:spcBef>
                <a:spcPts val="0"/>
              </a:spcBef>
              <a:spcAft>
                <a:spcPts val="0"/>
              </a:spcAft>
              <a:buClr>
                <a:srgbClr val="8A9BA6"/>
              </a:buClr>
              <a:buSzPts val="1600"/>
              <a:buFont typeface="Frank Ruhl Libre Medium"/>
              <a:buNone/>
              <a:defRPr b="0" i="0" sz="1600" u="none" cap="none" strike="noStrike">
                <a:solidFill>
                  <a:srgbClr val="8A9BA6"/>
                </a:solidFill>
                <a:latin typeface="Frank Ruhl Libre Medium"/>
                <a:ea typeface="Frank Ruhl Libre Medium"/>
                <a:cs typeface="Frank Ruhl Libre Medium"/>
                <a:sym typeface="Frank Ruhl Libre Medium"/>
              </a:defRPr>
            </a:lvl7pPr>
            <a:lvl8pPr lvl="7" marR="0" rtl="0" algn="ctr">
              <a:lnSpc>
                <a:spcPct val="100000"/>
              </a:lnSpc>
              <a:spcBef>
                <a:spcPts val="0"/>
              </a:spcBef>
              <a:spcAft>
                <a:spcPts val="0"/>
              </a:spcAft>
              <a:buClr>
                <a:srgbClr val="8A9BA6"/>
              </a:buClr>
              <a:buSzPts val="1600"/>
              <a:buFont typeface="Frank Ruhl Libre Medium"/>
              <a:buNone/>
              <a:defRPr b="0" i="0" sz="1600" u="none" cap="none" strike="noStrike">
                <a:solidFill>
                  <a:srgbClr val="8A9BA6"/>
                </a:solidFill>
                <a:latin typeface="Frank Ruhl Libre Medium"/>
                <a:ea typeface="Frank Ruhl Libre Medium"/>
                <a:cs typeface="Frank Ruhl Libre Medium"/>
                <a:sym typeface="Frank Ruhl Libre Medium"/>
              </a:defRPr>
            </a:lvl8pPr>
            <a:lvl9pPr lvl="8" marR="0" rtl="0" algn="ctr">
              <a:lnSpc>
                <a:spcPct val="100000"/>
              </a:lnSpc>
              <a:spcBef>
                <a:spcPts val="0"/>
              </a:spcBef>
              <a:spcAft>
                <a:spcPts val="0"/>
              </a:spcAft>
              <a:buClr>
                <a:srgbClr val="8A9BA6"/>
              </a:buClr>
              <a:buSzPts val="1600"/>
              <a:buFont typeface="Frank Ruhl Libre Medium"/>
              <a:buNone/>
              <a:defRPr b="0" i="0" sz="1600" u="none" cap="none" strike="noStrike">
                <a:solidFill>
                  <a:srgbClr val="8A9BA6"/>
                </a:solidFill>
                <a:latin typeface="Frank Ruhl Libre Medium"/>
                <a:ea typeface="Frank Ruhl Libre Medium"/>
                <a:cs typeface="Frank Ruhl Libre Medium"/>
                <a:sym typeface="Frank Ruhl Libre Medium"/>
              </a:defRPr>
            </a:lvl9pPr>
          </a:lstStyle>
          <a:p/>
        </p:txBody>
      </p:sp>
      <p:sp>
        <p:nvSpPr>
          <p:cNvPr id="7" name="Google Shape;7;p22"/>
          <p:cNvSpPr txBox="1"/>
          <p:nvPr>
            <p:ph idx="1" type="body"/>
          </p:nvPr>
        </p:nvSpPr>
        <p:spPr>
          <a:xfrm>
            <a:off x="1003200" y="1563725"/>
            <a:ext cx="7137600" cy="2760300"/>
          </a:xfrm>
          <a:prstGeom prst="rect">
            <a:avLst/>
          </a:prstGeom>
          <a:noFill/>
          <a:ln>
            <a:noFill/>
          </a:ln>
        </p:spPr>
        <p:txBody>
          <a:bodyPr anchorCtr="0" anchor="t" bIns="0" lIns="0" spcFirstLastPara="1" rIns="0" wrap="square" tIns="0">
            <a:noAutofit/>
          </a:bodyPr>
          <a:lstStyle>
            <a:lvl1pPr indent="-381000" lvl="0" marL="457200" marR="0" rtl="0" algn="l">
              <a:lnSpc>
                <a:spcPct val="100000"/>
              </a:lnSpc>
              <a:spcBef>
                <a:spcPts val="600"/>
              </a:spcBef>
              <a:spcAft>
                <a:spcPts val="0"/>
              </a:spcAft>
              <a:buClr>
                <a:srgbClr val="B0C6D3"/>
              </a:buClr>
              <a:buSzPts val="2400"/>
              <a:buFont typeface="Frank Ruhl Libre"/>
              <a:buChar char="➢"/>
              <a:defRPr b="0" i="0" sz="2400" u="none" cap="none" strike="noStrike">
                <a:solidFill>
                  <a:srgbClr val="434343"/>
                </a:solidFill>
                <a:latin typeface="Frank Ruhl Libre"/>
                <a:ea typeface="Frank Ruhl Libre"/>
                <a:cs typeface="Frank Ruhl Libre"/>
                <a:sym typeface="Frank Ruhl Libre"/>
              </a:defRPr>
            </a:lvl1pPr>
            <a:lvl2pPr indent="-381000" lvl="1" marL="914400" marR="0" rtl="0" algn="l">
              <a:lnSpc>
                <a:spcPct val="100000"/>
              </a:lnSpc>
              <a:spcBef>
                <a:spcPts val="0"/>
              </a:spcBef>
              <a:spcAft>
                <a:spcPts val="0"/>
              </a:spcAft>
              <a:buClr>
                <a:srgbClr val="B0C6D3"/>
              </a:buClr>
              <a:buSzPts val="2400"/>
              <a:buFont typeface="Frank Ruhl Libre"/>
              <a:buChar char="￫"/>
              <a:defRPr b="0" i="0" sz="2400" u="none" cap="none" strike="noStrike">
                <a:solidFill>
                  <a:srgbClr val="434343"/>
                </a:solidFill>
                <a:latin typeface="Frank Ruhl Libre"/>
                <a:ea typeface="Frank Ruhl Libre"/>
                <a:cs typeface="Frank Ruhl Libre"/>
                <a:sym typeface="Frank Ruhl Libre"/>
              </a:defRPr>
            </a:lvl2pPr>
            <a:lvl3pPr indent="-381000" lvl="2" marL="1371600" marR="0" rtl="0" algn="l">
              <a:lnSpc>
                <a:spcPct val="100000"/>
              </a:lnSpc>
              <a:spcBef>
                <a:spcPts val="0"/>
              </a:spcBef>
              <a:spcAft>
                <a:spcPts val="0"/>
              </a:spcAft>
              <a:buClr>
                <a:srgbClr val="B0C6D3"/>
              </a:buClr>
              <a:buSzPts val="2400"/>
              <a:buFont typeface="Frank Ruhl Libre"/>
              <a:buChar char="￫"/>
              <a:defRPr b="0" i="0" sz="2400" u="none" cap="none" strike="noStrike">
                <a:solidFill>
                  <a:srgbClr val="434343"/>
                </a:solidFill>
                <a:latin typeface="Frank Ruhl Libre"/>
                <a:ea typeface="Frank Ruhl Libre"/>
                <a:cs typeface="Frank Ruhl Libre"/>
                <a:sym typeface="Frank Ruhl Libre"/>
              </a:defRPr>
            </a:lvl3pPr>
            <a:lvl4pPr indent="-381000" lvl="3" marL="1828800" marR="0" rtl="0" algn="l">
              <a:lnSpc>
                <a:spcPct val="100000"/>
              </a:lnSpc>
              <a:spcBef>
                <a:spcPts val="0"/>
              </a:spcBef>
              <a:spcAft>
                <a:spcPts val="0"/>
              </a:spcAft>
              <a:buClr>
                <a:srgbClr val="B0C6D3"/>
              </a:buClr>
              <a:buSzPts val="2400"/>
              <a:buFont typeface="Frank Ruhl Libre"/>
              <a:buChar char="￫"/>
              <a:defRPr b="0" i="0" sz="2400" u="none" cap="none" strike="noStrike">
                <a:solidFill>
                  <a:srgbClr val="434343"/>
                </a:solidFill>
                <a:latin typeface="Frank Ruhl Libre"/>
                <a:ea typeface="Frank Ruhl Libre"/>
                <a:cs typeface="Frank Ruhl Libre"/>
                <a:sym typeface="Frank Ruhl Libre"/>
              </a:defRPr>
            </a:lvl4pPr>
            <a:lvl5pPr indent="-381000" lvl="4" marL="2286000" marR="0" rtl="0" algn="l">
              <a:lnSpc>
                <a:spcPct val="100000"/>
              </a:lnSpc>
              <a:spcBef>
                <a:spcPts val="0"/>
              </a:spcBef>
              <a:spcAft>
                <a:spcPts val="0"/>
              </a:spcAft>
              <a:buClr>
                <a:srgbClr val="B0C6D3"/>
              </a:buClr>
              <a:buSzPts val="2400"/>
              <a:buFont typeface="Frank Ruhl Libre"/>
              <a:buChar char="￫"/>
              <a:defRPr b="0" i="0" sz="2400" u="none" cap="none" strike="noStrike">
                <a:solidFill>
                  <a:srgbClr val="434343"/>
                </a:solidFill>
                <a:latin typeface="Frank Ruhl Libre"/>
                <a:ea typeface="Frank Ruhl Libre"/>
                <a:cs typeface="Frank Ruhl Libre"/>
                <a:sym typeface="Frank Ruhl Libre"/>
              </a:defRPr>
            </a:lvl5pPr>
            <a:lvl6pPr indent="-381000" lvl="5" marL="2743200" marR="0" rtl="0" algn="l">
              <a:lnSpc>
                <a:spcPct val="100000"/>
              </a:lnSpc>
              <a:spcBef>
                <a:spcPts val="0"/>
              </a:spcBef>
              <a:spcAft>
                <a:spcPts val="0"/>
              </a:spcAft>
              <a:buClr>
                <a:srgbClr val="B0C6D3"/>
              </a:buClr>
              <a:buSzPts val="2400"/>
              <a:buFont typeface="Frank Ruhl Libre"/>
              <a:buChar char="￫"/>
              <a:defRPr b="0" i="0" sz="2400" u="none" cap="none" strike="noStrike">
                <a:solidFill>
                  <a:srgbClr val="434343"/>
                </a:solidFill>
                <a:latin typeface="Frank Ruhl Libre"/>
                <a:ea typeface="Frank Ruhl Libre"/>
                <a:cs typeface="Frank Ruhl Libre"/>
                <a:sym typeface="Frank Ruhl Libre"/>
              </a:defRPr>
            </a:lvl6pPr>
            <a:lvl7pPr indent="-381000" lvl="6" marL="3200400" marR="0" rtl="0" algn="l">
              <a:lnSpc>
                <a:spcPct val="100000"/>
              </a:lnSpc>
              <a:spcBef>
                <a:spcPts val="0"/>
              </a:spcBef>
              <a:spcAft>
                <a:spcPts val="0"/>
              </a:spcAft>
              <a:buClr>
                <a:srgbClr val="B0C6D3"/>
              </a:buClr>
              <a:buSzPts val="2400"/>
              <a:buFont typeface="Frank Ruhl Libre"/>
              <a:buChar char="￫"/>
              <a:defRPr b="0" i="0" sz="2400" u="none" cap="none" strike="noStrike">
                <a:solidFill>
                  <a:srgbClr val="434343"/>
                </a:solidFill>
                <a:latin typeface="Frank Ruhl Libre"/>
                <a:ea typeface="Frank Ruhl Libre"/>
                <a:cs typeface="Frank Ruhl Libre"/>
                <a:sym typeface="Frank Ruhl Libre"/>
              </a:defRPr>
            </a:lvl7pPr>
            <a:lvl8pPr indent="-381000" lvl="7" marL="3657600" marR="0" rtl="0" algn="l">
              <a:lnSpc>
                <a:spcPct val="100000"/>
              </a:lnSpc>
              <a:spcBef>
                <a:spcPts val="0"/>
              </a:spcBef>
              <a:spcAft>
                <a:spcPts val="0"/>
              </a:spcAft>
              <a:buClr>
                <a:srgbClr val="B0C6D3"/>
              </a:buClr>
              <a:buSzPts val="2400"/>
              <a:buFont typeface="Frank Ruhl Libre"/>
              <a:buChar char="￫"/>
              <a:defRPr b="0" i="0" sz="2400" u="none" cap="none" strike="noStrike">
                <a:solidFill>
                  <a:srgbClr val="434343"/>
                </a:solidFill>
                <a:latin typeface="Frank Ruhl Libre"/>
                <a:ea typeface="Frank Ruhl Libre"/>
                <a:cs typeface="Frank Ruhl Libre"/>
                <a:sym typeface="Frank Ruhl Libre"/>
              </a:defRPr>
            </a:lvl8pPr>
            <a:lvl9pPr indent="-381000" lvl="8" marL="4114800" marR="0" rtl="0" algn="l">
              <a:lnSpc>
                <a:spcPct val="100000"/>
              </a:lnSpc>
              <a:spcBef>
                <a:spcPts val="0"/>
              </a:spcBef>
              <a:spcAft>
                <a:spcPts val="0"/>
              </a:spcAft>
              <a:buClr>
                <a:srgbClr val="B0C6D3"/>
              </a:buClr>
              <a:buSzPts val="2400"/>
              <a:buFont typeface="Frank Ruhl Libre"/>
              <a:buChar char="￫"/>
              <a:defRPr b="0" i="0" sz="2400" u="none" cap="none" strike="noStrike">
                <a:solidFill>
                  <a:srgbClr val="434343"/>
                </a:solidFill>
                <a:latin typeface="Frank Ruhl Libre"/>
                <a:ea typeface="Frank Ruhl Libre"/>
                <a:cs typeface="Frank Ruhl Libre"/>
                <a:sym typeface="Frank Ruhl Libre"/>
              </a:defRPr>
            </a:lvl9pPr>
          </a:lstStyle>
          <a:p/>
        </p:txBody>
      </p:sp>
      <p:sp>
        <p:nvSpPr>
          <p:cNvPr id="8" name="Google Shape;8;p22"/>
          <p:cNvSpPr txBox="1"/>
          <p:nvPr>
            <p:ph idx="12" type="sldNum"/>
          </p:nvPr>
        </p:nvSpPr>
        <p:spPr>
          <a:xfrm>
            <a:off x="4297650" y="4594775"/>
            <a:ext cx="548700" cy="548700"/>
          </a:xfrm>
          <a:prstGeom prst="rect">
            <a:avLst/>
          </a:prstGeom>
          <a:noFill/>
          <a:ln>
            <a:noFill/>
          </a:ln>
          <a:effectLst>
            <a:outerShdw blurRad="42863" rotWithShape="0" algn="bl" dir="5400000" dist="9525">
              <a:srgbClr val="000000">
                <a:alpha val="40000"/>
              </a:srgbClr>
            </a:outerShdw>
          </a:effectLst>
        </p:spPr>
        <p:txBody>
          <a:bodyPr anchorCtr="0" anchor="ctr" bIns="0" lIns="0" spcFirstLastPara="1" rIns="0" wrap="square" tIns="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FFFFFF"/>
                </a:solidFill>
                <a:latin typeface="Frank Ruhl Libre Medium"/>
                <a:ea typeface="Frank Ruhl Libre Medium"/>
                <a:cs typeface="Frank Ruhl Libre Medium"/>
                <a:sym typeface="Frank Ruhl Libre Medium"/>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
          <p:cNvSpPr txBox="1"/>
          <p:nvPr>
            <p:ph type="ctrTitle"/>
          </p:nvPr>
        </p:nvSpPr>
        <p:spPr>
          <a:xfrm>
            <a:off x="2777351" y="1447294"/>
            <a:ext cx="3572100" cy="2015097"/>
          </a:xfrm>
          <a:prstGeom prst="rect">
            <a:avLst/>
          </a:prstGeom>
          <a:noFill/>
          <a:ln>
            <a:noFill/>
          </a:ln>
        </p:spPr>
        <p:txBody>
          <a:bodyPr anchorCtr="0" anchor="ctr" bIns="0" lIns="0" spcFirstLastPara="1" rIns="0" wrap="square" tIns="0">
            <a:noAutofit/>
          </a:bodyPr>
          <a:lstStyle/>
          <a:p>
            <a:pPr indent="0" lvl="0" marL="0" rtl="0" algn="ctr">
              <a:lnSpc>
                <a:spcPct val="100000"/>
              </a:lnSpc>
              <a:spcBef>
                <a:spcPts val="0"/>
              </a:spcBef>
              <a:spcAft>
                <a:spcPts val="0"/>
              </a:spcAft>
              <a:buSzPts val="3600"/>
              <a:buNone/>
            </a:pPr>
            <a:r>
              <a:rPr lang="en-US" sz="3200"/>
              <a:t>Hubungan Negara dengan Warga Negara</a:t>
            </a:r>
            <a:endParaRPr sz="3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10"/>
          <p:cNvSpPr txBox="1"/>
          <p:nvPr>
            <p:ph idx="1" type="body"/>
          </p:nvPr>
        </p:nvSpPr>
        <p:spPr>
          <a:xfrm>
            <a:off x="642600" y="1395425"/>
            <a:ext cx="3655050" cy="2801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600"/>
              </a:spcBef>
              <a:spcAft>
                <a:spcPts val="0"/>
              </a:spcAft>
              <a:buSzPts val="2000"/>
              <a:buNone/>
            </a:pPr>
            <a:r>
              <a:rPr lang="en-US" sz="1800">
                <a:latin typeface="Frank Ruhl Libre Medium"/>
                <a:ea typeface="Frank Ruhl Libre Medium"/>
                <a:cs typeface="Frank Ruhl Libre Medium"/>
                <a:sym typeface="Frank Ruhl Libre Medium"/>
              </a:rPr>
              <a:t>Hak dan Kewajiban Negara</a:t>
            </a:r>
            <a:endParaRPr/>
          </a:p>
          <a:p>
            <a:pPr indent="-342900" lvl="0" marL="342900" rtl="0" algn="l">
              <a:lnSpc>
                <a:spcPct val="100000"/>
              </a:lnSpc>
              <a:spcBef>
                <a:spcPts val="600"/>
              </a:spcBef>
              <a:spcAft>
                <a:spcPts val="0"/>
              </a:spcAft>
              <a:buSzPts val="2000"/>
              <a:buFont typeface="Arial"/>
              <a:buChar char="•"/>
            </a:pPr>
            <a:r>
              <a:rPr lang="en-US" sz="1800"/>
              <a:t>Pembukaan UUD 1945, alinea IV</a:t>
            </a:r>
            <a:endParaRPr/>
          </a:p>
          <a:p>
            <a:pPr indent="-342900" lvl="0" marL="342900" rtl="0" algn="l">
              <a:lnSpc>
                <a:spcPct val="100000"/>
              </a:lnSpc>
              <a:spcBef>
                <a:spcPts val="600"/>
              </a:spcBef>
              <a:spcAft>
                <a:spcPts val="0"/>
              </a:spcAft>
              <a:buSzPts val="2000"/>
              <a:buFont typeface="Arial"/>
              <a:buChar char="•"/>
            </a:pPr>
            <a:r>
              <a:rPr lang="en-US" sz="1800"/>
              <a:t>Pasal 28 I, ayat 4</a:t>
            </a:r>
            <a:endParaRPr sz="1800"/>
          </a:p>
        </p:txBody>
      </p:sp>
      <p:sp>
        <p:nvSpPr>
          <p:cNvPr id="195" name="Google Shape;195;p10"/>
          <p:cNvSpPr txBox="1"/>
          <p:nvPr>
            <p:ph type="title"/>
          </p:nvPr>
        </p:nvSpPr>
        <p:spPr>
          <a:xfrm>
            <a:off x="1003200" y="617375"/>
            <a:ext cx="7137600" cy="5487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1600"/>
              <a:buNone/>
            </a:pPr>
            <a:r>
              <a:rPr lang="en-US" sz="2000"/>
              <a:t>HAK DAN KEWAJIBAN NEGARA DAN WARGA NEGARA</a:t>
            </a:r>
            <a:endParaRPr sz="2000"/>
          </a:p>
        </p:txBody>
      </p:sp>
      <p:sp>
        <p:nvSpPr>
          <p:cNvPr id="196" name="Google Shape;196;p10"/>
          <p:cNvSpPr txBox="1"/>
          <p:nvPr>
            <p:ph idx="2" type="body"/>
          </p:nvPr>
        </p:nvSpPr>
        <p:spPr>
          <a:xfrm>
            <a:off x="4572000" y="1395425"/>
            <a:ext cx="3921235" cy="2970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600"/>
              </a:spcBef>
              <a:spcAft>
                <a:spcPts val="0"/>
              </a:spcAft>
              <a:buSzPts val="2000"/>
              <a:buNone/>
            </a:pPr>
            <a:r>
              <a:rPr lang="en-US" sz="1800">
                <a:latin typeface="Frank Ruhl Libre Medium"/>
                <a:ea typeface="Frank Ruhl Libre Medium"/>
                <a:cs typeface="Frank Ruhl Libre Medium"/>
                <a:sym typeface="Frank Ruhl Libre Medium"/>
              </a:rPr>
              <a:t>Hak dan kewajiban warga negara</a:t>
            </a:r>
            <a:endParaRPr sz="1800">
              <a:latin typeface="Frank Ruhl Libre Medium"/>
              <a:ea typeface="Frank Ruhl Libre Medium"/>
              <a:cs typeface="Frank Ruhl Libre Medium"/>
              <a:sym typeface="Frank Ruhl Libre Medium"/>
            </a:endParaRPr>
          </a:p>
          <a:p>
            <a:pPr indent="-342900" lvl="0" marL="342900" rtl="0" algn="l">
              <a:lnSpc>
                <a:spcPct val="100000"/>
              </a:lnSpc>
              <a:spcBef>
                <a:spcPts val="600"/>
              </a:spcBef>
              <a:spcAft>
                <a:spcPts val="0"/>
              </a:spcAft>
              <a:buSzPts val="2000"/>
              <a:buFont typeface="Arial"/>
              <a:buChar char="•"/>
            </a:pPr>
            <a:r>
              <a:rPr lang="en-US" sz="1800"/>
              <a:t>Pasal 27 ayat 2</a:t>
            </a:r>
            <a:endParaRPr/>
          </a:p>
          <a:p>
            <a:pPr indent="-342900" lvl="0" marL="342900" rtl="0" algn="l">
              <a:lnSpc>
                <a:spcPct val="100000"/>
              </a:lnSpc>
              <a:spcBef>
                <a:spcPts val="600"/>
              </a:spcBef>
              <a:spcAft>
                <a:spcPts val="0"/>
              </a:spcAft>
              <a:buSzPts val="2000"/>
              <a:buFont typeface="Arial"/>
              <a:buChar char="•"/>
            </a:pPr>
            <a:r>
              <a:rPr lang="en-US" sz="1800"/>
              <a:t>Pasal 28</a:t>
            </a:r>
            <a:endParaRPr/>
          </a:p>
          <a:p>
            <a:pPr indent="-342900" lvl="0" marL="342900" rtl="0" algn="l">
              <a:lnSpc>
                <a:spcPct val="100000"/>
              </a:lnSpc>
              <a:spcBef>
                <a:spcPts val="600"/>
              </a:spcBef>
              <a:spcAft>
                <a:spcPts val="0"/>
              </a:spcAft>
              <a:buSzPts val="2000"/>
              <a:buFont typeface="Arial"/>
              <a:buChar char="•"/>
            </a:pPr>
            <a:r>
              <a:rPr lang="en-US" sz="1800"/>
              <a:t>Pasal 28B ayat 1</a:t>
            </a:r>
            <a:endParaRPr/>
          </a:p>
          <a:p>
            <a:pPr indent="-342900" lvl="0" marL="342900" rtl="0" algn="l">
              <a:lnSpc>
                <a:spcPct val="100000"/>
              </a:lnSpc>
              <a:spcBef>
                <a:spcPts val="600"/>
              </a:spcBef>
              <a:spcAft>
                <a:spcPts val="0"/>
              </a:spcAft>
              <a:buSzPts val="2000"/>
              <a:buFont typeface="Arial"/>
              <a:buChar char="•"/>
            </a:pPr>
            <a:r>
              <a:rPr lang="en-US" sz="1800"/>
              <a:t>Pasal 28B ayat 2</a:t>
            </a:r>
            <a:endParaRPr/>
          </a:p>
          <a:p>
            <a:pPr indent="-342900" lvl="0" marL="342900" rtl="0" algn="l">
              <a:lnSpc>
                <a:spcPct val="100000"/>
              </a:lnSpc>
              <a:spcBef>
                <a:spcPts val="600"/>
              </a:spcBef>
              <a:spcAft>
                <a:spcPts val="0"/>
              </a:spcAft>
              <a:buSzPts val="2000"/>
              <a:buFont typeface="Arial"/>
              <a:buChar char="•"/>
            </a:pPr>
            <a:r>
              <a:rPr lang="en-US" sz="1800"/>
              <a:t>Pasal 27 ayat 1</a:t>
            </a:r>
            <a:endParaRPr/>
          </a:p>
          <a:p>
            <a:pPr indent="-342900" lvl="0" marL="342900" rtl="0" algn="l">
              <a:lnSpc>
                <a:spcPct val="100000"/>
              </a:lnSpc>
              <a:spcBef>
                <a:spcPts val="600"/>
              </a:spcBef>
              <a:spcAft>
                <a:spcPts val="0"/>
              </a:spcAft>
              <a:buSzPts val="2000"/>
              <a:buFont typeface="Arial"/>
              <a:buChar char="•"/>
            </a:pPr>
            <a:r>
              <a:rPr lang="en-US" sz="1800"/>
              <a:t>Pasal 28 ayat 1</a:t>
            </a:r>
            <a:endParaRPr/>
          </a:p>
          <a:p>
            <a:pPr indent="-342900" lvl="0" marL="342900" rtl="0" algn="l">
              <a:lnSpc>
                <a:spcPct val="100000"/>
              </a:lnSpc>
              <a:spcBef>
                <a:spcPts val="600"/>
              </a:spcBef>
              <a:spcAft>
                <a:spcPts val="0"/>
              </a:spcAft>
              <a:buSzPts val="2000"/>
              <a:buFont typeface="Arial"/>
              <a:buChar char="•"/>
            </a:pPr>
            <a:r>
              <a:rPr lang="en-US" sz="1800"/>
              <a:t>Pasal 30 ayat 1</a:t>
            </a:r>
            <a:endParaRPr sz="1800"/>
          </a:p>
        </p:txBody>
      </p:sp>
      <p:sp>
        <p:nvSpPr>
          <p:cNvPr id="197" name="Google Shape;197;p10"/>
          <p:cNvSpPr txBox="1"/>
          <p:nvPr>
            <p:ph idx="12" type="sldNum"/>
          </p:nvPr>
        </p:nvSpPr>
        <p:spPr>
          <a:xfrm>
            <a:off x="4297650" y="4594775"/>
            <a:ext cx="548700" cy="548700"/>
          </a:xfrm>
          <a:prstGeom prst="rect">
            <a:avLst/>
          </a:prstGeom>
          <a:noFill/>
          <a:ln>
            <a:noFill/>
          </a:ln>
          <a:effectLst>
            <a:outerShdw blurRad="42863" rotWithShape="0" algn="bl" dir="5400000" dist="9525">
              <a:srgbClr val="000000">
                <a:alpha val="40000"/>
              </a:srgbClr>
            </a:outerShdw>
          </a:effectLst>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11"/>
          <p:cNvSpPr txBox="1"/>
          <p:nvPr>
            <p:ph type="title"/>
          </p:nvPr>
        </p:nvSpPr>
        <p:spPr>
          <a:xfrm>
            <a:off x="1003200" y="617375"/>
            <a:ext cx="7137600" cy="5487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1600"/>
              <a:buNone/>
            </a:pPr>
            <a:r>
              <a:rPr lang="en-US" sz="2000"/>
              <a:t>Teori Hubungan Warga Negara dan Negara</a:t>
            </a:r>
            <a:endParaRPr sz="2000"/>
          </a:p>
        </p:txBody>
      </p:sp>
      <p:sp>
        <p:nvSpPr>
          <p:cNvPr id="203" name="Google Shape;203;p11"/>
          <p:cNvSpPr txBox="1"/>
          <p:nvPr>
            <p:ph idx="1" type="body"/>
          </p:nvPr>
        </p:nvSpPr>
        <p:spPr>
          <a:xfrm>
            <a:off x="1003197" y="1563725"/>
            <a:ext cx="2233800" cy="2747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600"/>
              </a:spcBef>
              <a:spcAft>
                <a:spcPts val="0"/>
              </a:spcAft>
              <a:buSzPts val="1600"/>
              <a:buNone/>
            </a:pPr>
            <a:r>
              <a:rPr b="1" lang="en-US"/>
              <a:t>Teori Marxis</a:t>
            </a:r>
            <a:endParaRPr b="1"/>
          </a:p>
          <a:p>
            <a:pPr indent="0" lvl="0" marL="0" rtl="0" algn="l">
              <a:lnSpc>
                <a:spcPct val="100000"/>
              </a:lnSpc>
              <a:spcBef>
                <a:spcPts val="600"/>
              </a:spcBef>
              <a:spcAft>
                <a:spcPts val="0"/>
              </a:spcAft>
              <a:buSzPts val="1600"/>
              <a:buNone/>
            </a:pPr>
            <a:r>
              <a:rPr lang="en-US"/>
              <a:t>Kekuasaan nyata terdapat pada kelompok atau kelas yang dominan dalam  masyarakat (kaum borjuis) dalam system kapitalis dan kau bangsawan dalam system feudal.</a:t>
            </a:r>
            <a:endParaRPr/>
          </a:p>
        </p:txBody>
      </p:sp>
      <p:sp>
        <p:nvSpPr>
          <p:cNvPr id="204" name="Google Shape;204;p11"/>
          <p:cNvSpPr txBox="1"/>
          <p:nvPr>
            <p:ph idx="3" type="body"/>
          </p:nvPr>
        </p:nvSpPr>
        <p:spPr>
          <a:xfrm>
            <a:off x="5907003" y="1563725"/>
            <a:ext cx="2233800" cy="2747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600"/>
              </a:spcBef>
              <a:spcAft>
                <a:spcPts val="0"/>
              </a:spcAft>
              <a:buSzPts val="1600"/>
              <a:buNone/>
            </a:pPr>
            <a:r>
              <a:rPr b="1" lang="en-US"/>
              <a:t>Teori Pluralis</a:t>
            </a:r>
            <a:endParaRPr b="1"/>
          </a:p>
          <a:p>
            <a:pPr indent="0" lvl="0" marL="0" rtl="0" algn="l">
              <a:lnSpc>
                <a:spcPct val="100000"/>
              </a:lnSpc>
              <a:spcBef>
                <a:spcPts val="600"/>
              </a:spcBef>
              <a:spcAft>
                <a:spcPts val="0"/>
              </a:spcAft>
              <a:buSzPts val="1600"/>
              <a:buNone/>
            </a:pPr>
            <a:r>
              <a:rPr lang="en-US"/>
              <a:t>Negara merupakan alat dari masyarakat sebagai kekuatan eksternal yang mengatur negara. </a:t>
            </a:r>
            <a:endParaRPr/>
          </a:p>
          <a:p>
            <a:pPr indent="0" lvl="0" marL="0" rtl="0" algn="l">
              <a:lnSpc>
                <a:spcPct val="100000"/>
              </a:lnSpc>
              <a:spcBef>
                <a:spcPts val="600"/>
              </a:spcBef>
              <a:spcAft>
                <a:spcPts val="0"/>
              </a:spcAft>
              <a:buSzPts val="1600"/>
              <a:buNone/>
            </a:pPr>
            <a:r>
              <a:t/>
            </a:r>
            <a:endParaRPr/>
          </a:p>
        </p:txBody>
      </p:sp>
      <p:sp>
        <p:nvSpPr>
          <p:cNvPr id="205" name="Google Shape;205;p11"/>
          <p:cNvSpPr txBox="1"/>
          <p:nvPr>
            <p:ph idx="12" type="sldNum"/>
          </p:nvPr>
        </p:nvSpPr>
        <p:spPr>
          <a:xfrm>
            <a:off x="4297650" y="4594775"/>
            <a:ext cx="548700" cy="548700"/>
          </a:xfrm>
          <a:prstGeom prst="rect">
            <a:avLst/>
          </a:prstGeom>
          <a:noFill/>
          <a:ln>
            <a:noFill/>
          </a:ln>
          <a:effectLst>
            <a:outerShdw blurRad="42863" rotWithShape="0" algn="bl" dir="5400000" dist="9525">
              <a:srgbClr val="000000">
                <a:alpha val="40000"/>
              </a:srgbClr>
            </a:outerShdw>
          </a:effectLst>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206" name="Google Shape;206;p11"/>
          <p:cNvSpPr txBox="1"/>
          <p:nvPr>
            <p:ph idx="2" type="body"/>
          </p:nvPr>
        </p:nvSpPr>
        <p:spPr>
          <a:xfrm>
            <a:off x="3455100" y="1563725"/>
            <a:ext cx="2233800" cy="2747700"/>
          </a:xfrm>
          <a:prstGeom prst="rect">
            <a:avLst/>
          </a:prstGeom>
          <a:noFill/>
          <a:ln>
            <a:noFill/>
          </a:ln>
        </p:spPr>
        <p:txBody>
          <a:bodyPr anchorCtr="0" anchor="t" bIns="0" lIns="0" spcFirstLastPara="1" rIns="0" wrap="square" tIns="0">
            <a:noAutofit/>
          </a:bodyPr>
          <a:lstStyle/>
          <a:p>
            <a:pPr indent="-228600" lvl="0" marL="457200" rtl="0" algn="l">
              <a:lnSpc>
                <a:spcPct val="100000"/>
              </a:lnSpc>
              <a:spcBef>
                <a:spcPts val="600"/>
              </a:spcBef>
              <a:spcAft>
                <a:spcPts val="0"/>
              </a:spcAft>
              <a:buSzPts val="1600"/>
              <a:buNone/>
            </a:pPr>
            <a:r>
              <a:t/>
            </a:r>
            <a:endParaRPr/>
          </a:p>
        </p:txBody>
      </p:sp>
      <p:sp>
        <p:nvSpPr>
          <p:cNvPr id="207" name="Google Shape;207;p11"/>
          <p:cNvSpPr/>
          <p:nvPr/>
        </p:nvSpPr>
        <p:spPr>
          <a:xfrm>
            <a:off x="7244514" y="3457074"/>
            <a:ext cx="896286" cy="854351"/>
          </a:xfrm>
          <a:custGeom>
            <a:rect b="b" l="l" r="r" t="t"/>
            <a:pathLst>
              <a:path extrusionOk="0" h="18757" w="18758">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8A9B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12"/>
          <p:cNvSpPr txBox="1"/>
          <p:nvPr>
            <p:ph type="title"/>
          </p:nvPr>
        </p:nvSpPr>
        <p:spPr>
          <a:xfrm>
            <a:off x="1003200" y="636425"/>
            <a:ext cx="7137600" cy="5487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1600"/>
              <a:buNone/>
            </a:pPr>
            <a:r>
              <a:rPr lang="en-US" sz="2000"/>
              <a:t>Teori Hubungan Warga Negara dan Negara</a:t>
            </a:r>
            <a:endParaRPr sz="2000"/>
          </a:p>
        </p:txBody>
      </p:sp>
      <p:sp>
        <p:nvSpPr>
          <p:cNvPr id="213" name="Google Shape;213;p12"/>
          <p:cNvSpPr txBox="1"/>
          <p:nvPr>
            <p:ph idx="1" type="body"/>
          </p:nvPr>
        </p:nvSpPr>
        <p:spPr>
          <a:xfrm>
            <a:off x="1003197" y="1563725"/>
            <a:ext cx="2233800" cy="2747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600"/>
              </a:spcBef>
              <a:spcAft>
                <a:spcPts val="0"/>
              </a:spcAft>
              <a:buSzPts val="1600"/>
              <a:buNone/>
            </a:pPr>
            <a:r>
              <a:rPr b="1" lang="en-US"/>
              <a:t>Teori Organis</a:t>
            </a:r>
            <a:endParaRPr/>
          </a:p>
          <a:p>
            <a:pPr indent="0" lvl="0" marL="0" rtl="0" algn="l">
              <a:lnSpc>
                <a:spcPct val="100000"/>
              </a:lnSpc>
              <a:spcBef>
                <a:spcPts val="600"/>
              </a:spcBef>
              <a:spcAft>
                <a:spcPts val="0"/>
              </a:spcAft>
              <a:buSzPts val="1600"/>
              <a:buNone/>
            </a:pPr>
            <a:r>
              <a:rPr lang="en-US"/>
              <a:t>Negara buka merupakan alat dari masyarakatnya, tetapi merupakan alat dari dirinya sendiri. Oleh karena itu negara harus dipatuhi oleh warganya sebagai lembaga diatas masyarakat.</a:t>
            </a:r>
            <a:endParaRPr/>
          </a:p>
          <a:p>
            <a:pPr indent="0" lvl="0" marL="0" rtl="0" algn="l">
              <a:lnSpc>
                <a:spcPct val="100000"/>
              </a:lnSpc>
              <a:spcBef>
                <a:spcPts val="600"/>
              </a:spcBef>
              <a:spcAft>
                <a:spcPts val="0"/>
              </a:spcAft>
              <a:buSzPts val="1600"/>
              <a:buNone/>
            </a:pPr>
            <a:r>
              <a:t/>
            </a:r>
            <a:endParaRPr/>
          </a:p>
        </p:txBody>
      </p:sp>
      <p:sp>
        <p:nvSpPr>
          <p:cNvPr id="214" name="Google Shape;214;p12"/>
          <p:cNvSpPr txBox="1"/>
          <p:nvPr>
            <p:ph idx="3" type="body"/>
          </p:nvPr>
        </p:nvSpPr>
        <p:spPr>
          <a:xfrm>
            <a:off x="5907003" y="1563725"/>
            <a:ext cx="2233800" cy="2747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600"/>
              </a:spcBef>
              <a:spcAft>
                <a:spcPts val="0"/>
              </a:spcAft>
              <a:buSzPts val="1600"/>
              <a:buNone/>
            </a:pPr>
            <a:r>
              <a:rPr b="1" lang="en-US"/>
              <a:t>Teori Elite Kekuasaan</a:t>
            </a:r>
            <a:endParaRPr/>
          </a:p>
          <a:p>
            <a:pPr indent="0" lvl="0" marL="0" rtl="0" algn="l">
              <a:lnSpc>
                <a:spcPct val="100000"/>
              </a:lnSpc>
              <a:spcBef>
                <a:spcPts val="600"/>
              </a:spcBef>
              <a:spcAft>
                <a:spcPts val="0"/>
              </a:spcAft>
              <a:buSzPts val="1600"/>
              <a:buNone/>
            </a:pPr>
            <a:r>
              <a:rPr lang="en-US"/>
              <a:t>Meskipun masyarakatnya terdiri dari bermacam-macam kelompok yang pluralitas, tetapi dalam kenyataannya kelompok elite penguasa datang hanya dari kelompok masyarakat tertentu.</a:t>
            </a:r>
            <a:endParaRPr/>
          </a:p>
        </p:txBody>
      </p:sp>
      <p:sp>
        <p:nvSpPr>
          <p:cNvPr id="215" name="Google Shape;215;p12"/>
          <p:cNvSpPr txBox="1"/>
          <p:nvPr>
            <p:ph idx="12" type="sldNum"/>
          </p:nvPr>
        </p:nvSpPr>
        <p:spPr>
          <a:xfrm>
            <a:off x="4297650" y="4594775"/>
            <a:ext cx="548700" cy="548700"/>
          </a:xfrm>
          <a:prstGeom prst="rect">
            <a:avLst/>
          </a:prstGeom>
          <a:noFill/>
          <a:ln>
            <a:noFill/>
          </a:ln>
          <a:effectLst>
            <a:outerShdw blurRad="42863" rotWithShape="0" algn="bl" dir="5400000" dist="9525">
              <a:srgbClr val="000000">
                <a:alpha val="40000"/>
              </a:srgbClr>
            </a:outerShdw>
          </a:effectLst>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216" name="Google Shape;216;p12"/>
          <p:cNvSpPr txBox="1"/>
          <p:nvPr>
            <p:ph idx="2" type="body"/>
          </p:nvPr>
        </p:nvSpPr>
        <p:spPr>
          <a:xfrm>
            <a:off x="3455100" y="1563725"/>
            <a:ext cx="2233800" cy="2747700"/>
          </a:xfrm>
          <a:prstGeom prst="rect">
            <a:avLst/>
          </a:prstGeom>
          <a:noFill/>
          <a:ln>
            <a:noFill/>
          </a:ln>
        </p:spPr>
        <p:txBody>
          <a:bodyPr anchorCtr="0" anchor="t" bIns="0" lIns="0" spcFirstLastPara="1" rIns="0" wrap="square" tIns="0">
            <a:noAutofit/>
          </a:bodyPr>
          <a:lstStyle/>
          <a:p>
            <a:pPr indent="-228600" lvl="0" marL="457200" rtl="0" algn="l">
              <a:lnSpc>
                <a:spcPct val="100000"/>
              </a:lnSpc>
              <a:spcBef>
                <a:spcPts val="600"/>
              </a:spcBef>
              <a:spcAft>
                <a:spcPts val="0"/>
              </a:spcAft>
              <a:buSzPts val="16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13"/>
          <p:cNvSpPr txBox="1"/>
          <p:nvPr>
            <p:ph type="title"/>
          </p:nvPr>
        </p:nvSpPr>
        <p:spPr>
          <a:xfrm>
            <a:off x="1003200" y="617375"/>
            <a:ext cx="7137600" cy="5487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1600"/>
              <a:buNone/>
            </a:pPr>
            <a:r>
              <a:rPr lang="en-US" sz="2000"/>
              <a:t>Asas Hubungan Warga Negara dan Negara</a:t>
            </a:r>
            <a:endParaRPr sz="2000"/>
          </a:p>
        </p:txBody>
      </p:sp>
      <p:sp>
        <p:nvSpPr>
          <p:cNvPr id="222" name="Google Shape;222;p13"/>
          <p:cNvSpPr txBox="1"/>
          <p:nvPr>
            <p:ph idx="1" type="body"/>
          </p:nvPr>
        </p:nvSpPr>
        <p:spPr>
          <a:xfrm>
            <a:off x="1003197" y="1563725"/>
            <a:ext cx="2233800" cy="2747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600"/>
              </a:spcBef>
              <a:spcAft>
                <a:spcPts val="0"/>
              </a:spcAft>
              <a:buSzPts val="1600"/>
              <a:buNone/>
            </a:pPr>
            <a:r>
              <a:rPr b="1" lang="en-US"/>
              <a:t>Asas Demokrasi</a:t>
            </a:r>
            <a:endParaRPr/>
          </a:p>
          <a:p>
            <a:pPr indent="-342900" lvl="0" marL="342900" rtl="0" algn="l">
              <a:lnSpc>
                <a:spcPct val="100000"/>
              </a:lnSpc>
              <a:spcBef>
                <a:spcPts val="600"/>
              </a:spcBef>
              <a:spcAft>
                <a:spcPts val="0"/>
              </a:spcAft>
              <a:buSzPts val="1600"/>
              <a:buFont typeface="Arial"/>
              <a:buAutoNum type="arabicPeriod"/>
            </a:pPr>
            <a:r>
              <a:rPr lang="en-US"/>
              <a:t>Pancasila</a:t>
            </a:r>
            <a:endParaRPr/>
          </a:p>
          <a:p>
            <a:pPr indent="-342900" lvl="0" marL="342900" rtl="0" algn="l">
              <a:lnSpc>
                <a:spcPct val="100000"/>
              </a:lnSpc>
              <a:spcBef>
                <a:spcPts val="600"/>
              </a:spcBef>
              <a:spcAft>
                <a:spcPts val="0"/>
              </a:spcAft>
              <a:buSzPts val="1600"/>
              <a:buFont typeface="Arial"/>
              <a:buAutoNum type="arabicPeriod"/>
            </a:pPr>
            <a:r>
              <a:rPr lang="en-US"/>
              <a:t>Pembukaan UUD 1945 alinea III dan IV</a:t>
            </a:r>
            <a:endParaRPr/>
          </a:p>
          <a:p>
            <a:pPr indent="-342900" lvl="0" marL="342900" rtl="0" algn="l">
              <a:lnSpc>
                <a:spcPct val="100000"/>
              </a:lnSpc>
              <a:spcBef>
                <a:spcPts val="600"/>
              </a:spcBef>
              <a:spcAft>
                <a:spcPts val="0"/>
              </a:spcAft>
              <a:buSzPts val="1600"/>
              <a:buFont typeface="Arial"/>
              <a:buAutoNum type="arabicPeriod"/>
            </a:pPr>
            <a:r>
              <a:rPr lang="en-US"/>
              <a:t>UUD 1945</a:t>
            </a:r>
            <a:endParaRPr/>
          </a:p>
          <a:p>
            <a:pPr indent="-342900" lvl="0" marL="342900" rtl="0" algn="l">
              <a:lnSpc>
                <a:spcPct val="100000"/>
              </a:lnSpc>
              <a:spcBef>
                <a:spcPts val="600"/>
              </a:spcBef>
              <a:spcAft>
                <a:spcPts val="0"/>
              </a:spcAft>
              <a:buSzPts val="1600"/>
              <a:buFont typeface="Arial"/>
              <a:buAutoNum type="arabicPeriod"/>
            </a:pPr>
            <a:r>
              <a:rPr lang="en-US"/>
              <a:t>Pasal 33 UUD 1945</a:t>
            </a:r>
            <a:endParaRPr/>
          </a:p>
        </p:txBody>
      </p:sp>
      <p:sp>
        <p:nvSpPr>
          <p:cNvPr id="223" name="Google Shape;223;p13"/>
          <p:cNvSpPr txBox="1"/>
          <p:nvPr>
            <p:ph idx="3" type="body"/>
          </p:nvPr>
        </p:nvSpPr>
        <p:spPr>
          <a:xfrm>
            <a:off x="5907003" y="1563725"/>
            <a:ext cx="2233800" cy="2747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600"/>
              </a:spcBef>
              <a:spcAft>
                <a:spcPts val="0"/>
              </a:spcAft>
              <a:buSzPts val="1600"/>
              <a:buNone/>
            </a:pPr>
            <a:r>
              <a:rPr b="1" lang="en-US"/>
              <a:t>Asas Kekeluargaan</a:t>
            </a:r>
            <a:endParaRPr/>
          </a:p>
          <a:p>
            <a:pPr indent="0" lvl="0" marL="0" rtl="0" algn="l">
              <a:lnSpc>
                <a:spcPct val="100000"/>
              </a:lnSpc>
              <a:spcBef>
                <a:spcPts val="600"/>
              </a:spcBef>
              <a:spcAft>
                <a:spcPts val="0"/>
              </a:spcAft>
              <a:buSzPts val="1600"/>
              <a:buNone/>
            </a:pPr>
            <a:r>
              <a:rPr lang="en-US"/>
              <a:t>Asas kekeluargaan mencakup isi Batang Tubuh UUD 1945 dan Jiwa Kekeluargaan dalam hukum adat dan pembangunan.</a:t>
            </a:r>
            <a:endParaRPr/>
          </a:p>
        </p:txBody>
      </p:sp>
      <p:sp>
        <p:nvSpPr>
          <p:cNvPr id="224" name="Google Shape;224;p13"/>
          <p:cNvSpPr txBox="1"/>
          <p:nvPr>
            <p:ph idx="12" type="sldNum"/>
          </p:nvPr>
        </p:nvSpPr>
        <p:spPr>
          <a:xfrm>
            <a:off x="4297650" y="4594775"/>
            <a:ext cx="548700" cy="548700"/>
          </a:xfrm>
          <a:prstGeom prst="rect">
            <a:avLst/>
          </a:prstGeom>
          <a:noFill/>
          <a:ln>
            <a:noFill/>
          </a:ln>
          <a:effectLst>
            <a:outerShdw blurRad="42863" rotWithShape="0" algn="bl" dir="5400000" dist="9525">
              <a:srgbClr val="000000">
                <a:alpha val="40000"/>
              </a:srgbClr>
            </a:outerShdw>
          </a:effectLst>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225" name="Google Shape;225;p13"/>
          <p:cNvSpPr txBox="1"/>
          <p:nvPr>
            <p:ph idx="2" type="body"/>
          </p:nvPr>
        </p:nvSpPr>
        <p:spPr>
          <a:xfrm>
            <a:off x="3455100" y="1563725"/>
            <a:ext cx="2233800" cy="2747700"/>
          </a:xfrm>
          <a:prstGeom prst="rect">
            <a:avLst/>
          </a:prstGeom>
          <a:noFill/>
          <a:ln>
            <a:noFill/>
          </a:ln>
        </p:spPr>
        <p:txBody>
          <a:bodyPr anchorCtr="0" anchor="t" bIns="0" lIns="0" spcFirstLastPara="1" rIns="0" wrap="square" tIns="0">
            <a:noAutofit/>
          </a:bodyPr>
          <a:lstStyle/>
          <a:p>
            <a:pPr indent="-228600" lvl="0" marL="457200" rtl="0" algn="l">
              <a:lnSpc>
                <a:spcPct val="100000"/>
              </a:lnSpc>
              <a:spcBef>
                <a:spcPts val="600"/>
              </a:spcBef>
              <a:spcAft>
                <a:spcPts val="0"/>
              </a:spcAft>
              <a:buSzPts val="16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14"/>
          <p:cNvSpPr txBox="1"/>
          <p:nvPr>
            <p:ph type="title"/>
          </p:nvPr>
        </p:nvSpPr>
        <p:spPr>
          <a:xfrm>
            <a:off x="1003200" y="588799"/>
            <a:ext cx="7137600" cy="584701"/>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1600"/>
              <a:buNone/>
            </a:pPr>
            <a:r>
              <a:rPr lang="en-US" sz="2000"/>
              <a:t>Sifat Hubungan Warga Negara dan Negara</a:t>
            </a:r>
            <a:endParaRPr sz="2000"/>
          </a:p>
        </p:txBody>
      </p:sp>
      <p:sp>
        <p:nvSpPr>
          <p:cNvPr id="231" name="Google Shape;231;p14"/>
          <p:cNvSpPr txBox="1"/>
          <p:nvPr>
            <p:ph idx="1" type="body"/>
          </p:nvPr>
        </p:nvSpPr>
        <p:spPr>
          <a:xfrm>
            <a:off x="1003200" y="1561672"/>
            <a:ext cx="7137600" cy="2947288"/>
          </a:xfrm>
          <a:prstGeom prst="rect">
            <a:avLst/>
          </a:prstGeom>
          <a:noFill/>
          <a:ln>
            <a:noFill/>
          </a:ln>
        </p:spPr>
        <p:txBody>
          <a:bodyPr anchorCtr="0" anchor="t" bIns="0" lIns="0" spcFirstLastPara="1" rIns="0" wrap="square" tIns="0">
            <a:noAutofit/>
          </a:bodyPr>
          <a:lstStyle/>
          <a:p>
            <a:pPr indent="-381000" lvl="0" marL="457200" rtl="0" algn="l">
              <a:lnSpc>
                <a:spcPct val="100000"/>
              </a:lnSpc>
              <a:spcBef>
                <a:spcPts val="600"/>
              </a:spcBef>
              <a:spcAft>
                <a:spcPts val="0"/>
              </a:spcAft>
              <a:buSzPts val="2400"/>
              <a:buChar char="➢"/>
            </a:pPr>
            <a:r>
              <a:rPr lang="en-US" sz="2000"/>
              <a:t>Hubungan yang bersifat hukum</a:t>
            </a:r>
            <a:endParaRPr sz="2000"/>
          </a:p>
          <a:p>
            <a:pPr indent="0" lvl="0" marL="76200" rtl="0" algn="l">
              <a:lnSpc>
                <a:spcPct val="100000"/>
              </a:lnSpc>
              <a:spcBef>
                <a:spcPts val="600"/>
              </a:spcBef>
              <a:spcAft>
                <a:spcPts val="0"/>
              </a:spcAft>
              <a:buSzPts val="2400"/>
              <a:buNone/>
            </a:pPr>
            <a:r>
              <a:rPr i="1" lang="en-US" sz="2000"/>
              <a:t>	</a:t>
            </a:r>
            <a:r>
              <a:rPr lang="en-US" sz="2000"/>
              <a:t>Hubungan hukum yang sederajat dan timbal balik adalah sesuai dengan elemen atau ciri-ciri negara hukum Pancasila.</a:t>
            </a:r>
            <a:endParaRPr i="1" sz="2000"/>
          </a:p>
          <a:p>
            <a:pPr indent="-381000" lvl="0" marL="457200" rtl="0" algn="just">
              <a:lnSpc>
                <a:spcPct val="100000"/>
              </a:lnSpc>
              <a:spcBef>
                <a:spcPts val="600"/>
              </a:spcBef>
              <a:spcAft>
                <a:spcPts val="0"/>
              </a:spcAft>
              <a:buSzPts val="2400"/>
              <a:buChar char="➢"/>
            </a:pPr>
            <a:r>
              <a:rPr lang="en-US" sz="2000"/>
              <a:t>Hubungan yang bersifat politik</a:t>
            </a:r>
            <a:endParaRPr sz="2000"/>
          </a:p>
          <a:p>
            <a:pPr indent="0" lvl="0" marL="76200" rtl="0" algn="just">
              <a:lnSpc>
                <a:spcPct val="100000"/>
              </a:lnSpc>
              <a:spcBef>
                <a:spcPts val="600"/>
              </a:spcBef>
              <a:spcAft>
                <a:spcPts val="0"/>
              </a:spcAft>
              <a:buSzPts val="2400"/>
              <a:buNone/>
            </a:pPr>
            <a:r>
              <a:rPr i="1" lang="en-US" sz="2000"/>
              <a:t>	</a:t>
            </a:r>
            <a:r>
              <a:rPr lang="en-US" sz="2000"/>
              <a:t>Peran politik warga negara mempengaruhi pembuatan kebijaksanaan.</a:t>
            </a:r>
            <a:endParaRPr i="1" sz="2000"/>
          </a:p>
        </p:txBody>
      </p:sp>
      <p:sp>
        <p:nvSpPr>
          <p:cNvPr id="232" name="Google Shape;232;p14"/>
          <p:cNvSpPr txBox="1"/>
          <p:nvPr>
            <p:ph idx="12" type="sldNum"/>
          </p:nvPr>
        </p:nvSpPr>
        <p:spPr>
          <a:xfrm>
            <a:off x="4297650" y="4594775"/>
            <a:ext cx="548700" cy="548700"/>
          </a:xfrm>
          <a:prstGeom prst="rect">
            <a:avLst/>
          </a:prstGeom>
          <a:noFill/>
          <a:ln>
            <a:noFill/>
          </a:ln>
          <a:effectLst>
            <a:outerShdw blurRad="42863" rotWithShape="0" algn="bl" dir="5400000" dist="9525">
              <a:srgbClr val="000000">
                <a:alpha val="40000"/>
              </a:srgbClr>
            </a:outerShdw>
          </a:effectLst>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15"/>
          <p:cNvSpPr txBox="1"/>
          <p:nvPr>
            <p:ph type="title"/>
          </p:nvPr>
        </p:nvSpPr>
        <p:spPr>
          <a:xfrm>
            <a:off x="1003200" y="607850"/>
            <a:ext cx="7137600" cy="5487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1600"/>
              <a:buNone/>
            </a:pPr>
            <a:r>
              <a:rPr lang="en-US" sz="2000"/>
              <a:t>Wujud Hubungan Warga Negara dan Negara</a:t>
            </a:r>
            <a:endParaRPr sz="2000"/>
          </a:p>
        </p:txBody>
      </p:sp>
      <p:sp>
        <p:nvSpPr>
          <p:cNvPr id="238" name="Google Shape;238;p15"/>
          <p:cNvSpPr txBox="1"/>
          <p:nvPr>
            <p:ph idx="1" type="body"/>
          </p:nvPr>
        </p:nvSpPr>
        <p:spPr>
          <a:xfrm>
            <a:off x="1003197" y="1563725"/>
            <a:ext cx="2233800" cy="2747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600"/>
              </a:spcBef>
              <a:spcAft>
                <a:spcPts val="0"/>
              </a:spcAft>
              <a:buSzPts val="1600"/>
              <a:buNone/>
            </a:pPr>
            <a:r>
              <a:rPr b="1" lang="en-US"/>
              <a:t>Peran pasif</a:t>
            </a:r>
            <a:endParaRPr/>
          </a:p>
          <a:p>
            <a:pPr indent="-342900" lvl="0" marL="342900" rtl="0" algn="l">
              <a:lnSpc>
                <a:spcPct val="100000"/>
              </a:lnSpc>
              <a:spcBef>
                <a:spcPts val="600"/>
              </a:spcBef>
              <a:spcAft>
                <a:spcPts val="0"/>
              </a:spcAft>
              <a:buSzPts val="1600"/>
              <a:buFont typeface="Arial"/>
              <a:buAutoNum type="arabicPeriod"/>
            </a:pPr>
            <a:r>
              <a:rPr lang="en-US"/>
              <a:t>Membayar pajak</a:t>
            </a:r>
            <a:endParaRPr/>
          </a:p>
          <a:p>
            <a:pPr indent="-342900" lvl="0" marL="342900" rtl="0" algn="l">
              <a:lnSpc>
                <a:spcPct val="100000"/>
              </a:lnSpc>
              <a:spcBef>
                <a:spcPts val="600"/>
              </a:spcBef>
              <a:spcAft>
                <a:spcPts val="0"/>
              </a:spcAft>
              <a:buSzPts val="1600"/>
              <a:buFont typeface="Arial"/>
              <a:buAutoNum type="arabicPeriod"/>
            </a:pPr>
            <a:r>
              <a:rPr lang="en-US"/>
              <a:t>Menaati peraturan lalu lintas</a:t>
            </a:r>
            <a:endParaRPr/>
          </a:p>
        </p:txBody>
      </p:sp>
      <p:sp>
        <p:nvSpPr>
          <p:cNvPr id="239" name="Google Shape;239;p15"/>
          <p:cNvSpPr txBox="1"/>
          <p:nvPr>
            <p:ph idx="3" type="body"/>
          </p:nvPr>
        </p:nvSpPr>
        <p:spPr>
          <a:xfrm>
            <a:off x="5907003" y="1563725"/>
            <a:ext cx="2233800" cy="2747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600"/>
              </a:spcBef>
              <a:spcAft>
                <a:spcPts val="0"/>
              </a:spcAft>
              <a:buSzPts val="1600"/>
              <a:buNone/>
            </a:pPr>
            <a:r>
              <a:rPr b="1" lang="en-US"/>
              <a:t>Peran aktif</a:t>
            </a:r>
            <a:endParaRPr/>
          </a:p>
          <a:p>
            <a:pPr indent="0" lvl="0" marL="0" rtl="0" algn="l">
              <a:lnSpc>
                <a:spcPct val="100000"/>
              </a:lnSpc>
              <a:spcBef>
                <a:spcPts val="600"/>
              </a:spcBef>
              <a:spcAft>
                <a:spcPts val="0"/>
              </a:spcAft>
              <a:buSzPts val="1600"/>
              <a:buNone/>
            </a:pPr>
            <a:r>
              <a:rPr lang="en-US"/>
              <a:t>Memberikan hak suara pada saat pemilu</a:t>
            </a:r>
            <a:endParaRPr/>
          </a:p>
        </p:txBody>
      </p:sp>
      <p:sp>
        <p:nvSpPr>
          <p:cNvPr id="240" name="Google Shape;240;p15"/>
          <p:cNvSpPr txBox="1"/>
          <p:nvPr>
            <p:ph idx="12" type="sldNum"/>
          </p:nvPr>
        </p:nvSpPr>
        <p:spPr>
          <a:xfrm>
            <a:off x="4297650" y="4594775"/>
            <a:ext cx="548700" cy="548700"/>
          </a:xfrm>
          <a:prstGeom prst="rect">
            <a:avLst/>
          </a:prstGeom>
          <a:noFill/>
          <a:ln>
            <a:noFill/>
          </a:ln>
          <a:effectLst>
            <a:outerShdw blurRad="42863" rotWithShape="0" algn="bl" dir="5400000" dist="9525">
              <a:srgbClr val="000000">
                <a:alpha val="40000"/>
              </a:srgbClr>
            </a:outerShdw>
          </a:effectLst>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241" name="Google Shape;241;p15"/>
          <p:cNvSpPr txBox="1"/>
          <p:nvPr>
            <p:ph idx="2" type="body"/>
          </p:nvPr>
        </p:nvSpPr>
        <p:spPr>
          <a:xfrm>
            <a:off x="3455100" y="1563725"/>
            <a:ext cx="2233800" cy="2747700"/>
          </a:xfrm>
          <a:prstGeom prst="rect">
            <a:avLst/>
          </a:prstGeom>
          <a:noFill/>
          <a:ln>
            <a:noFill/>
          </a:ln>
        </p:spPr>
        <p:txBody>
          <a:bodyPr anchorCtr="0" anchor="t" bIns="0" lIns="0" spcFirstLastPara="1" rIns="0" wrap="square" tIns="0">
            <a:noAutofit/>
          </a:bodyPr>
          <a:lstStyle/>
          <a:p>
            <a:pPr indent="-228600" lvl="0" marL="457200" rtl="0" algn="l">
              <a:lnSpc>
                <a:spcPct val="100000"/>
              </a:lnSpc>
              <a:spcBef>
                <a:spcPts val="600"/>
              </a:spcBef>
              <a:spcAft>
                <a:spcPts val="0"/>
              </a:spcAft>
              <a:buSzPts val="16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16"/>
          <p:cNvSpPr txBox="1"/>
          <p:nvPr>
            <p:ph type="title"/>
          </p:nvPr>
        </p:nvSpPr>
        <p:spPr>
          <a:xfrm>
            <a:off x="1003200" y="607850"/>
            <a:ext cx="7137600" cy="5487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1600"/>
              <a:buNone/>
            </a:pPr>
            <a:r>
              <a:rPr lang="en-US" sz="2000"/>
              <a:t>Wujud Hubungan Warga Negara dan Negara</a:t>
            </a:r>
            <a:endParaRPr sz="2000"/>
          </a:p>
        </p:txBody>
      </p:sp>
      <p:sp>
        <p:nvSpPr>
          <p:cNvPr id="247" name="Google Shape;247;p16"/>
          <p:cNvSpPr txBox="1"/>
          <p:nvPr>
            <p:ph idx="1" type="body"/>
          </p:nvPr>
        </p:nvSpPr>
        <p:spPr>
          <a:xfrm>
            <a:off x="1003197" y="1563725"/>
            <a:ext cx="2233800" cy="2747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600"/>
              </a:spcBef>
              <a:spcAft>
                <a:spcPts val="0"/>
              </a:spcAft>
              <a:buSzPts val="1600"/>
              <a:buNone/>
            </a:pPr>
            <a:r>
              <a:rPr b="1" lang="en-US"/>
              <a:t>Peran positif</a:t>
            </a:r>
            <a:endParaRPr/>
          </a:p>
          <a:p>
            <a:pPr indent="0" lvl="0" marL="0" rtl="0" algn="l">
              <a:lnSpc>
                <a:spcPct val="100000"/>
              </a:lnSpc>
              <a:spcBef>
                <a:spcPts val="600"/>
              </a:spcBef>
              <a:spcAft>
                <a:spcPts val="0"/>
              </a:spcAft>
              <a:buSzPts val="1600"/>
              <a:buNone/>
            </a:pPr>
            <a:r>
              <a:rPr lang="en-US"/>
              <a:t>Mendirikan lembaga sosial masyarakat.</a:t>
            </a:r>
            <a:endParaRPr/>
          </a:p>
        </p:txBody>
      </p:sp>
      <p:sp>
        <p:nvSpPr>
          <p:cNvPr id="248" name="Google Shape;248;p16"/>
          <p:cNvSpPr txBox="1"/>
          <p:nvPr>
            <p:ph idx="3" type="body"/>
          </p:nvPr>
        </p:nvSpPr>
        <p:spPr>
          <a:xfrm>
            <a:off x="5907003" y="1563725"/>
            <a:ext cx="2233800" cy="27477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600"/>
              </a:spcBef>
              <a:spcAft>
                <a:spcPts val="0"/>
              </a:spcAft>
              <a:buSzPts val="1600"/>
              <a:buNone/>
            </a:pPr>
            <a:r>
              <a:rPr b="1" lang="en-US"/>
              <a:t>Peran negatif</a:t>
            </a:r>
            <a:endParaRPr/>
          </a:p>
          <a:p>
            <a:pPr indent="0" lvl="0" marL="0" rtl="0" algn="l">
              <a:lnSpc>
                <a:spcPct val="100000"/>
              </a:lnSpc>
              <a:spcBef>
                <a:spcPts val="600"/>
              </a:spcBef>
              <a:spcAft>
                <a:spcPts val="0"/>
              </a:spcAft>
              <a:buSzPts val="1600"/>
              <a:buNone/>
            </a:pPr>
            <a:r>
              <a:rPr lang="en-US"/>
              <a:t>Kebebasan warga negara untuk memeluk ajaran agama yang diyakini.</a:t>
            </a:r>
            <a:endParaRPr/>
          </a:p>
        </p:txBody>
      </p:sp>
      <p:sp>
        <p:nvSpPr>
          <p:cNvPr id="249" name="Google Shape;249;p16"/>
          <p:cNvSpPr txBox="1"/>
          <p:nvPr>
            <p:ph idx="12" type="sldNum"/>
          </p:nvPr>
        </p:nvSpPr>
        <p:spPr>
          <a:xfrm>
            <a:off x="4297650" y="4594775"/>
            <a:ext cx="548700" cy="548700"/>
          </a:xfrm>
          <a:prstGeom prst="rect">
            <a:avLst/>
          </a:prstGeom>
          <a:noFill/>
          <a:ln>
            <a:noFill/>
          </a:ln>
          <a:effectLst>
            <a:outerShdw blurRad="42863" rotWithShape="0" algn="bl" dir="5400000" dist="9525">
              <a:srgbClr val="000000">
                <a:alpha val="40000"/>
              </a:srgbClr>
            </a:outerShdw>
          </a:effectLst>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250" name="Google Shape;250;p16"/>
          <p:cNvSpPr txBox="1"/>
          <p:nvPr>
            <p:ph idx="2" type="body"/>
          </p:nvPr>
        </p:nvSpPr>
        <p:spPr>
          <a:xfrm>
            <a:off x="3455100" y="1563725"/>
            <a:ext cx="2233800" cy="2747700"/>
          </a:xfrm>
          <a:prstGeom prst="rect">
            <a:avLst/>
          </a:prstGeom>
          <a:noFill/>
          <a:ln>
            <a:noFill/>
          </a:ln>
        </p:spPr>
        <p:txBody>
          <a:bodyPr anchorCtr="0" anchor="t" bIns="0" lIns="0" spcFirstLastPara="1" rIns="0" wrap="square" tIns="0">
            <a:noAutofit/>
          </a:bodyPr>
          <a:lstStyle/>
          <a:p>
            <a:pPr indent="-228600" lvl="0" marL="457200" rtl="0" algn="l">
              <a:lnSpc>
                <a:spcPct val="100000"/>
              </a:lnSpc>
              <a:spcBef>
                <a:spcPts val="600"/>
              </a:spcBef>
              <a:spcAft>
                <a:spcPts val="0"/>
              </a:spcAft>
              <a:buSzPts val="16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254" name="Shape 254"/>
        <p:cNvGrpSpPr/>
        <p:nvPr/>
      </p:nvGrpSpPr>
      <p:grpSpPr>
        <a:xfrm>
          <a:off x="0" y="0"/>
          <a:ext cx="0" cy="0"/>
          <a:chOff x="0" y="0"/>
          <a:chExt cx="0" cy="0"/>
        </a:xfrm>
      </p:grpSpPr>
      <p:sp>
        <p:nvSpPr>
          <p:cNvPr id="255" name="Google Shape;255;p17"/>
          <p:cNvSpPr txBox="1"/>
          <p:nvPr>
            <p:ph type="title"/>
          </p:nvPr>
        </p:nvSpPr>
        <p:spPr>
          <a:xfrm>
            <a:off x="796450" y="665000"/>
            <a:ext cx="3553500" cy="5487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SzPts val="1600"/>
              <a:buNone/>
            </a:pPr>
            <a:r>
              <a:rPr lang="en-US" sz="2400"/>
              <a:t>KESIMPULAN</a:t>
            </a:r>
            <a:endParaRPr sz="2400"/>
          </a:p>
        </p:txBody>
      </p:sp>
      <p:sp>
        <p:nvSpPr>
          <p:cNvPr id="256" name="Google Shape;256;p17"/>
          <p:cNvSpPr txBox="1"/>
          <p:nvPr>
            <p:ph idx="1" type="body"/>
          </p:nvPr>
        </p:nvSpPr>
        <p:spPr>
          <a:xfrm>
            <a:off x="796450" y="1160575"/>
            <a:ext cx="3553500" cy="24045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600"/>
              </a:spcBef>
              <a:spcAft>
                <a:spcPts val="0"/>
              </a:spcAft>
              <a:buSzPts val="2000"/>
              <a:buNone/>
            </a:pPr>
            <a:r>
              <a:rPr lang="en-US" sz="1600"/>
              <a:t>Negara dan warga negara memiliki hubungan yang erat kaitannya, keduanya pun saling membutuhkan. Setiap warga negara memiliki hak dan kewajiban sebagai warga negara yang baik. Namun, untuk mencapai titik keseimbangan Antara hak dan kewajiban warga negara harus mengetahui posisi dirinya. Melaksanakan dengan baik kewajiban sebagai warga negara dan senantiasa memperjuangkan apa yang menjadi haknya.</a:t>
            </a:r>
            <a:endParaRPr sz="1600"/>
          </a:p>
        </p:txBody>
      </p:sp>
      <p:sp>
        <p:nvSpPr>
          <p:cNvPr id="257" name="Google Shape;257;p17"/>
          <p:cNvSpPr txBox="1"/>
          <p:nvPr>
            <p:ph idx="12" type="sldNum"/>
          </p:nvPr>
        </p:nvSpPr>
        <p:spPr>
          <a:xfrm>
            <a:off x="4297650" y="4594775"/>
            <a:ext cx="548700" cy="548700"/>
          </a:xfrm>
          <a:prstGeom prst="rect">
            <a:avLst/>
          </a:prstGeom>
          <a:noFill/>
          <a:ln>
            <a:noFill/>
          </a:ln>
          <a:effectLst>
            <a:outerShdw blurRad="42863" rotWithShape="0" algn="bl" dir="5400000" dist="9525">
              <a:srgbClr val="000000">
                <a:alpha val="40000"/>
              </a:srgbClr>
            </a:outerShdw>
          </a:effectLst>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18"/>
          <p:cNvSpPr txBox="1"/>
          <p:nvPr>
            <p:ph idx="12" type="sldNum"/>
          </p:nvPr>
        </p:nvSpPr>
        <p:spPr>
          <a:xfrm>
            <a:off x="4297650" y="4594775"/>
            <a:ext cx="548700" cy="548700"/>
          </a:xfrm>
          <a:prstGeom prst="rect">
            <a:avLst/>
          </a:prstGeom>
          <a:noFill/>
          <a:ln>
            <a:noFill/>
          </a:ln>
          <a:effectLst>
            <a:outerShdw blurRad="42863" rotWithShape="0" algn="bl" dir="5400000" dist="9525">
              <a:srgbClr val="000000">
                <a:alpha val="40000"/>
              </a:srgbClr>
            </a:outerShdw>
          </a:effectLst>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263" name="Google Shape;263;p18"/>
          <p:cNvSpPr txBox="1"/>
          <p:nvPr>
            <p:ph idx="4294967295" type="ctrTitle"/>
          </p:nvPr>
        </p:nvSpPr>
        <p:spPr>
          <a:xfrm>
            <a:off x="1275150" y="2505375"/>
            <a:ext cx="6593700" cy="5487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8A9BA6"/>
              </a:buClr>
              <a:buSzPts val="1600"/>
              <a:buFont typeface="Frank Ruhl Libre Medium"/>
              <a:buNone/>
            </a:pPr>
            <a:r>
              <a:rPr b="0" i="0" lang="en-US" sz="2400" u="none" cap="none" strike="noStrike">
                <a:solidFill>
                  <a:srgbClr val="8A9BA6"/>
                </a:solidFill>
                <a:latin typeface="Frank Ruhl Libre Medium"/>
                <a:ea typeface="Frank Ruhl Libre Medium"/>
                <a:cs typeface="Frank Ruhl Libre Medium"/>
                <a:sym typeface="Frank Ruhl Libre Medium"/>
              </a:rPr>
              <a:t>THANKS!</a:t>
            </a:r>
            <a:endParaRPr b="0" i="0" sz="2400" u="none" cap="none" strike="noStrike">
              <a:solidFill>
                <a:srgbClr val="8A9BA6"/>
              </a:solidFill>
              <a:latin typeface="Frank Ruhl Libre Medium"/>
              <a:ea typeface="Frank Ruhl Libre Medium"/>
              <a:cs typeface="Frank Ruhl Libre Medium"/>
              <a:sym typeface="Frank Ruhl Libre Medium"/>
            </a:endParaRPr>
          </a:p>
        </p:txBody>
      </p:sp>
      <p:sp>
        <p:nvSpPr>
          <p:cNvPr id="264" name="Google Shape;264;p18"/>
          <p:cNvSpPr txBox="1"/>
          <p:nvPr>
            <p:ph idx="4294967295" type="subTitle"/>
          </p:nvPr>
        </p:nvSpPr>
        <p:spPr>
          <a:xfrm>
            <a:off x="1275150" y="3082179"/>
            <a:ext cx="6593700" cy="11319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600"/>
              </a:spcBef>
              <a:spcAft>
                <a:spcPts val="0"/>
              </a:spcAft>
              <a:buClr>
                <a:srgbClr val="B0C6D3"/>
              </a:buClr>
              <a:buSzPts val="2400"/>
              <a:buFont typeface="Frank Ruhl Libre"/>
              <a:buNone/>
            </a:pPr>
            <a:r>
              <a:rPr b="1" i="0" lang="en-US" sz="1800" u="none" cap="none" strike="noStrike">
                <a:solidFill>
                  <a:srgbClr val="434343"/>
                </a:solidFill>
                <a:latin typeface="Frank Ruhl Libre"/>
                <a:ea typeface="Frank Ruhl Libre"/>
                <a:cs typeface="Frank Ruhl Libre"/>
                <a:sym typeface="Frank Ruhl Libre"/>
              </a:rPr>
              <a:t>Any questions?</a:t>
            </a:r>
            <a:endParaRPr/>
          </a:p>
          <a:p>
            <a:pPr indent="0" lvl="0" marL="0" marR="0" rtl="0" algn="ctr">
              <a:lnSpc>
                <a:spcPct val="100000"/>
              </a:lnSpc>
              <a:spcBef>
                <a:spcPts val="600"/>
              </a:spcBef>
              <a:spcAft>
                <a:spcPts val="0"/>
              </a:spcAft>
              <a:buClr>
                <a:srgbClr val="B0C6D3"/>
              </a:buClr>
              <a:buSzPts val="2400"/>
              <a:buFont typeface="Frank Ruhl Libre"/>
              <a:buNone/>
            </a:pPr>
            <a:r>
              <a:rPr b="0" i="0" lang="en-US" sz="3600" u="none" cap="none" strike="noStrike">
                <a:solidFill>
                  <a:srgbClr val="8A9BA6"/>
                </a:solidFill>
                <a:latin typeface="Frank Ruhl Libre"/>
                <a:ea typeface="Frank Ruhl Libre"/>
                <a:cs typeface="Frank Ruhl Libre"/>
                <a:sym typeface="Frank Ruhl Libre"/>
              </a:rPr>
              <a:t>💑</a:t>
            </a:r>
            <a:endParaRPr b="1" i="0" sz="1800" u="none" cap="none" strike="noStrike">
              <a:solidFill>
                <a:srgbClr val="434343"/>
              </a:solidFill>
              <a:latin typeface="Frank Ruhl Libre"/>
              <a:ea typeface="Frank Ruhl Libre"/>
              <a:cs typeface="Frank Ruhl Libre"/>
              <a:sym typeface="Frank Ruhl Libre"/>
            </a:endParaRPr>
          </a:p>
        </p:txBody>
      </p:sp>
      <p:grpSp>
        <p:nvGrpSpPr>
          <p:cNvPr id="265" name="Google Shape;265;p18"/>
          <p:cNvGrpSpPr/>
          <p:nvPr/>
        </p:nvGrpSpPr>
        <p:grpSpPr>
          <a:xfrm>
            <a:off x="3828600" y="1220955"/>
            <a:ext cx="1486799" cy="1256322"/>
            <a:chOff x="3918650" y="293075"/>
            <a:chExt cx="488500" cy="412775"/>
          </a:xfrm>
        </p:grpSpPr>
        <p:sp>
          <p:nvSpPr>
            <p:cNvPr id="266" name="Google Shape;266;p18"/>
            <p:cNvSpPr/>
            <p:nvPr/>
          </p:nvSpPr>
          <p:spPr>
            <a:xfrm>
              <a:off x="4085350" y="293675"/>
              <a:ext cx="154500" cy="412175"/>
            </a:xfrm>
            <a:custGeom>
              <a:rect b="b" l="l" r="r" t="t"/>
              <a:pathLst>
                <a:path extrusionOk="0" h="16487" w="618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B6D7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8"/>
            <p:cNvSpPr/>
            <p:nvPr/>
          </p:nvSpPr>
          <p:spPr>
            <a:xfrm>
              <a:off x="3918650" y="293075"/>
              <a:ext cx="153900" cy="407275"/>
            </a:xfrm>
            <a:custGeom>
              <a:rect b="b" l="l" r="r" t="t"/>
              <a:pathLst>
                <a:path extrusionOk="0" h="16291" w="6156">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B6D7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8"/>
            <p:cNvSpPr/>
            <p:nvPr/>
          </p:nvSpPr>
          <p:spPr>
            <a:xfrm>
              <a:off x="4253250" y="298550"/>
              <a:ext cx="153900" cy="406675"/>
            </a:xfrm>
            <a:custGeom>
              <a:rect b="b" l="l" r="r" t="t"/>
              <a:pathLst>
                <a:path extrusionOk="0" h="16267" w="6156">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B6D7A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19"/>
          <p:cNvSpPr txBox="1"/>
          <p:nvPr>
            <p:ph type="title"/>
          </p:nvPr>
        </p:nvSpPr>
        <p:spPr>
          <a:xfrm>
            <a:off x="1003200" y="617375"/>
            <a:ext cx="7137600" cy="5487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1600"/>
              <a:buNone/>
            </a:pPr>
            <a:r>
              <a:rPr lang="en-US" sz="1800"/>
              <a:t>PERTANYAAN</a:t>
            </a:r>
            <a:endParaRPr sz="1800"/>
          </a:p>
        </p:txBody>
      </p:sp>
      <p:sp>
        <p:nvSpPr>
          <p:cNvPr id="274" name="Google Shape;274;p19"/>
          <p:cNvSpPr txBox="1"/>
          <p:nvPr>
            <p:ph idx="1" type="body"/>
          </p:nvPr>
        </p:nvSpPr>
        <p:spPr>
          <a:xfrm>
            <a:off x="1003200" y="1563724"/>
            <a:ext cx="7137600" cy="2859685"/>
          </a:xfrm>
          <a:prstGeom prst="rect">
            <a:avLst/>
          </a:prstGeom>
          <a:noFill/>
          <a:ln>
            <a:noFill/>
          </a:ln>
        </p:spPr>
        <p:txBody>
          <a:bodyPr anchorCtr="0" anchor="t" bIns="0" lIns="0" spcFirstLastPara="1" rIns="0" wrap="square" tIns="0">
            <a:noAutofit/>
          </a:bodyPr>
          <a:lstStyle/>
          <a:p>
            <a:pPr indent="-457200" lvl="0" marL="457200" rtl="0" algn="l">
              <a:lnSpc>
                <a:spcPct val="100000"/>
              </a:lnSpc>
              <a:spcBef>
                <a:spcPts val="600"/>
              </a:spcBef>
              <a:spcAft>
                <a:spcPts val="0"/>
              </a:spcAft>
              <a:buSzPts val="2400"/>
              <a:buNone/>
            </a:pPr>
            <a:r>
              <a:rPr lang="en-US" sz="2000">
                <a:solidFill>
                  <a:srgbClr val="8A9BA6"/>
                </a:solidFill>
              </a:rPr>
              <a:t>1. fitri (3003)</a:t>
            </a:r>
            <a:endParaRPr/>
          </a:p>
          <a:p>
            <a:pPr indent="-457200" lvl="0" marL="457200" rtl="0" algn="l">
              <a:lnSpc>
                <a:spcPct val="100000"/>
              </a:lnSpc>
              <a:spcBef>
                <a:spcPts val="600"/>
              </a:spcBef>
              <a:spcAft>
                <a:spcPts val="0"/>
              </a:spcAft>
              <a:buSzPts val="2400"/>
              <a:buNone/>
            </a:pPr>
            <a:r>
              <a:rPr lang="en-US" sz="2000">
                <a:solidFill>
                  <a:srgbClr val="8A9BA6"/>
                </a:solidFill>
              </a:rPr>
              <a:t> jika seorang anak Ius Soli orang tuanya sanguinis apa kewarganegaraan anak tersebut?</a:t>
            </a:r>
            <a:endParaRPr/>
          </a:p>
          <a:p>
            <a:pPr indent="-457200" lvl="0" marL="457200" rtl="0" algn="l">
              <a:lnSpc>
                <a:spcPct val="100000"/>
              </a:lnSpc>
              <a:spcBef>
                <a:spcPts val="600"/>
              </a:spcBef>
              <a:spcAft>
                <a:spcPts val="0"/>
              </a:spcAft>
              <a:buSzPts val="2400"/>
              <a:buNone/>
            </a:pPr>
            <a:r>
              <a:rPr lang="en-US" sz="2000">
                <a:solidFill>
                  <a:srgbClr val="8A9BA6"/>
                </a:solidFill>
              </a:rPr>
              <a:t>2. Kharisma (3025)</a:t>
            </a:r>
            <a:endParaRPr/>
          </a:p>
          <a:p>
            <a:pPr indent="-457200" lvl="0" marL="457200" rtl="0" algn="l">
              <a:lnSpc>
                <a:spcPct val="100000"/>
              </a:lnSpc>
              <a:spcBef>
                <a:spcPts val="600"/>
              </a:spcBef>
              <a:spcAft>
                <a:spcPts val="0"/>
              </a:spcAft>
              <a:buSzPts val="2400"/>
              <a:buNone/>
            </a:pPr>
            <a:r>
              <a:rPr lang="en-US" sz="2000">
                <a:solidFill>
                  <a:srgbClr val="8A9BA6"/>
                </a:solidFill>
              </a:rPr>
              <a:t>Bisakah kewarganegaraan bisa dicabut, apa dampaknya?</a:t>
            </a:r>
            <a:endParaRPr/>
          </a:p>
          <a:p>
            <a:pPr indent="-457200" lvl="0" marL="457200" rtl="0" algn="l">
              <a:lnSpc>
                <a:spcPct val="100000"/>
              </a:lnSpc>
              <a:spcBef>
                <a:spcPts val="600"/>
              </a:spcBef>
              <a:spcAft>
                <a:spcPts val="0"/>
              </a:spcAft>
              <a:buSzPts val="2400"/>
              <a:buNone/>
            </a:pPr>
            <a:r>
              <a:rPr lang="en-US" sz="2000">
                <a:solidFill>
                  <a:srgbClr val="8A9BA6"/>
                </a:solidFill>
              </a:rPr>
              <a:t>3.Mirza (3045)</a:t>
            </a:r>
            <a:endParaRPr/>
          </a:p>
          <a:p>
            <a:pPr indent="-457200" lvl="0" marL="457200" rtl="0" algn="l">
              <a:lnSpc>
                <a:spcPct val="100000"/>
              </a:lnSpc>
              <a:spcBef>
                <a:spcPts val="600"/>
              </a:spcBef>
              <a:spcAft>
                <a:spcPts val="0"/>
              </a:spcAft>
              <a:buSzPts val="2400"/>
              <a:buNone/>
            </a:pPr>
            <a:r>
              <a:rPr lang="en-US" sz="2000">
                <a:solidFill>
                  <a:srgbClr val="8A9BA6"/>
                </a:solidFill>
              </a:rPr>
              <a:t>Peran politik warga negara mempengaruhi pembuatan kebijakan ?</a:t>
            </a:r>
            <a:endParaRPr sz="2000">
              <a:solidFill>
                <a:srgbClr val="8A9BA6"/>
              </a:solidFill>
            </a:endParaRPr>
          </a:p>
          <a:p>
            <a:pPr indent="-457200" lvl="0" marL="457200" rtl="0" algn="l">
              <a:lnSpc>
                <a:spcPct val="100000"/>
              </a:lnSpc>
              <a:spcBef>
                <a:spcPts val="600"/>
              </a:spcBef>
              <a:spcAft>
                <a:spcPts val="0"/>
              </a:spcAft>
              <a:buSzPts val="2400"/>
              <a:buNone/>
            </a:pPr>
            <a:r>
              <a:t/>
            </a:r>
            <a:endParaRPr sz="2000">
              <a:solidFill>
                <a:srgbClr val="8A9BA6"/>
              </a:solidFill>
            </a:endParaRPr>
          </a:p>
          <a:p>
            <a:pPr indent="-304800" lvl="0" marL="457200" rtl="0" algn="l">
              <a:lnSpc>
                <a:spcPct val="100000"/>
              </a:lnSpc>
              <a:spcBef>
                <a:spcPts val="600"/>
              </a:spcBef>
              <a:spcAft>
                <a:spcPts val="0"/>
              </a:spcAft>
              <a:buSzPts val="2400"/>
              <a:buFont typeface="Arial"/>
              <a:buNone/>
            </a:pPr>
            <a:r>
              <a:t/>
            </a:r>
            <a:endParaRPr sz="2000">
              <a:solidFill>
                <a:srgbClr val="8A9BA6"/>
              </a:solidFill>
            </a:endParaRPr>
          </a:p>
        </p:txBody>
      </p:sp>
      <p:sp>
        <p:nvSpPr>
          <p:cNvPr id="275" name="Google Shape;275;p19"/>
          <p:cNvSpPr txBox="1"/>
          <p:nvPr>
            <p:ph idx="12" type="sldNum"/>
          </p:nvPr>
        </p:nvSpPr>
        <p:spPr>
          <a:xfrm>
            <a:off x="4297650" y="4594775"/>
            <a:ext cx="548700" cy="548700"/>
          </a:xfrm>
          <a:prstGeom prst="rect">
            <a:avLst/>
          </a:prstGeom>
          <a:noFill/>
          <a:ln>
            <a:noFill/>
          </a:ln>
          <a:effectLst>
            <a:outerShdw blurRad="42863" rotWithShape="0" algn="bl" dir="5400000" dist="9525">
              <a:srgbClr val="000000">
                <a:alpha val="40000"/>
              </a:srgbClr>
            </a:outerShdw>
          </a:effectLst>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
          <p:cNvSpPr txBox="1"/>
          <p:nvPr>
            <p:ph idx="4294967295" type="ctrTitle"/>
          </p:nvPr>
        </p:nvSpPr>
        <p:spPr>
          <a:xfrm>
            <a:off x="1275150" y="861510"/>
            <a:ext cx="6593700" cy="548700"/>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Clr>
                <a:srgbClr val="8A9BA6"/>
              </a:buClr>
              <a:buSzPts val="1600"/>
              <a:buFont typeface="Frank Ruhl Libre Medium"/>
              <a:buNone/>
            </a:pPr>
            <a:r>
              <a:rPr b="0" i="0" lang="en-US" sz="2800" u="none" cap="none" strike="noStrike">
                <a:solidFill>
                  <a:srgbClr val="8A9BA6"/>
                </a:solidFill>
                <a:latin typeface="Frank Ruhl Libre Medium"/>
                <a:ea typeface="Frank Ruhl Libre Medium"/>
                <a:cs typeface="Frank Ruhl Libre Medium"/>
                <a:sym typeface="Frank Ruhl Libre Medium"/>
              </a:rPr>
              <a:t>HELLO!</a:t>
            </a:r>
            <a:endParaRPr b="0" i="0" sz="2800" u="none" cap="none" strike="noStrike">
              <a:solidFill>
                <a:srgbClr val="8A9BA6"/>
              </a:solidFill>
              <a:latin typeface="Frank Ruhl Libre Medium"/>
              <a:ea typeface="Frank Ruhl Libre Medium"/>
              <a:cs typeface="Frank Ruhl Libre Medium"/>
              <a:sym typeface="Frank Ruhl Libre Medium"/>
            </a:endParaRPr>
          </a:p>
        </p:txBody>
      </p:sp>
      <p:sp>
        <p:nvSpPr>
          <p:cNvPr id="138" name="Google Shape;138;p2"/>
          <p:cNvSpPr txBox="1"/>
          <p:nvPr>
            <p:ph idx="4294967295" type="subTitle"/>
          </p:nvPr>
        </p:nvSpPr>
        <p:spPr>
          <a:xfrm>
            <a:off x="1275150" y="1410209"/>
            <a:ext cx="6593700" cy="2976855"/>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600"/>
              </a:spcBef>
              <a:spcAft>
                <a:spcPts val="0"/>
              </a:spcAft>
              <a:buClr>
                <a:srgbClr val="B0C6D3"/>
              </a:buClr>
              <a:buSzPts val="2400"/>
              <a:buFont typeface="Frank Ruhl Libre"/>
              <a:buNone/>
            </a:pPr>
            <a:r>
              <a:rPr b="1" i="0" lang="en-US" sz="1800" u="none" cap="none" strike="noStrike">
                <a:solidFill>
                  <a:srgbClr val="434343"/>
                </a:solidFill>
                <a:latin typeface="Frank Ruhl Libre"/>
                <a:ea typeface="Frank Ruhl Libre"/>
                <a:cs typeface="Frank Ruhl Libre"/>
                <a:sym typeface="Frank Ruhl Libre"/>
              </a:rPr>
              <a:t>We are Group 4!</a:t>
            </a:r>
            <a:r>
              <a:rPr b="0" i="0" lang="en-US" sz="1800" u="none" cap="none" strike="noStrike">
                <a:solidFill>
                  <a:srgbClr val="8A9BA6"/>
                </a:solidFill>
                <a:latin typeface="Frank Ruhl Libre"/>
                <a:ea typeface="Frank Ruhl Libre"/>
                <a:cs typeface="Frank Ruhl Libre"/>
                <a:sym typeface="Frank Ruhl Libre"/>
              </a:rPr>
              <a:t> </a:t>
            </a:r>
            <a:endParaRPr b="0" i="0" sz="1800" u="none" cap="none" strike="noStrike">
              <a:solidFill>
                <a:schemeClr val="dk1"/>
              </a:solidFill>
              <a:latin typeface="Frank Ruhl Libre"/>
              <a:ea typeface="Frank Ruhl Libre"/>
              <a:cs typeface="Frank Ruhl Libre"/>
              <a:sym typeface="Frank Ruhl Libre"/>
            </a:endParaRPr>
          </a:p>
          <a:p>
            <a:pPr indent="-190500" lvl="0" marL="342900" marR="0" rtl="0" algn="l">
              <a:lnSpc>
                <a:spcPct val="100000"/>
              </a:lnSpc>
              <a:spcBef>
                <a:spcPts val="600"/>
              </a:spcBef>
              <a:spcAft>
                <a:spcPts val="0"/>
              </a:spcAft>
              <a:buClr>
                <a:srgbClr val="B0C6D3"/>
              </a:buClr>
              <a:buSzPts val="2400"/>
              <a:buFont typeface="Frank Ruhl Libre"/>
              <a:buNone/>
            </a:pPr>
            <a:r>
              <a:t/>
            </a:r>
            <a:endParaRPr b="1" i="0" sz="1800" u="none" cap="none" strike="noStrike">
              <a:solidFill>
                <a:schemeClr val="dk1"/>
              </a:solidFill>
              <a:latin typeface="Frank Ruhl Libre"/>
              <a:ea typeface="Frank Ruhl Libre"/>
              <a:cs typeface="Frank Ruhl Libre"/>
              <a:sym typeface="Frank Ruhl Libre"/>
            </a:endParaRPr>
          </a:p>
          <a:p>
            <a:pPr indent="-342900" lvl="0" marL="342900" marR="0" rtl="0" algn="l">
              <a:lnSpc>
                <a:spcPct val="100000"/>
              </a:lnSpc>
              <a:spcBef>
                <a:spcPts val="600"/>
              </a:spcBef>
              <a:spcAft>
                <a:spcPts val="0"/>
              </a:spcAft>
              <a:buClr>
                <a:srgbClr val="B0C6D3"/>
              </a:buClr>
              <a:buSzPts val="2400"/>
              <a:buFont typeface="Frank Ruhl Libre"/>
              <a:buChar char="➢"/>
            </a:pPr>
            <a:r>
              <a:rPr b="1" i="0" lang="en-US" sz="1800" u="none" cap="none" strike="noStrike">
                <a:solidFill>
                  <a:schemeClr val="dk1"/>
                </a:solidFill>
                <a:latin typeface="Frank Ruhl Libre"/>
                <a:ea typeface="Frank Ruhl Libre"/>
                <a:cs typeface="Frank Ruhl Libre"/>
                <a:sym typeface="Frank Ruhl Libre"/>
              </a:rPr>
              <a:t>Venina Bayu R. / 3013</a:t>
            </a:r>
            <a:endParaRPr/>
          </a:p>
          <a:p>
            <a:pPr indent="-342900" lvl="0" marL="342900" marR="0" rtl="0" algn="l">
              <a:lnSpc>
                <a:spcPct val="100000"/>
              </a:lnSpc>
              <a:spcBef>
                <a:spcPts val="600"/>
              </a:spcBef>
              <a:spcAft>
                <a:spcPts val="0"/>
              </a:spcAft>
              <a:buClr>
                <a:srgbClr val="B0C6D3"/>
              </a:buClr>
              <a:buSzPts val="2400"/>
              <a:buFont typeface="Frank Ruhl Libre"/>
              <a:buChar char="➢"/>
            </a:pPr>
            <a:r>
              <a:rPr b="1" i="0" lang="en-US" sz="1800" u="none" cap="none" strike="noStrike">
                <a:solidFill>
                  <a:schemeClr val="dk1"/>
                </a:solidFill>
                <a:latin typeface="Frank Ruhl Libre"/>
                <a:ea typeface="Frank Ruhl Libre"/>
                <a:cs typeface="Frank Ruhl Libre"/>
                <a:sym typeface="Frank Ruhl Libre"/>
              </a:rPr>
              <a:t>Sakinatun Nuha / 3027</a:t>
            </a:r>
            <a:endParaRPr/>
          </a:p>
          <a:p>
            <a:pPr indent="-342900" lvl="0" marL="342900" marR="0" rtl="0" algn="l">
              <a:lnSpc>
                <a:spcPct val="100000"/>
              </a:lnSpc>
              <a:spcBef>
                <a:spcPts val="600"/>
              </a:spcBef>
              <a:spcAft>
                <a:spcPts val="0"/>
              </a:spcAft>
              <a:buClr>
                <a:srgbClr val="B0C6D3"/>
              </a:buClr>
              <a:buSzPts val="2400"/>
              <a:buFont typeface="Frank Ruhl Libre"/>
              <a:buChar char="➢"/>
            </a:pPr>
            <a:r>
              <a:rPr b="1" i="0" lang="en-US" sz="1800" u="none" cap="none" strike="noStrike">
                <a:solidFill>
                  <a:schemeClr val="dk1"/>
                </a:solidFill>
                <a:latin typeface="Frank Ruhl Libre"/>
                <a:ea typeface="Frank Ruhl Libre"/>
                <a:cs typeface="Frank Ruhl Libre"/>
                <a:sym typeface="Frank Ruhl Libre"/>
              </a:rPr>
              <a:t>Dheana Famiky / 3039</a:t>
            </a:r>
            <a:endParaRPr/>
          </a:p>
          <a:p>
            <a:pPr indent="-342900" lvl="0" marL="342900" marR="0" rtl="0" algn="l">
              <a:lnSpc>
                <a:spcPct val="100000"/>
              </a:lnSpc>
              <a:spcBef>
                <a:spcPts val="600"/>
              </a:spcBef>
              <a:spcAft>
                <a:spcPts val="0"/>
              </a:spcAft>
              <a:buClr>
                <a:srgbClr val="B0C6D3"/>
              </a:buClr>
              <a:buSzPts val="2400"/>
              <a:buFont typeface="Frank Ruhl Libre"/>
              <a:buChar char="➢"/>
            </a:pPr>
            <a:r>
              <a:rPr b="1" i="0" lang="en-US" sz="1800" u="none" cap="none" strike="noStrike">
                <a:solidFill>
                  <a:schemeClr val="dk1"/>
                </a:solidFill>
                <a:latin typeface="Frank Ruhl Libre"/>
                <a:ea typeface="Frank Ruhl Libre"/>
                <a:cs typeface="Frank Ruhl Libre"/>
                <a:sym typeface="Frank Ruhl Libre"/>
              </a:rPr>
              <a:t>Amalia Rizky O. / 3055</a:t>
            </a:r>
            <a:endParaRPr/>
          </a:p>
          <a:p>
            <a:pPr indent="-342900" lvl="0" marL="342900" marR="0" rtl="0" algn="l">
              <a:lnSpc>
                <a:spcPct val="100000"/>
              </a:lnSpc>
              <a:spcBef>
                <a:spcPts val="600"/>
              </a:spcBef>
              <a:spcAft>
                <a:spcPts val="0"/>
              </a:spcAft>
              <a:buClr>
                <a:srgbClr val="B0C6D3"/>
              </a:buClr>
              <a:buSzPts val="2400"/>
              <a:buFont typeface="Frank Ruhl Libre"/>
              <a:buChar char="➢"/>
            </a:pPr>
            <a:r>
              <a:rPr b="1" i="0" lang="en-US" sz="1800" u="none" cap="none" strike="noStrike">
                <a:solidFill>
                  <a:schemeClr val="dk1"/>
                </a:solidFill>
                <a:latin typeface="Frank Ruhl Libre"/>
                <a:ea typeface="Frank Ruhl Libre"/>
                <a:cs typeface="Frank Ruhl Libre"/>
                <a:sym typeface="Frank Ruhl Libre"/>
              </a:rPr>
              <a:t>Mukhammad Dikky W. / 3098</a:t>
            </a:r>
            <a:endParaRPr/>
          </a:p>
        </p:txBody>
      </p:sp>
      <p:sp>
        <p:nvSpPr>
          <p:cNvPr id="139" name="Google Shape;139;p2"/>
          <p:cNvSpPr txBox="1"/>
          <p:nvPr>
            <p:ph idx="12" type="sldNum"/>
          </p:nvPr>
        </p:nvSpPr>
        <p:spPr>
          <a:xfrm>
            <a:off x="4297650" y="4594775"/>
            <a:ext cx="548700" cy="548700"/>
          </a:xfrm>
          <a:prstGeom prst="rect">
            <a:avLst/>
          </a:prstGeom>
          <a:noFill/>
          <a:ln>
            <a:noFill/>
          </a:ln>
          <a:effectLst>
            <a:outerShdw blurRad="42863" rotWithShape="0" algn="bl" dir="5400000" dist="9525">
              <a:srgbClr val="000000">
                <a:alpha val="40000"/>
              </a:srgbClr>
            </a:outerShdw>
          </a:effectLst>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140" name="Google Shape;140;p2"/>
          <p:cNvSpPr/>
          <p:nvPr/>
        </p:nvSpPr>
        <p:spPr>
          <a:xfrm>
            <a:off x="5593976" y="1410208"/>
            <a:ext cx="344487" cy="336399"/>
          </a:xfrm>
          <a:custGeom>
            <a:rect b="b" l="l" r="r" t="t"/>
            <a:pathLst>
              <a:path extrusionOk="0" h="15290" w="1529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8A9B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Google Shape;280;p20"/>
          <p:cNvSpPr txBox="1"/>
          <p:nvPr>
            <p:ph type="title"/>
          </p:nvPr>
        </p:nvSpPr>
        <p:spPr>
          <a:xfrm>
            <a:off x="1003200" y="617375"/>
            <a:ext cx="7137600" cy="5487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1600"/>
              <a:buNone/>
            </a:pPr>
            <a:r>
              <a:rPr lang="en-US" sz="1800"/>
              <a:t>PERTANYAAN</a:t>
            </a:r>
            <a:endParaRPr sz="1800"/>
          </a:p>
        </p:txBody>
      </p:sp>
      <p:sp>
        <p:nvSpPr>
          <p:cNvPr id="281" name="Google Shape;281;p20"/>
          <p:cNvSpPr txBox="1"/>
          <p:nvPr>
            <p:ph idx="1" type="body"/>
          </p:nvPr>
        </p:nvSpPr>
        <p:spPr>
          <a:xfrm>
            <a:off x="1003200" y="1563725"/>
            <a:ext cx="7137600" cy="2760300"/>
          </a:xfrm>
          <a:prstGeom prst="rect">
            <a:avLst/>
          </a:prstGeom>
          <a:noFill/>
          <a:ln>
            <a:noFill/>
          </a:ln>
        </p:spPr>
        <p:txBody>
          <a:bodyPr anchorCtr="0" anchor="t" bIns="0" lIns="0" spcFirstLastPara="1" rIns="0" wrap="square" tIns="0">
            <a:noAutofit/>
          </a:bodyPr>
          <a:lstStyle/>
          <a:p>
            <a:pPr indent="-457200" lvl="0" marL="457200" rtl="0" algn="l">
              <a:lnSpc>
                <a:spcPct val="100000"/>
              </a:lnSpc>
              <a:spcBef>
                <a:spcPts val="600"/>
              </a:spcBef>
              <a:spcAft>
                <a:spcPts val="0"/>
              </a:spcAft>
              <a:buSzPts val="2400"/>
              <a:buNone/>
            </a:pPr>
            <a:r>
              <a:rPr lang="en-US" sz="2000">
                <a:solidFill>
                  <a:srgbClr val="8A9BA6"/>
                </a:solidFill>
              </a:rPr>
              <a:t>	4.Yolanda (3037)</a:t>
            </a:r>
            <a:endParaRPr/>
          </a:p>
          <a:p>
            <a:pPr indent="-457200" lvl="1" marL="914400" rtl="0" algn="l">
              <a:lnSpc>
                <a:spcPct val="100000"/>
              </a:lnSpc>
              <a:spcBef>
                <a:spcPts val="600"/>
              </a:spcBef>
              <a:spcAft>
                <a:spcPts val="0"/>
              </a:spcAft>
              <a:buSzPts val="2400"/>
              <a:buNone/>
            </a:pPr>
            <a:r>
              <a:rPr lang="en-US" sz="2000">
                <a:solidFill>
                  <a:srgbClr val="8A9BA6"/>
                </a:solidFill>
              </a:rPr>
              <a:t>Di indonesia tidak boleh berkewarganegaraan ganda,kalau sampai ketahuan apa sanksinya?</a:t>
            </a:r>
            <a:endParaRPr/>
          </a:p>
          <a:p>
            <a:pPr indent="-457200" lvl="1" marL="914400" rtl="0" algn="l">
              <a:lnSpc>
                <a:spcPct val="100000"/>
              </a:lnSpc>
              <a:spcBef>
                <a:spcPts val="600"/>
              </a:spcBef>
              <a:spcAft>
                <a:spcPts val="0"/>
              </a:spcAft>
              <a:buSzPts val="2400"/>
              <a:buNone/>
            </a:pPr>
            <a:r>
              <a:rPr lang="en-US" sz="2000">
                <a:solidFill>
                  <a:srgbClr val="8A9BA6"/>
                </a:solidFill>
              </a:rPr>
              <a:t>5. Zelin (3010)</a:t>
            </a:r>
            <a:endParaRPr/>
          </a:p>
          <a:p>
            <a:pPr indent="-457200" lvl="1" marL="914400" rtl="0" algn="l">
              <a:lnSpc>
                <a:spcPct val="100000"/>
              </a:lnSpc>
              <a:spcBef>
                <a:spcPts val="600"/>
              </a:spcBef>
              <a:spcAft>
                <a:spcPts val="0"/>
              </a:spcAft>
              <a:buSzPts val="2400"/>
              <a:buNone/>
            </a:pPr>
            <a:r>
              <a:rPr lang="en-US" sz="2000">
                <a:solidFill>
                  <a:srgbClr val="8A9BA6"/>
                </a:solidFill>
              </a:rPr>
              <a:t>Perbedaan antara warga negara dan penduduk?</a:t>
            </a:r>
            <a:endParaRPr/>
          </a:p>
          <a:p>
            <a:pPr indent="-457200" lvl="1" marL="914400" rtl="0" algn="l">
              <a:lnSpc>
                <a:spcPct val="100000"/>
              </a:lnSpc>
              <a:spcBef>
                <a:spcPts val="600"/>
              </a:spcBef>
              <a:spcAft>
                <a:spcPts val="0"/>
              </a:spcAft>
              <a:buSzPts val="2400"/>
              <a:buNone/>
            </a:pPr>
            <a:r>
              <a:t/>
            </a:r>
            <a:endParaRPr sz="2000">
              <a:solidFill>
                <a:srgbClr val="8A9BA6"/>
              </a:solidFill>
            </a:endParaRPr>
          </a:p>
          <a:p>
            <a:pPr indent="-304800" lvl="1" marL="914400" rtl="0" algn="l">
              <a:lnSpc>
                <a:spcPct val="100000"/>
              </a:lnSpc>
              <a:spcBef>
                <a:spcPts val="600"/>
              </a:spcBef>
              <a:spcAft>
                <a:spcPts val="0"/>
              </a:spcAft>
              <a:buSzPts val="2400"/>
              <a:buFont typeface="Arial"/>
              <a:buNone/>
            </a:pPr>
            <a:r>
              <a:t/>
            </a:r>
            <a:endParaRPr sz="2000">
              <a:solidFill>
                <a:srgbClr val="8A9BA6"/>
              </a:solidFill>
            </a:endParaRPr>
          </a:p>
          <a:p>
            <a:pPr indent="-457200" lvl="1" marL="914400" rtl="0" algn="l">
              <a:lnSpc>
                <a:spcPct val="100000"/>
              </a:lnSpc>
              <a:spcBef>
                <a:spcPts val="600"/>
              </a:spcBef>
              <a:spcAft>
                <a:spcPts val="0"/>
              </a:spcAft>
              <a:buSzPts val="2400"/>
              <a:buFont typeface="Arial"/>
              <a:buAutoNum type="arabicPeriod"/>
            </a:pPr>
            <a:r>
              <a:rPr lang="en-US" sz="2000">
                <a:solidFill>
                  <a:srgbClr val="8A9BA6"/>
                </a:solidFill>
              </a:rPr>
              <a:t> </a:t>
            </a:r>
            <a:endParaRPr sz="2000">
              <a:solidFill>
                <a:srgbClr val="8A9BA6"/>
              </a:solidFill>
            </a:endParaRPr>
          </a:p>
          <a:p>
            <a:pPr indent="-304800" lvl="1" marL="914400" rtl="0" algn="l">
              <a:lnSpc>
                <a:spcPct val="100000"/>
              </a:lnSpc>
              <a:spcBef>
                <a:spcPts val="600"/>
              </a:spcBef>
              <a:spcAft>
                <a:spcPts val="0"/>
              </a:spcAft>
              <a:buSzPts val="2400"/>
              <a:buFont typeface="Arial"/>
              <a:buNone/>
            </a:pPr>
            <a:r>
              <a:t/>
            </a:r>
            <a:endParaRPr sz="2000">
              <a:solidFill>
                <a:srgbClr val="8A9BA6"/>
              </a:solidFill>
            </a:endParaRPr>
          </a:p>
          <a:p>
            <a:pPr indent="-304800" lvl="1" marL="914400" rtl="0" algn="l">
              <a:lnSpc>
                <a:spcPct val="100000"/>
              </a:lnSpc>
              <a:spcBef>
                <a:spcPts val="600"/>
              </a:spcBef>
              <a:spcAft>
                <a:spcPts val="0"/>
              </a:spcAft>
              <a:buSzPts val="2400"/>
              <a:buFont typeface="Arial"/>
              <a:buNone/>
            </a:pPr>
            <a:r>
              <a:t/>
            </a:r>
            <a:endParaRPr sz="2000">
              <a:solidFill>
                <a:srgbClr val="8A9BA6"/>
              </a:solidFill>
            </a:endParaRPr>
          </a:p>
        </p:txBody>
      </p:sp>
      <p:sp>
        <p:nvSpPr>
          <p:cNvPr id="282" name="Google Shape;282;p20"/>
          <p:cNvSpPr txBox="1"/>
          <p:nvPr>
            <p:ph idx="12" type="sldNum"/>
          </p:nvPr>
        </p:nvSpPr>
        <p:spPr>
          <a:xfrm>
            <a:off x="4297650" y="4594775"/>
            <a:ext cx="548700" cy="548700"/>
          </a:xfrm>
          <a:prstGeom prst="rect">
            <a:avLst/>
          </a:prstGeom>
          <a:noFill/>
          <a:ln>
            <a:noFill/>
          </a:ln>
          <a:effectLst>
            <a:outerShdw blurRad="42863" rotWithShape="0" algn="bl" dir="5400000" dist="9525">
              <a:srgbClr val="000000">
                <a:alpha val="40000"/>
              </a:srgbClr>
            </a:outerShdw>
          </a:effectLst>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21"/>
          <p:cNvSpPr txBox="1"/>
          <p:nvPr>
            <p:ph type="title"/>
          </p:nvPr>
        </p:nvSpPr>
        <p:spPr>
          <a:xfrm>
            <a:off x="1003200" y="617375"/>
            <a:ext cx="7137600" cy="5487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1600"/>
              <a:buNone/>
            </a:pPr>
            <a:r>
              <a:rPr lang="en-US" sz="1800"/>
              <a:t>PENAMBAHAN</a:t>
            </a:r>
            <a:endParaRPr sz="1800"/>
          </a:p>
        </p:txBody>
      </p:sp>
      <p:sp>
        <p:nvSpPr>
          <p:cNvPr id="288" name="Google Shape;288;p21"/>
          <p:cNvSpPr txBox="1"/>
          <p:nvPr>
            <p:ph idx="1" type="body"/>
          </p:nvPr>
        </p:nvSpPr>
        <p:spPr>
          <a:xfrm>
            <a:off x="1003200" y="1563725"/>
            <a:ext cx="7137600" cy="2760300"/>
          </a:xfrm>
          <a:prstGeom prst="rect">
            <a:avLst/>
          </a:prstGeom>
          <a:noFill/>
          <a:ln>
            <a:noFill/>
          </a:ln>
        </p:spPr>
        <p:txBody>
          <a:bodyPr anchorCtr="0" anchor="t" bIns="0" lIns="0" spcFirstLastPara="1" rIns="0" wrap="square" tIns="0">
            <a:noAutofit/>
          </a:bodyPr>
          <a:lstStyle/>
          <a:p>
            <a:pPr indent="-457200" lvl="0" marL="457200" rtl="0" algn="l">
              <a:lnSpc>
                <a:spcPct val="100000"/>
              </a:lnSpc>
              <a:spcBef>
                <a:spcPts val="600"/>
              </a:spcBef>
              <a:spcAft>
                <a:spcPts val="0"/>
              </a:spcAft>
              <a:buSzPts val="2400"/>
              <a:buNone/>
            </a:pPr>
            <a:r>
              <a:rPr lang="en-US" sz="2000">
                <a:solidFill>
                  <a:srgbClr val="8A9BA6"/>
                </a:solidFill>
              </a:rPr>
              <a:t>	1. Mutiara (3016)</a:t>
            </a:r>
            <a:endParaRPr/>
          </a:p>
          <a:p>
            <a:pPr indent="-457200" lvl="0" marL="457200" rtl="0" algn="l">
              <a:lnSpc>
                <a:spcPct val="100000"/>
              </a:lnSpc>
              <a:spcBef>
                <a:spcPts val="600"/>
              </a:spcBef>
              <a:spcAft>
                <a:spcPts val="0"/>
              </a:spcAft>
              <a:buSzPts val="2400"/>
              <a:buNone/>
            </a:pPr>
            <a:r>
              <a:rPr lang="en-US" sz="2000">
                <a:solidFill>
                  <a:srgbClr val="8A9BA6"/>
                </a:solidFill>
              </a:rPr>
              <a:t>	2. Nafi’atul (3011)</a:t>
            </a:r>
            <a:endParaRPr/>
          </a:p>
          <a:p>
            <a:pPr indent="-457200" lvl="0" marL="457200" rtl="0" algn="l">
              <a:lnSpc>
                <a:spcPct val="100000"/>
              </a:lnSpc>
              <a:spcBef>
                <a:spcPts val="600"/>
              </a:spcBef>
              <a:spcAft>
                <a:spcPts val="0"/>
              </a:spcAft>
              <a:buSzPts val="2400"/>
              <a:buNone/>
            </a:pPr>
            <a:r>
              <a:rPr lang="en-US" sz="2000">
                <a:solidFill>
                  <a:srgbClr val="8A9BA6"/>
                </a:solidFill>
              </a:rPr>
              <a:t>	3.Aulia Eka (3006)</a:t>
            </a:r>
            <a:endParaRPr/>
          </a:p>
          <a:p>
            <a:pPr indent="-457200" lvl="1" marL="914400" rtl="0" algn="l">
              <a:lnSpc>
                <a:spcPct val="100000"/>
              </a:lnSpc>
              <a:spcBef>
                <a:spcPts val="600"/>
              </a:spcBef>
              <a:spcAft>
                <a:spcPts val="0"/>
              </a:spcAft>
              <a:buSzPts val="2400"/>
              <a:buNone/>
            </a:pPr>
            <a:r>
              <a:t/>
            </a:r>
            <a:endParaRPr sz="2000">
              <a:solidFill>
                <a:srgbClr val="8A9BA6"/>
              </a:solidFill>
            </a:endParaRPr>
          </a:p>
          <a:p>
            <a:pPr indent="-304800" lvl="1" marL="914400" rtl="0" algn="l">
              <a:lnSpc>
                <a:spcPct val="100000"/>
              </a:lnSpc>
              <a:spcBef>
                <a:spcPts val="600"/>
              </a:spcBef>
              <a:spcAft>
                <a:spcPts val="0"/>
              </a:spcAft>
              <a:buSzPts val="2400"/>
              <a:buFont typeface="Arial"/>
              <a:buNone/>
            </a:pPr>
            <a:r>
              <a:t/>
            </a:r>
            <a:endParaRPr sz="2000">
              <a:solidFill>
                <a:srgbClr val="8A9BA6"/>
              </a:solidFill>
            </a:endParaRPr>
          </a:p>
          <a:p>
            <a:pPr indent="-457200" lvl="1" marL="914400" rtl="0" algn="l">
              <a:lnSpc>
                <a:spcPct val="100000"/>
              </a:lnSpc>
              <a:spcBef>
                <a:spcPts val="600"/>
              </a:spcBef>
              <a:spcAft>
                <a:spcPts val="0"/>
              </a:spcAft>
              <a:buSzPts val="2400"/>
              <a:buFont typeface="Arial"/>
              <a:buAutoNum type="arabicPeriod"/>
            </a:pPr>
            <a:r>
              <a:rPr lang="en-US" sz="2000">
                <a:solidFill>
                  <a:srgbClr val="8A9BA6"/>
                </a:solidFill>
              </a:rPr>
              <a:t> </a:t>
            </a:r>
            <a:endParaRPr sz="2000">
              <a:solidFill>
                <a:srgbClr val="8A9BA6"/>
              </a:solidFill>
            </a:endParaRPr>
          </a:p>
          <a:p>
            <a:pPr indent="-304800" lvl="1" marL="914400" rtl="0" algn="l">
              <a:lnSpc>
                <a:spcPct val="100000"/>
              </a:lnSpc>
              <a:spcBef>
                <a:spcPts val="600"/>
              </a:spcBef>
              <a:spcAft>
                <a:spcPts val="0"/>
              </a:spcAft>
              <a:buSzPts val="2400"/>
              <a:buFont typeface="Arial"/>
              <a:buNone/>
            </a:pPr>
            <a:r>
              <a:t/>
            </a:r>
            <a:endParaRPr sz="2000">
              <a:solidFill>
                <a:srgbClr val="8A9BA6"/>
              </a:solidFill>
            </a:endParaRPr>
          </a:p>
          <a:p>
            <a:pPr indent="-304800" lvl="1" marL="914400" rtl="0" algn="l">
              <a:lnSpc>
                <a:spcPct val="100000"/>
              </a:lnSpc>
              <a:spcBef>
                <a:spcPts val="600"/>
              </a:spcBef>
              <a:spcAft>
                <a:spcPts val="0"/>
              </a:spcAft>
              <a:buSzPts val="2400"/>
              <a:buFont typeface="Arial"/>
              <a:buNone/>
            </a:pPr>
            <a:r>
              <a:t/>
            </a:r>
            <a:endParaRPr sz="2000">
              <a:solidFill>
                <a:srgbClr val="8A9BA6"/>
              </a:solidFill>
            </a:endParaRPr>
          </a:p>
        </p:txBody>
      </p:sp>
      <p:sp>
        <p:nvSpPr>
          <p:cNvPr id="289" name="Google Shape;289;p21"/>
          <p:cNvSpPr txBox="1"/>
          <p:nvPr>
            <p:ph idx="12" type="sldNum"/>
          </p:nvPr>
        </p:nvSpPr>
        <p:spPr>
          <a:xfrm>
            <a:off x="4297650" y="4594775"/>
            <a:ext cx="548700" cy="548700"/>
          </a:xfrm>
          <a:prstGeom prst="rect">
            <a:avLst/>
          </a:prstGeom>
          <a:noFill/>
          <a:ln>
            <a:noFill/>
          </a:ln>
          <a:effectLst>
            <a:outerShdw blurRad="42863" rotWithShape="0" algn="bl" dir="5400000" dist="9525">
              <a:srgbClr val="000000">
                <a:alpha val="40000"/>
              </a:srgbClr>
            </a:outerShdw>
          </a:effectLst>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3"/>
          <p:cNvSpPr txBox="1"/>
          <p:nvPr>
            <p:ph idx="1" type="body"/>
          </p:nvPr>
        </p:nvSpPr>
        <p:spPr>
          <a:xfrm>
            <a:off x="2676417" y="1183781"/>
            <a:ext cx="3791163" cy="3339101"/>
          </a:xfrm>
          <a:prstGeom prst="rect">
            <a:avLst/>
          </a:prstGeom>
          <a:noFill/>
          <a:ln>
            <a:noFill/>
          </a:ln>
        </p:spPr>
        <p:txBody>
          <a:bodyPr anchorCtr="0" anchor="ctr" bIns="0" lIns="0" spcFirstLastPara="1" rIns="0" wrap="square" tIns="0">
            <a:noAutofit/>
          </a:bodyPr>
          <a:lstStyle/>
          <a:p>
            <a:pPr indent="0" lvl="0" marL="0" rtl="0" algn="just">
              <a:lnSpc>
                <a:spcPct val="100000"/>
              </a:lnSpc>
              <a:spcBef>
                <a:spcPts val="600"/>
              </a:spcBef>
              <a:spcAft>
                <a:spcPts val="0"/>
              </a:spcAft>
              <a:buSzPts val="1800"/>
              <a:buNone/>
            </a:pPr>
            <a:r>
              <a:rPr lang="en-US" sz="1600"/>
              <a:t>Negara dan warga Negara identik dengan adanya hak dan kewajiban, antara warga Negara dengan negaranya ataupun sebaliknya. Negara memiliki kewajiban untuk memberikan keamanan, kesejahteraan, perlindungan terhadap warga negaranya serta memiliki hak untuk dipatuhi dan dihormati. Sebaliknya warga Negara wajib membela Negara dan berhak mendapatkan perlindungan dari Negara.</a:t>
            </a:r>
            <a:endParaRPr sz="1600"/>
          </a:p>
        </p:txBody>
      </p:sp>
      <p:sp>
        <p:nvSpPr>
          <p:cNvPr id="146" name="Google Shape;146;p3"/>
          <p:cNvSpPr txBox="1"/>
          <p:nvPr>
            <p:ph idx="12" type="sldNum"/>
          </p:nvPr>
        </p:nvSpPr>
        <p:spPr>
          <a:xfrm>
            <a:off x="4297649" y="4594800"/>
            <a:ext cx="548700" cy="548700"/>
          </a:xfrm>
          <a:prstGeom prst="rect">
            <a:avLst/>
          </a:prstGeom>
          <a:noFill/>
          <a:ln>
            <a:noFill/>
          </a:ln>
          <a:effectLst>
            <a:outerShdw blurRad="42863" rotWithShape="0" algn="bl" dir="5400000" dist="9525">
              <a:srgbClr val="000000">
                <a:alpha val="40000"/>
              </a:srgbClr>
            </a:outerShdw>
          </a:effectLst>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r>
              <a:rPr lang="en-US"/>
              <a:t>3</a:t>
            </a:r>
            <a:endParaRPr/>
          </a:p>
        </p:txBody>
      </p:sp>
      <p:sp>
        <p:nvSpPr>
          <p:cNvPr id="147" name="Google Shape;147;p3"/>
          <p:cNvSpPr txBox="1"/>
          <p:nvPr/>
        </p:nvSpPr>
        <p:spPr>
          <a:xfrm>
            <a:off x="3175319" y="477048"/>
            <a:ext cx="2948079" cy="860844"/>
          </a:xfrm>
          <a:prstGeom prst="rect">
            <a:avLst/>
          </a:prstGeom>
          <a:noFill/>
          <a:ln>
            <a:noFill/>
          </a:ln>
        </p:spPr>
        <p:txBody>
          <a:bodyPr anchorCtr="0" anchor="b" bIns="0" lIns="0" spcFirstLastPara="1" rIns="0" wrap="square" tIns="0">
            <a:noAutofit/>
          </a:bodyPr>
          <a:lstStyle/>
          <a:p>
            <a:pPr indent="0" lvl="0" marL="0" marR="0" rtl="0" algn="ctr">
              <a:lnSpc>
                <a:spcPct val="100000"/>
              </a:lnSpc>
              <a:spcBef>
                <a:spcPts val="0"/>
              </a:spcBef>
              <a:spcAft>
                <a:spcPts val="0"/>
              </a:spcAft>
              <a:buNone/>
            </a:pPr>
            <a:r>
              <a:rPr b="1" i="0" lang="en-US" sz="2400" u="none" cap="none" strike="noStrike">
                <a:solidFill>
                  <a:srgbClr val="B6D7A8"/>
                </a:solidFill>
                <a:latin typeface="Arial"/>
                <a:ea typeface="Arial"/>
                <a:cs typeface="Arial"/>
                <a:sym typeface="Arial"/>
              </a:rPr>
              <a:t>Latar Belakang</a:t>
            </a:r>
            <a:endParaRPr b="1" i="0" sz="2400" u="none" cap="none" strike="noStrike">
              <a:solidFill>
                <a:srgbClr val="B6D7A8"/>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4"/>
          <p:cNvSpPr txBox="1"/>
          <p:nvPr>
            <p:ph type="ctrTitle"/>
          </p:nvPr>
        </p:nvSpPr>
        <p:spPr>
          <a:xfrm>
            <a:off x="2795175" y="394855"/>
            <a:ext cx="3553500" cy="11598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3000"/>
              <a:buNone/>
            </a:pPr>
            <a:r>
              <a:rPr b="1" lang="en-US" sz="2800">
                <a:solidFill>
                  <a:srgbClr val="B6D7A8"/>
                </a:solidFill>
              </a:rPr>
              <a:t>Pengertian Negara</a:t>
            </a:r>
            <a:endParaRPr b="1" sz="2800">
              <a:solidFill>
                <a:srgbClr val="B6D7A8"/>
              </a:solidFill>
            </a:endParaRPr>
          </a:p>
        </p:txBody>
      </p:sp>
      <p:sp>
        <p:nvSpPr>
          <p:cNvPr id="153" name="Google Shape;153;p4"/>
          <p:cNvSpPr txBox="1"/>
          <p:nvPr>
            <p:ph idx="1" type="subTitle"/>
          </p:nvPr>
        </p:nvSpPr>
        <p:spPr>
          <a:xfrm>
            <a:off x="2795100" y="2013736"/>
            <a:ext cx="3553500" cy="108906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600"/>
              <a:buNone/>
            </a:pPr>
            <a:r>
              <a:rPr lang="en-US" sz="2000">
                <a:solidFill>
                  <a:schemeClr val="dk1"/>
                </a:solidFill>
              </a:rPr>
              <a:t>Suatu wilayah dengan luasan tertentu yang menjadi tempat tinggal dari sekelompok orang</a:t>
            </a:r>
            <a:r>
              <a:rPr lang="en-US">
                <a:solidFill>
                  <a:schemeClr val="dk1"/>
                </a:solidFill>
              </a:rPr>
              <a:t>.</a:t>
            </a:r>
            <a:endParaRPr>
              <a:solidFill>
                <a:schemeClr val="dk1"/>
              </a:solidFill>
            </a:endParaRPr>
          </a:p>
        </p:txBody>
      </p:sp>
      <p:pic>
        <p:nvPicPr>
          <p:cNvPr id="154" name="Google Shape;154;p4"/>
          <p:cNvPicPr preferRelativeResize="0"/>
          <p:nvPr/>
        </p:nvPicPr>
        <p:blipFill rotWithShape="1">
          <a:blip r:embed="rId3">
            <a:alphaModFix/>
          </a:blip>
          <a:srcRect b="0" l="0" r="0" t="0"/>
          <a:stretch/>
        </p:blipFill>
        <p:spPr>
          <a:xfrm>
            <a:off x="4248734" y="4575782"/>
            <a:ext cx="646232" cy="64013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5"/>
          <p:cNvSpPr txBox="1"/>
          <p:nvPr>
            <p:ph type="ctrTitle"/>
          </p:nvPr>
        </p:nvSpPr>
        <p:spPr>
          <a:xfrm>
            <a:off x="2795175" y="394855"/>
            <a:ext cx="3553500" cy="1159800"/>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3000"/>
              <a:buNone/>
            </a:pPr>
            <a:r>
              <a:rPr b="1" lang="en-US" sz="2800">
                <a:solidFill>
                  <a:srgbClr val="B6D7A8"/>
                </a:solidFill>
              </a:rPr>
              <a:t>Apa Itu Warga negara?</a:t>
            </a:r>
            <a:endParaRPr b="1" sz="2800">
              <a:solidFill>
                <a:srgbClr val="B6D7A8"/>
              </a:solidFill>
            </a:endParaRPr>
          </a:p>
        </p:txBody>
      </p:sp>
      <p:sp>
        <p:nvSpPr>
          <p:cNvPr id="160" name="Google Shape;160;p5"/>
          <p:cNvSpPr txBox="1"/>
          <p:nvPr>
            <p:ph idx="1" type="subTitle"/>
          </p:nvPr>
        </p:nvSpPr>
        <p:spPr>
          <a:xfrm>
            <a:off x="2795100" y="2013736"/>
            <a:ext cx="3553500" cy="1089060"/>
          </a:xfrm>
          <a:prstGeom prst="rect">
            <a:avLst/>
          </a:prstGeom>
          <a:noFill/>
          <a:ln>
            <a:noFill/>
          </a:ln>
        </p:spPr>
        <p:txBody>
          <a:bodyPr anchorCtr="0" anchor="t" bIns="0" lIns="0" spcFirstLastPara="1" rIns="0" wrap="square" tIns="0">
            <a:noAutofit/>
          </a:bodyPr>
          <a:lstStyle/>
          <a:p>
            <a:pPr indent="0" lvl="0" marL="0" rtl="0" algn="ctr">
              <a:lnSpc>
                <a:spcPct val="100000"/>
              </a:lnSpc>
              <a:spcBef>
                <a:spcPts val="0"/>
              </a:spcBef>
              <a:spcAft>
                <a:spcPts val="0"/>
              </a:spcAft>
              <a:buSzPts val="1600"/>
              <a:buNone/>
            </a:pPr>
            <a:r>
              <a:rPr lang="en-US">
                <a:solidFill>
                  <a:schemeClr val="dk1"/>
                </a:solidFill>
              </a:rPr>
              <a:t>Warga Negara adalah penduduk sebuah Negara atau bangsa berdasarkan keturunan,tempat kelahiran,dan sebagainya yang mempunyai kewajiban dan hak penuh sebagai seorang warga dari Negara itu.</a:t>
            </a:r>
            <a:endParaRPr>
              <a:solidFill>
                <a:schemeClr val="dk1"/>
              </a:solidFill>
            </a:endParaRPr>
          </a:p>
        </p:txBody>
      </p:sp>
      <p:pic>
        <p:nvPicPr>
          <p:cNvPr id="161" name="Google Shape;161;p5"/>
          <p:cNvPicPr preferRelativeResize="0"/>
          <p:nvPr/>
        </p:nvPicPr>
        <p:blipFill rotWithShape="1">
          <a:blip r:embed="rId3">
            <a:alphaModFix/>
          </a:blip>
          <a:srcRect b="0" l="0" r="0" t="0"/>
          <a:stretch/>
        </p:blipFill>
        <p:spPr>
          <a:xfrm>
            <a:off x="4248734" y="4575782"/>
            <a:ext cx="646232" cy="64013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6"/>
          <p:cNvSpPr txBox="1"/>
          <p:nvPr>
            <p:ph type="title"/>
          </p:nvPr>
        </p:nvSpPr>
        <p:spPr>
          <a:xfrm>
            <a:off x="1003200" y="617374"/>
            <a:ext cx="7137600" cy="584701"/>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1600"/>
              <a:buNone/>
            </a:pPr>
            <a:r>
              <a:rPr lang="en-US" sz="2400"/>
              <a:t>Bentuk-bentuk Negara</a:t>
            </a:r>
            <a:endParaRPr sz="2400"/>
          </a:p>
        </p:txBody>
      </p:sp>
      <p:sp>
        <p:nvSpPr>
          <p:cNvPr id="167" name="Google Shape;167;p6"/>
          <p:cNvSpPr txBox="1"/>
          <p:nvPr>
            <p:ph idx="1" type="body"/>
          </p:nvPr>
        </p:nvSpPr>
        <p:spPr>
          <a:xfrm>
            <a:off x="1003200" y="1376737"/>
            <a:ext cx="7137600" cy="2947288"/>
          </a:xfrm>
          <a:prstGeom prst="rect">
            <a:avLst/>
          </a:prstGeom>
          <a:noFill/>
          <a:ln>
            <a:noFill/>
          </a:ln>
        </p:spPr>
        <p:txBody>
          <a:bodyPr anchorCtr="0" anchor="t" bIns="0" lIns="0" spcFirstLastPara="1" rIns="0" wrap="square" tIns="0">
            <a:noAutofit/>
          </a:bodyPr>
          <a:lstStyle/>
          <a:p>
            <a:pPr indent="-381000" lvl="0" marL="457200" rtl="0" algn="l">
              <a:lnSpc>
                <a:spcPct val="100000"/>
              </a:lnSpc>
              <a:spcBef>
                <a:spcPts val="600"/>
              </a:spcBef>
              <a:spcAft>
                <a:spcPts val="0"/>
              </a:spcAft>
              <a:buSzPts val="2400"/>
              <a:buChar char="➢"/>
            </a:pPr>
            <a:r>
              <a:rPr lang="en-US" sz="2000"/>
              <a:t>Negara kesatuan </a:t>
            </a:r>
            <a:r>
              <a:rPr i="1" lang="en-US" sz="2000"/>
              <a:t>(Uniterianisme)</a:t>
            </a:r>
            <a:endParaRPr/>
          </a:p>
          <a:p>
            <a:pPr indent="0" lvl="0" marL="76200" rtl="0" algn="just">
              <a:lnSpc>
                <a:spcPct val="100000"/>
              </a:lnSpc>
              <a:spcBef>
                <a:spcPts val="600"/>
              </a:spcBef>
              <a:spcAft>
                <a:spcPts val="0"/>
              </a:spcAft>
              <a:buSzPts val="2400"/>
              <a:buNone/>
            </a:pPr>
            <a:r>
              <a:rPr lang="en-US" sz="2000"/>
              <a:t>adalah suatu Negara yang merdeka dan berdaulat, diseluruh Negara yang berkuasa hanya ada satu pemerintahan atau pusat yang mengatur suatu daerah.</a:t>
            </a:r>
            <a:endParaRPr/>
          </a:p>
          <a:p>
            <a:pPr indent="-381000" lvl="0" marL="457200" rtl="0" algn="l">
              <a:lnSpc>
                <a:spcPct val="100000"/>
              </a:lnSpc>
              <a:spcBef>
                <a:spcPts val="600"/>
              </a:spcBef>
              <a:spcAft>
                <a:spcPts val="0"/>
              </a:spcAft>
              <a:buSzPts val="2400"/>
              <a:buChar char="➢"/>
            </a:pPr>
            <a:r>
              <a:rPr lang="en-US" sz="2000"/>
              <a:t>Negara serikat</a:t>
            </a:r>
            <a:r>
              <a:rPr i="1" lang="en-US" sz="2000"/>
              <a:t> (Federasi)</a:t>
            </a:r>
            <a:endParaRPr/>
          </a:p>
          <a:p>
            <a:pPr indent="0" lvl="0" marL="76200" rtl="0" algn="l">
              <a:lnSpc>
                <a:spcPct val="100000"/>
              </a:lnSpc>
              <a:spcBef>
                <a:spcPts val="600"/>
              </a:spcBef>
              <a:spcAft>
                <a:spcPts val="0"/>
              </a:spcAft>
              <a:buSzPts val="2400"/>
              <a:buNone/>
            </a:pPr>
            <a:r>
              <a:rPr lang="en-US" sz="2000"/>
              <a:t>adalah</a:t>
            </a:r>
            <a:r>
              <a:rPr i="1" lang="en-US" sz="2000"/>
              <a:t> </a:t>
            </a:r>
            <a:r>
              <a:rPr lang="en-US" sz="2000"/>
              <a:t>suatu Negara yang merupakan gabungan dari  beberapa Negara yang menjadi Negara-Negara bagian dari Negara serikat itu.</a:t>
            </a:r>
            <a:endParaRPr sz="2000"/>
          </a:p>
        </p:txBody>
      </p:sp>
      <p:sp>
        <p:nvSpPr>
          <p:cNvPr id="168" name="Google Shape;168;p6"/>
          <p:cNvSpPr txBox="1"/>
          <p:nvPr>
            <p:ph idx="12" type="sldNum"/>
          </p:nvPr>
        </p:nvSpPr>
        <p:spPr>
          <a:xfrm>
            <a:off x="4297650" y="4594775"/>
            <a:ext cx="548700" cy="548700"/>
          </a:xfrm>
          <a:prstGeom prst="rect">
            <a:avLst/>
          </a:prstGeom>
          <a:noFill/>
          <a:ln>
            <a:noFill/>
          </a:ln>
          <a:effectLst>
            <a:outerShdw blurRad="42863" rotWithShape="0" algn="bl" dir="5400000" dist="9525">
              <a:srgbClr val="000000">
                <a:alpha val="40000"/>
              </a:srgbClr>
            </a:outerShdw>
          </a:effectLst>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7"/>
          <p:cNvSpPr txBox="1"/>
          <p:nvPr>
            <p:ph type="title"/>
          </p:nvPr>
        </p:nvSpPr>
        <p:spPr>
          <a:xfrm>
            <a:off x="1003200" y="617374"/>
            <a:ext cx="7137600" cy="584701"/>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1600"/>
              <a:buNone/>
            </a:pPr>
            <a:r>
              <a:rPr lang="en-US" sz="2400"/>
              <a:t>Warga Negara</a:t>
            </a:r>
            <a:endParaRPr sz="2400"/>
          </a:p>
        </p:txBody>
      </p:sp>
      <p:sp>
        <p:nvSpPr>
          <p:cNvPr id="174" name="Google Shape;174;p7"/>
          <p:cNvSpPr txBox="1"/>
          <p:nvPr>
            <p:ph idx="1" type="body"/>
          </p:nvPr>
        </p:nvSpPr>
        <p:spPr>
          <a:xfrm>
            <a:off x="1003200" y="1561672"/>
            <a:ext cx="7137600" cy="2947288"/>
          </a:xfrm>
          <a:prstGeom prst="rect">
            <a:avLst/>
          </a:prstGeom>
          <a:noFill/>
          <a:ln>
            <a:noFill/>
          </a:ln>
        </p:spPr>
        <p:txBody>
          <a:bodyPr anchorCtr="0" anchor="t" bIns="0" lIns="0" spcFirstLastPara="1" rIns="0" wrap="square" tIns="0">
            <a:noAutofit/>
          </a:bodyPr>
          <a:lstStyle/>
          <a:p>
            <a:pPr indent="-381000" lvl="0" marL="457200" rtl="0" algn="l">
              <a:lnSpc>
                <a:spcPct val="100000"/>
              </a:lnSpc>
              <a:spcBef>
                <a:spcPts val="600"/>
              </a:spcBef>
              <a:spcAft>
                <a:spcPts val="0"/>
              </a:spcAft>
              <a:buSzPts val="2400"/>
              <a:buChar char="➢"/>
            </a:pPr>
            <a:r>
              <a:rPr lang="en-US" sz="2000"/>
              <a:t>Warga Negara asli (pribumi)</a:t>
            </a:r>
            <a:endParaRPr i="1" sz="2000"/>
          </a:p>
          <a:p>
            <a:pPr indent="-381000" lvl="0" marL="457200" rtl="0" algn="just">
              <a:lnSpc>
                <a:spcPct val="100000"/>
              </a:lnSpc>
              <a:spcBef>
                <a:spcPts val="600"/>
              </a:spcBef>
              <a:spcAft>
                <a:spcPts val="0"/>
              </a:spcAft>
              <a:buSzPts val="2400"/>
              <a:buChar char="➢"/>
            </a:pPr>
            <a:r>
              <a:rPr lang="en-US" sz="2000"/>
              <a:t>Warga Negara keturunan (vreemdeling)</a:t>
            </a:r>
            <a:endParaRPr i="1" sz="2000"/>
          </a:p>
        </p:txBody>
      </p:sp>
      <p:sp>
        <p:nvSpPr>
          <p:cNvPr id="175" name="Google Shape;175;p7"/>
          <p:cNvSpPr txBox="1"/>
          <p:nvPr>
            <p:ph idx="12" type="sldNum"/>
          </p:nvPr>
        </p:nvSpPr>
        <p:spPr>
          <a:xfrm>
            <a:off x="4297650" y="4594775"/>
            <a:ext cx="548700" cy="548700"/>
          </a:xfrm>
          <a:prstGeom prst="rect">
            <a:avLst/>
          </a:prstGeom>
          <a:noFill/>
          <a:ln>
            <a:noFill/>
          </a:ln>
          <a:effectLst>
            <a:outerShdw blurRad="42863" rotWithShape="0" algn="bl" dir="5400000" dist="9525">
              <a:srgbClr val="000000">
                <a:alpha val="40000"/>
              </a:srgbClr>
            </a:outerShdw>
          </a:effectLst>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8"/>
          <p:cNvSpPr txBox="1"/>
          <p:nvPr>
            <p:ph type="title"/>
          </p:nvPr>
        </p:nvSpPr>
        <p:spPr>
          <a:xfrm>
            <a:off x="1003200" y="641713"/>
            <a:ext cx="7137600" cy="584701"/>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1600"/>
              <a:buNone/>
            </a:pPr>
            <a:r>
              <a:rPr lang="en-US" sz="2000"/>
              <a:t> Menurut undang undang No. 12 tahun 2006 pasal 1 ayat 2, kewarganegaraan mempunyai asas asas </a:t>
            </a:r>
            <a:endParaRPr sz="2000"/>
          </a:p>
        </p:txBody>
      </p:sp>
      <p:sp>
        <p:nvSpPr>
          <p:cNvPr id="181" name="Google Shape;181;p8"/>
          <p:cNvSpPr txBox="1"/>
          <p:nvPr>
            <p:ph idx="1" type="body"/>
          </p:nvPr>
        </p:nvSpPr>
        <p:spPr>
          <a:xfrm>
            <a:off x="1003200" y="1561672"/>
            <a:ext cx="7137600" cy="2947288"/>
          </a:xfrm>
          <a:prstGeom prst="rect">
            <a:avLst/>
          </a:prstGeom>
          <a:noFill/>
          <a:ln>
            <a:noFill/>
          </a:ln>
        </p:spPr>
        <p:txBody>
          <a:bodyPr anchorCtr="0" anchor="t" bIns="0" lIns="0" spcFirstLastPara="1" rIns="0" wrap="square" tIns="0">
            <a:noAutofit/>
          </a:bodyPr>
          <a:lstStyle/>
          <a:p>
            <a:pPr indent="0" lvl="0" marL="76200" rtl="0" algn="l">
              <a:lnSpc>
                <a:spcPct val="100000"/>
              </a:lnSpc>
              <a:spcBef>
                <a:spcPts val="600"/>
              </a:spcBef>
              <a:spcAft>
                <a:spcPts val="0"/>
              </a:spcAft>
              <a:buSzPts val="2400"/>
              <a:buNone/>
            </a:pPr>
            <a:r>
              <a:rPr lang="en-US" sz="2000"/>
              <a:t>1. Asas Ius Sanguinis </a:t>
            </a:r>
            <a:endParaRPr/>
          </a:p>
          <a:p>
            <a:pPr indent="0" lvl="0" marL="76200" rtl="0" algn="l">
              <a:lnSpc>
                <a:spcPct val="100000"/>
              </a:lnSpc>
              <a:spcBef>
                <a:spcPts val="600"/>
              </a:spcBef>
              <a:spcAft>
                <a:spcPts val="0"/>
              </a:spcAft>
              <a:buSzPts val="2400"/>
              <a:buNone/>
            </a:pPr>
            <a:r>
              <a:rPr lang="en-US" sz="2000"/>
              <a:t>	adalah suatu aturan tentang kewarganegaraan    seseorang berdasarkan keturunan atau kewarganegaraan kedua orang tua   </a:t>
            </a:r>
            <a:endParaRPr/>
          </a:p>
          <a:p>
            <a:pPr indent="0" lvl="0" marL="76200" rtl="0" algn="l">
              <a:lnSpc>
                <a:spcPct val="100000"/>
              </a:lnSpc>
              <a:spcBef>
                <a:spcPts val="600"/>
              </a:spcBef>
              <a:spcAft>
                <a:spcPts val="0"/>
              </a:spcAft>
              <a:buSzPts val="2400"/>
              <a:buNone/>
            </a:pPr>
            <a:r>
              <a:rPr lang="en-US" sz="2000"/>
              <a:t>2. Asas Ius Soli </a:t>
            </a:r>
            <a:endParaRPr/>
          </a:p>
          <a:p>
            <a:pPr indent="0" lvl="0" marL="76200" rtl="0" algn="l">
              <a:lnSpc>
                <a:spcPct val="100000"/>
              </a:lnSpc>
              <a:spcBef>
                <a:spcPts val="600"/>
              </a:spcBef>
              <a:spcAft>
                <a:spcPts val="0"/>
              </a:spcAft>
              <a:buSzPts val="2400"/>
              <a:buNone/>
            </a:pPr>
            <a:r>
              <a:rPr lang="en-US" sz="2000"/>
              <a:t>	adalah suatu aturan mengenai kewarganegaraan seseorang berdasarkan tempat kelahirannya yang diberlakukan terbatas kepada anak anak sesuai dengan aturan UU </a:t>
            </a:r>
            <a:endParaRPr/>
          </a:p>
          <a:p>
            <a:pPr indent="0" lvl="0" marL="76200" rtl="0" algn="l">
              <a:lnSpc>
                <a:spcPct val="100000"/>
              </a:lnSpc>
              <a:spcBef>
                <a:spcPts val="600"/>
              </a:spcBef>
              <a:spcAft>
                <a:spcPts val="0"/>
              </a:spcAft>
              <a:buSzPts val="2400"/>
              <a:buNone/>
            </a:pPr>
            <a:r>
              <a:t/>
            </a:r>
            <a:endParaRPr i="1" sz="2000"/>
          </a:p>
        </p:txBody>
      </p:sp>
      <p:sp>
        <p:nvSpPr>
          <p:cNvPr id="182" name="Google Shape;182;p8"/>
          <p:cNvSpPr txBox="1"/>
          <p:nvPr>
            <p:ph idx="12" type="sldNum"/>
          </p:nvPr>
        </p:nvSpPr>
        <p:spPr>
          <a:xfrm>
            <a:off x="4297650" y="4594775"/>
            <a:ext cx="548700" cy="548700"/>
          </a:xfrm>
          <a:prstGeom prst="rect">
            <a:avLst/>
          </a:prstGeom>
          <a:noFill/>
          <a:ln>
            <a:noFill/>
          </a:ln>
          <a:effectLst>
            <a:outerShdw blurRad="42863" rotWithShape="0" algn="bl" dir="5400000" dist="9525">
              <a:srgbClr val="000000">
                <a:alpha val="40000"/>
              </a:srgbClr>
            </a:outerShdw>
          </a:effectLst>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9"/>
          <p:cNvSpPr txBox="1"/>
          <p:nvPr>
            <p:ph type="title"/>
          </p:nvPr>
        </p:nvSpPr>
        <p:spPr>
          <a:xfrm>
            <a:off x="1003200" y="641713"/>
            <a:ext cx="7137600" cy="584701"/>
          </a:xfrm>
          <a:prstGeom prst="rect">
            <a:avLst/>
          </a:prstGeom>
          <a:noFill/>
          <a:ln>
            <a:noFill/>
          </a:ln>
        </p:spPr>
        <p:txBody>
          <a:bodyPr anchorCtr="0" anchor="b" bIns="0" lIns="0" spcFirstLastPara="1" rIns="0" wrap="square" tIns="0">
            <a:noAutofit/>
          </a:bodyPr>
          <a:lstStyle/>
          <a:p>
            <a:pPr indent="0" lvl="0" marL="0" rtl="0" algn="ctr">
              <a:lnSpc>
                <a:spcPct val="100000"/>
              </a:lnSpc>
              <a:spcBef>
                <a:spcPts val="0"/>
              </a:spcBef>
              <a:spcAft>
                <a:spcPts val="0"/>
              </a:spcAft>
              <a:buSzPts val="1600"/>
              <a:buNone/>
            </a:pPr>
            <a:r>
              <a:rPr lang="en-US" sz="2000"/>
              <a:t> Menurut undang undang No. 12 tahun 2006 pasal 1 ayat 2, kewarganegaraan mempunyai asas asas </a:t>
            </a:r>
            <a:endParaRPr sz="2000"/>
          </a:p>
        </p:txBody>
      </p:sp>
      <p:sp>
        <p:nvSpPr>
          <p:cNvPr id="188" name="Google Shape;188;p9"/>
          <p:cNvSpPr txBox="1"/>
          <p:nvPr>
            <p:ph idx="1" type="body"/>
          </p:nvPr>
        </p:nvSpPr>
        <p:spPr>
          <a:xfrm>
            <a:off x="1003200" y="1561672"/>
            <a:ext cx="7137600" cy="2947288"/>
          </a:xfrm>
          <a:prstGeom prst="rect">
            <a:avLst/>
          </a:prstGeom>
          <a:noFill/>
          <a:ln>
            <a:noFill/>
          </a:ln>
        </p:spPr>
        <p:txBody>
          <a:bodyPr anchorCtr="0" anchor="t" bIns="0" lIns="0" spcFirstLastPara="1" rIns="0" wrap="square" tIns="0">
            <a:noAutofit/>
          </a:bodyPr>
          <a:lstStyle/>
          <a:p>
            <a:pPr indent="0" lvl="0" marL="76200" rtl="0" algn="l">
              <a:lnSpc>
                <a:spcPct val="100000"/>
              </a:lnSpc>
              <a:spcBef>
                <a:spcPts val="600"/>
              </a:spcBef>
              <a:spcAft>
                <a:spcPts val="0"/>
              </a:spcAft>
              <a:buSzPts val="2400"/>
              <a:buNone/>
            </a:pPr>
            <a:r>
              <a:rPr lang="en-US" sz="2000"/>
              <a:t>3. Asas Kewarganegaraan tunggal </a:t>
            </a:r>
            <a:endParaRPr/>
          </a:p>
          <a:p>
            <a:pPr indent="0" lvl="0" marL="76200" rtl="0" algn="l">
              <a:lnSpc>
                <a:spcPct val="100000"/>
              </a:lnSpc>
              <a:spcBef>
                <a:spcPts val="600"/>
              </a:spcBef>
              <a:spcAft>
                <a:spcPts val="0"/>
              </a:spcAft>
              <a:buSzPts val="2400"/>
              <a:buNone/>
            </a:pPr>
            <a:r>
              <a:rPr lang="en-US" sz="2000"/>
              <a:t>	adalah asas yang mewajibkan setiap orang hanya boleh memiliki satu kewarganegaraan saja.</a:t>
            </a:r>
            <a:endParaRPr/>
          </a:p>
          <a:p>
            <a:pPr indent="0" lvl="0" marL="76200" rtl="0" algn="l">
              <a:lnSpc>
                <a:spcPct val="100000"/>
              </a:lnSpc>
              <a:spcBef>
                <a:spcPts val="600"/>
              </a:spcBef>
              <a:spcAft>
                <a:spcPts val="0"/>
              </a:spcAft>
              <a:buSzPts val="2400"/>
              <a:buNone/>
            </a:pPr>
            <a:r>
              <a:rPr lang="en-US" sz="2000"/>
              <a:t>4. Asas kewarganegaraan ganda terbatas</a:t>
            </a:r>
            <a:endParaRPr sz="2000"/>
          </a:p>
          <a:p>
            <a:pPr indent="0" lvl="0" marL="76200" rtl="0" algn="l">
              <a:lnSpc>
                <a:spcPct val="100000"/>
              </a:lnSpc>
              <a:spcBef>
                <a:spcPts val="600"/>
              </a:spcBef>
              <a:spcAft>
                <a:spcPts val="0"/>
              </a:spcAft>
              <a:buSzPts val="2400"/>
              <a:buNone/>
            </a:pPr>
            <a:r>
              <a:rPr lang="en-US" sz="2000"/>
              <a:t>	adalah asas yang menentukan kewarganegaraan ganda bagi anak anak.</a:t>
            </a:r>
            <a:endParaRPr sz="2000"/>
          </a:p>
        </p:txBody>
      </p:sp>
      <p:sp>
        <p:nvSpPr>
          <p:cNvPr id="189" name="Google Shape;189;p9"/>
          <p:cNvSpPr txBox="1"/>
          <p:nvPr>
            <p:ph idx="12" type="sldNum"/>
          </p:nvPr>
        </p:nvSpPr>
        <p:spPr>
          <a:xfrm>
            <a:off x="4297650" y="4594775"/>
            <a:ext cx="548700" cy="548700"/>
          </a:xfrm>
          <a:prstGeom prst="rect">
            <a:avLst/>
          </a:prstGeom>
          <a:noFill/>
          <a:ln>
            <a:noFill/>
          </a:ln>
          <a:effectLst>
            <a:outerShdw blurRad="42863" rotWithShape="0" algn="bl" dir="5400000" dist="9525">
              <a:srgbClr val="000000">
                <a:alpha val="40000"/>
              </a:srgbClr>
            </a:outerShdw>
          </a:effectLst>
        </p:spPr>
        <p:txBody>
          <a:bodyPr anchorCtr="0" anchor="ctr" bIns="0" lIns="0" spcFirstLastPara="1" rIns="0" wrap="square" tIns="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Dio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