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242" autoAdjust="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254000"/>
            <a:ext cx="11049000" cy="5664200"/>
          </a:xfrm>
        </p:spPr>
        <p:txBody>
          <a:bodyPr anchor="ctr" anchorCtr="0">
            <a:normAutofit/>
          </a:bodyPr>
          <a:lstStyle/>
          <a:p>
            <a:pPr marL="914400" indent="-914400"/>
            <a:r>
              <a:rPr lang="en-US" sz="4800" dirty="0" smtClean="0">
                <a:solidFill>
                  <a:schemeClr val="bg1"/>
                </a:solidFill>
              </a:rPr>
              <a:t>N</a:t>
            </a:r>
            <a:r>
              <a:rPr lang="id-ID" sz="4800" dirty="0" smtClean="0">
                <a:solidFill>
                  <a:schemeClr val="bg1"/>
                </a:solidFill>
              </a:rPr>
              <a:t>EGARA HUKUM DAN HAM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  <a:latin typeface="Blackadder ITC" pitchFamily="82" charset="0"/>
              </a:rPr>
              <a:t>Kelompok</a:t>
            </a:r>
            <a:r>
              <a:rPr lang="en-US" b="1" dirty="0" smtClean="0">
                <a:solidFill>
                  <a:schemeClr val="bg1"/>
                </a:solidFill>
                <a:latin typeface="Blackadder ITC" pitchFamily="82" charset="0"/>
              </a:rPr>
              <a:t> 6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Daffa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Alifian</a:t>
            </a:r>
            <a:r>
              <a:rPr lang="en-US" dirty="0" smtClean="0">
                <a:solidFill>
                  <a:schemeClr val="bg1"/>
                </a:solidFill>
              </a:rPr>
              <a:t> I (071911633093)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Kharisma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Nur</a:t>
            </a:r>
            <a:r>
              <a:rPr lang="en-US" dirty="0" smtClean="0">
                <a:solidFill>
                  <a:schemeClr val="bg1"/>
                </a:solidFill>
              </a:rPr>
              <a:t> S (071911633025)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Nafi’atul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Latifah</a:t>
            </a:r>
            <a:r>
              <a:rPr lang="en-US" dirty="0" smtClean="0">
                <a:solidFill>
                  <a:schemeClr val="bg1"/>
                </a:solidFill>
              </a:rPr>
              <a:t> (071911633011)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Priya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Devi F (071911633051)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Yollanda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Nundy</a:t>
            </a:r>
            <a:r>
              <a:rPr lang="en-US" dirty="0" smtClean="0">
                <a:solidFill>
                  <a:schemeClr val="bg1"/>
                </a:solidFill>
              </a:rPr>
              <a:t> A (071911633037)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gambar+animasi+bergerak+selamat+datang+%2814%2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0" y="330200"/>
            <a:ext cx="2686050" cy="1447800"/>
          </a:xfrm>
          <a:prstGeom prst="rect">
            <a:avLst/>
          </a:prstGeom>
        </p:spPr>
      </p:pic>
      <p:pic>
        <p:nvPicPr>
          <p:cNvPr id="4" name="Picture 3" descr="gambar-animasi-bergerak-binatang-hamster+(5)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137" y="5257800"/>
            <a:ext cx="41243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Indonesia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094" y="1536701"/>
            <a:ext cx="8876793" cy="3886200"/>
          </a:xfrm>
          <a:prstGeom prst="rect">
            <a:avLst/>
          </a:prstGeom>
        </p:spPr>
      </p:pic>
      <p:pic>
        <p:nvPicPr>
          <p:cNvPr id="5" name="Picture 4" descr="hamtar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862" y="4984750"/>
            <a:ext cx="1590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9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imasi-bergerak-lebah-001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2073275"/>
            <a:ext cx="25622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50752" cy="5876544"/>
          </a:xfrm>
        </p:spPr>
        <p:txBody>
          <a:bodyPr>
            <a:normAutofit/>
          </a:bodyPr>
          <a:lstStyle/>
          <a:p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PERTANYAAN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64824" cy="5041392"/>
          </a:xfrm>
        </p:spPr>
        <p:txBody>
          <a:bodyPr>
            <a:normAutofit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sz="2000" dirty="0"/>
              <a:t>1.Dikky (3098) </a:t>
            </a:r>
            <a:r>
              <a:rPr lang="id-ID" sz="2000" dirty="0" smtClean="0"/>
              <a:t>Penegakkan kualitas HAM di Papua </a:t>
            </a:r>
          </a:p>
          <a:p>
            <a:r>
              <a:rPr lang="id-ID" sz="2000" dirty="0" smtClean="0"/>
              <a:t>2.Risna (3008) Mengapa Ham di lindungi oleh peraturan hukum</a:t>
            </a:r>
          </a:p>
          <a:p>
            <a:r>
              <a:rPr lang="id-ID" sz="2000" dirty="0" smtClean="0"/>
              <a:t>3.Rahma(3041) Apakah hukum mati di beberapa negara termasuk pelanggaran Ham</a:t>
            </a:r>
          </a:p>
          <a:p>
            <a:r>
              <a:rPr lang="id-ID" sz="2000" dirty="0" smtClean="0"/>
              <a:t>4.Mela (3047) Menurut kalian mengapa negara hukum dan hak asasi manusia tidak dapat dipisahkan </a:t>
            </a:r>
          </a:p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Penambahan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80064" cy="499567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id-ID" sz="1800" dirty="0" smtClean="0"/>
              <a:t>Indah (3007)</a:t>
            </a:r>
          </a:p>
          <a:p>
            <a:pPr marL="342900" indent="-342900"/>
            <a:r>
              <a:rPr lang="id-ID" sz="1800" dirty="0" smtClean="0"/>
              <a:t>2. </a:t>
            </a:r>
            <a:r>
              <a:rPr lang="id-ID" sz="1800" dirty="0"/>
              <a:t> </a:t>
            </a:r>
            <a:r>
              <a:rPr lang="id-ID" sz="1800" smtClean="0"/>
              <a:t>Khoirul (3099)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1562317"/>
            <a:ext cx="6876288" cy="640080"/>
          </a:xfrm>
        </p:spPr>
        <p:txBody>
          <a:bodyPr>
            <a:noAutofit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/>
              <a:t>Negara </a:t>
            </a:r>
            <a:r>
              <a:rPr lang="en-US" dirty="0" err="1"/>
              <a:t>Hukum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496" y="2560319"/>
            <a:ext cx="9445752" cy="385354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pemerintahannya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didasarkan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kedaulatan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menyelenggarakan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ketertiban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 hukum dibagi menjadi dua yaitu :</a:t>
            </a:r>
          </a:p>
          <a:p>
            <a:pPr marL="457200" indent="-457200">
              <a:buAutoNum type="alphaLcPeriod"/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 hukum formil</a:t>
            </a:r>
          </a:p>
          <a:p>
            <a:pPr marL="457200" indent="-457200">
              <a:buAutoNum type="alphaLcPeriod"/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 hukum materil</a:t>
            </a:r>
          </a:p>
          <a:p>
            <a:endParaRPr lang="id-ID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nimatedgif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0" y="3818466"/>
            <a:ext cx="1993900" cy="26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61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Sudargo</a:t>
            </a:r>
            <a:r>
              <a:rPr lang="en-US" dirty="0"/>
              <a:t> Gautama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:</a:t>
            </a:r>
          </a:p>
          <a:p>
            <a:pPr lvl="0"/>
            <a:r>
              <a:rPr lang="id-ID" dirty="0" smtClean="0"/>
              <a:t>a.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 </a:t>
            </a:r>
          </a:p>
          <a:p>
            <a:pPr lvl="0"/>
            <a:r>
              <a:rPr lang="id-ID" dirty="0" smtClean="0"/>
              <a:t>b.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/>
              <a:t>legalitas</a:t>
            </a:r>
            <a:r>
              <a:rPr lang="en-US" dirty="0"/>
              <a:t> </a:t>
            </a:r>
          </a:p>
          <a:p>
            <a:r>
              <a:rPr lang="id-ID" dirty="0" smtClean="0"/>
              <a:t>c.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</a:p>
        </p:txBody>
      </p:sp>
      <p:pic>
        <p:nvPicPr>
          <p:cNvPr id="4" name="Picture 3" descr="animasi-bergerak-untuk-powerpoint-belaja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75" y="42322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00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21930"/>
            <a:ext cx="6877119" cy="640080"/>
          </a:xfrm>
        </p:spPr>
        <p:txBody>
          <a:bodyPr/>
          <a:lstStyle/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Negara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hukum di Indonesia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7144212" y="2013367"/>
            <a:ext cx="4557713" cy="4791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lain yang dapat dijadikan landasan Indonesia sebagai negara hukum yakni :</a:t>
            </a:r>
          </a:p>
          <a:p>
            <a:pPr lvl="0">
              <a:lnSpc>
                <a:spcPct val="10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XIV tentang perekonomian negara dan kesejahteraan sosial pada pasal 33 dan 34 UUD 1945</a:t>
            </a:r>
          </a:p>
          <a:p>
            <a:pPr lvl="0">
              <a:lnSpc>
                <a:spcPct val="10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penjelasan umum tentang pokok-pokok pikiran dalam pembukaan UUD 1945 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yuridis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Perumusan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Gambar+Lucu+Animas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5143500"/>
            <a:ext cx="2571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03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Prinsip prinsip negara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44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1207" y="1472431"/>
            <a:ext cx="4325113" cy="478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Prinsip-prinsip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UUD 1945 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bersumber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konstitusi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Kedaulatan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rakyat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demokrasi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d-ID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kedudukan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4936" y="1574636"/>
            <a:ext cx="43368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Legislatif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(MPR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System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presidensial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kehakiman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tercantum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pembukaan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UUD 1945.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mi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0" y="0"/>
            <a:ext cx="1511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Negara Hukum dengan Demokrasi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207" y="1688236"/>
            <a:ext cx="10235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	Negara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hak-hak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nimasi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0" y="4030662"/>
            <a:ext cx="2476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Hakikat</a:t>
            </a:r>
            <a:r>
              <a:rPr lang="fi-FI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hak asasi manusia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207" y="1638301"/>
            <a:ext cx="8775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anugrah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YME.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makhluk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martabat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tumbuh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sederajat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hakikat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wariskan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dilanggar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funny2_3_20120430_154566730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472440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66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0900" y="15545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(Personal Rights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(Political Rights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(Property Rights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Cultural Rights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(Rights of Legal Equality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peradilan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perlindungan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(Procedural Rights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kelinci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75" y="4622800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3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1207" y="1423938"/>
            <a:ext cx="8509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Amerika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	Atlantic Charter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majelis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PBB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1966</a:t>
            </a:r>
          </a:p>
          <a:p>
            <a:endParaRPr lang="en-US" dirty="0"/>
          </a:p>
        </p:txBody>
      </p:sp>
      <p:pic>
        <p:nvPicPr>
          <p:cNvPr id="5" name="Picture 4" descr="ham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3987800"/>
            <a:ext cx="1993900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302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330</Words>
  <Application>Microsoft Office PowerPoint</Application>
  <PresentationFormat>Custom</PresentationFormat>
  <Paragraphs>74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WelcomeDoc</vt:lpstr>
      <vt:lpstr>NEGARA HUKUM DAN HAM Kelompok 6  1. Daffa Alifian I (071911633093) 2. Kharisma Nur S (071911633025) 3. Nafi’atul Nur Latifah (071911633011) 4. Priya Devi F (071911633051) 5. Yollanda Nundy A (071911633037) </vt:lpstr>
      <vt:lpstr>  Pengertian Negara Hukum  </vt:lpstr>
      <vt:lpstr> Ciri-ciri negara hukum </vt:lpstr>
      <vt:lpstr>Negara hukum di Indonesia </vt:lpstr>
      <vt:lpstr>Prinsip prinsip negara</vt:lpstr>
      <vt:lpstr>Hubungan Negara Hukum dengan Demokrasi </vt:lpstr>
      <vt:lpstr>Hakikat hak asasi manusia</vt:lpstr>
      <vt:lpstr>Slide 8</vt:lpstr>
      <vt:lpstr>Sejarah Perkembangan Hak Asasi Manusia</vt:lpstr>
      <vt:lpstr>HAM di Indonesia </vt:lpstr>
      <vt:lpstr>Slide 11</vt:lpstr>
      <vt:lpstr>Slide 12</vt:lpstr>
      <vt:lpstr>  PERTANYAAN</vt:lpstr>
      <vt:lpstr>Penambahan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2019-08-29T20:58:09Z</dcterms:created>
  <dcterms:modified xsi:type="dcterms:W3CDTF">2019-09-06T03:33:57Z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