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9144000" cy="6858000"/>
  <p:embeddedFontLst>
    <p:embeddedFont>
      <p:font typeface="Libre Franklin Medium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0" roundtripDataSignature="AMtx7mjyYbegzHlZDsBRx1tVJ9bChnV1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ibreFranklinMedium-bold.fntdata"/><Relationship Id="rId16" Type="http://schemas.openxmlformats.org/officeDocument/2006/relationships/font" Target="fonts/LibreFranklin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ibreFranklinMedium-boldItalic.fntdata"/><Relationship Id="rId6" Type="http://schemas.openxmlformats.org/officeDocument/2006/relationships/slide" Target="slides/slide1.xml"/><Relationship Id="rId18" Type="http://schemas.openxmlformats.org/officeDocument/2006/relationships/font" Target="fonts/LibreFranklin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obj">
  <p:cSld name="OBJECT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/>
          <p:nvPr/>
        </p:nvSpPr>
        <p:spPr>
          <a:xfrm>
            <a:off x="0" y="2647950"/>
            <a:ext cx="3571875" cy="4210050"/>
          </a:xfrm>
          <a:custGeom>
            <a:rect b="b" l="l" r="r" t="t"/>
            <a:pathLst>
              <a:path extrusionOk="0" h="4210050" w="3571875">
                <a:moveTo>
                  <a:pt x="0" y="0"/>
                </a:moveTo>
                <a:lnTo>
                  <a:pt x="0" y="4210049"/>
                </a:lnTo>
                <a:lnTo>
                  <a:pt x="3571873" y="4210049"/>
                </a:lnTo>
                <a:lnTo>
                  <a:pt x="0" y="0"/>
                </a:lnTo>
                <a:close/>
              </a:path>
            </a:pathLst>
          </a:custGeom>
          <a:solidFill>
            <a:srgbClr val="FC802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" name="Google Shape;15;p12"/>
          <p:cNvSpPr/>
          <p:nvPr/>
        </p:nvSpPr>
        <p:spPr>
          <a:xfrm>
            <a:off x="-1588" y="0"/>
            <a:ext cx="9145905" cy="6859905"/>
          </a:xfrm>
          <a:custGeom>
            <a:rect b="b" l="l" r="r" t="t"/>
            <a:pathLst>
              <a:path extrusionOk="0" h="6859905" w="9145905">
                <a:moveTo>
                  <a:pt x="7737481" y="0"/>
                </a:moveTo>
                <a:lnTo>
                  <a:pt x="0" y="6859586"/>
                </a:lnTo>
                <a:lnTo>
                  <a:pt x="9145586" y="6859586"/>
                </a:lnTo>
                <a:lnTo>
                  <a:pt x="9145586" y="924"/>
                </a:lnTo>
                <a:lnTo>
                  <a:pt x="7737481" y="0"/>
                </a:lnTo>
                <a:close/>
              </a:path>
            </a:pathLst>
          </a:custGeom>
          <a:solidFill>
            <a:srgbClr val="00B1E1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" name="Google Shape;16;p12"/>
          <p:cNvSpPr/>
          <p:nvPr/>
        </p:nvSpPr>
        <p:spPr>
          <a:xfrm>
            <a:off x="2733901" y="3073741"/>
            <a:ext cx="2705100" cy="2463800"/>
          </a:xfrm>
          <a:custGeom>
            <a:rect b="b" l="l" r="r" t="t"/>
            <a:pathLst>
              <a:path extrusionOk="0" h="2463800" w="2705100">
                <a:moveTo>
                  <a:pt x="204082" y="2133600"/>
                </a:moveTo>
                <a:lnTo>
                  <a:pt x="132209" y="2133600"/>
                </a:lnTo>
                <a:lnTo>
                  <a:pt x="112799" y="2146300"/>
                </a:lnTo>
                <a:lnTo>
                  <a:pt x="93065" y="2159000"/>
                </a:lnTo>
                <a:lnTo>
                  <a:pt x="0" y="2247900"/>
                </a:lnTo>
                <a:lnTo>
                  <a:pt x="203443" y="2463800"/>
                </a:lnTo>
                <a:lnTo>
                  <a:pt x="244313" y="2438400"/>
                </a:lnTo>
                <a:lnTo>
                  <a:pt x="163790" y="2349500"/>
                </a:lnTo>
                <a:lnTo>
                  <a:pt x="206396" y="2311400"/>
                </a:lnTo>
                <a:lnTo>
                  <a:pt x="132374" y="2311400"/>
                </a:lnTo>
                <a:lnTo>
                  <a:pt x="71371" y="2235200"/>
                </a:lnTo>
                <a:lnTo>
                  <a:pt x="116222" y="2197100"/>
                </a:lnTo>
                <a:lnTo>
                  <a:pt x="127935" y="2197100"/>
                </a:lnTo>
                <a:lnTo>
                  <a:pt x="138901" y="2184400"/>
                </a:lnTo>
                <a:lnTo>
                  <a:pt x="251772" y="2184400"/>
                </a:lnTo>
                <a:lnTo>
                  <a:pt x="243714" y="2171700"/>
                </a:lnTo>
                <a:lnTo>
                  <a:pt x="231730" y="2159000"/>
                </a:lnTo>
                <a:lnTo>
                  <a:pt x="218702" y="2146300"/>
                </a:lnTo>
                <a:lnTo>
                  <a:pt x="204082" y="2133600"/>
                </a:lnTo>
                <a:close/>
              </a:path>
              <a:path extrusionOk="0" h="2463800" w="2705100">
                <a:moveTo>
                  <a:pt x="251772" y="2184400"/>
                </a:moveTo>
                <a:lnTo>
                  <a:pt x="182710" y="2184400"/>
                </a:lnTo>
                <a:lnTo>
                  <a:pt x="189327" y="2197100"/>
                </a:lnTo>
                <a:lnTo>
                  <a:pt x="195293" y="2209800"/>
                </a:lnTo>
                <a:lnTo>
                  <a:pt x="199319" y="2209800"/>
                </a:lnTo>
                <a:lnTo>
                  <a:pt x="201403" y="2222500"/>
                </a:lnTo>
                <a:lnTo>
                  <a:pt x="201547" y="2235200"/>
                </a:lnTo>
                <a:lnTo>
                  <a:pt x="199637" y="2235200"/>
                </a:lnTo>
                <a:lnTo>
                  <a:pt x="195557" y="2247900"/>
                </a:lnTo>
                <a:lnTo>
                  <a:pt x="189308" y="2260600"/>
                </a:lnTo>
                <a:lnTo>
                  <a:pt x="180891" y="2260600"/>
                </a:lnTo>
                <a:lnTo>
                  <a:pt x="132374" y="2311400"/>
                </a:lnTo>
                <a:lnTo>
                  <a:pt x="206396" y="2311400"/>
                </a:lnTo>
                <a:lnTo>
                  <a:pt x="220599" y="2298700"/>
                </a:lnTo>
                <a:lnTo>
                  <a:pt x="234813" y="2273300"/>
                </a:lnTo>
                <a:lnTo>
                  <a:pt x="245470" y="2260600"/>
                </a:lnTo>
                <a:lnTo>
                  <a:pt x="252567" y="2247900"/>
                </a:lnTo>
                <a:lnTo>
                  <a:pt x="256106" y="2222500"/>
                </a:lnTo>
                <a:lnTo>
                  <a:pt x="255902" y="2209800"/>
                </a:lnTo>
                <a:lnTo>
                  <a:pt x="251772" y="2184400"/>
                </a:lnTo>
                <a:close/>
              </a:path>
              <a:path extrusionOk="0" h="2463800" w="2705100">
                <a:moveTo>
                  <a:pt x="350164" y="1930400"/>
                </a:moveTo>
                <a:lnTo>
                  <a:pt x="204052" y="2057400"/>
                </a:lnTo>
                <a:lnTo>
                  <a:pt x="407496" y="2286000"/>
                </a:lnTo>
                <a:lnTo>
                  <a:pt x="495980" y="2209800"/>
                </a:lnTo>
                <a:lnTo>
                  <a:pt x="416949" y="2209800"/>
                </a:lnTo>
                <a:lnTo>
                  <a:pt x="359912" y="2146300"/>
                </a:lnTo>
                <a:lnTo>
                  <a:pt x="388067" y="2120900"/>
                </a:lnTo>
                <a:lnTo>
                  <a:pt x="330325" y="2120900"/>
                </a:lnTo>
                <a:lnTo>
                  <a:pt x="275118" y="2057400"/>
                </a:lnTo>
                <a:lnTo>
                  <a:pt x="380359" y="1968500"/>
                </a:lnTo>
                <a:lnTo>
                  <a:pt x="350164" y="1930400"/>
                </a:lnTo>
                <a:close/>
              </a:path>
              <a:path extrusionOk="0" h="2463800" w="2705100">
                <a:moveTo>
                  <a:pt x="523553" y="2120900"/>
                </a:moveTo>
                <a:lnTo>
                  <a:pt x="416949" y="2209800"/>
                </a:lnTo>
                <a:lnTo>
                  <a:pt x="495980" y="2209800"/>
                </a:lnTo>
                <a:lnTo>
                  <a:pt x="554969" y="2159000"/>
                </a:lnTo>
                <a:lnTo>
                  <a:pt x="523553" y="2120900"/>
                </a:lnTo>
                <a:close/>
              </a:path>
              <a:path extrusionOk="0" h="2463800" w="2705100">
                <a:moveTo>
                  <a:pt x="170061" y="2120900"/>
                </a:moveTo>
                <a:lnTo>
                  <a:pt x="151297" y="2133600"/>
                </a:lnTo>
                <a:lnTo>
                  <a:pt x="187868" y="2133600"/>
                </a:lnTo>
                <a:lnTo>
                  <a:pt x="170061" y="2120900"/>
                </a:lnTo>
                <a:close/>
              </a:path>
              <a:path extrusionOk="0" h="2463800" w="2705100">
                <a:moveTo>
                  <a:pt x="414792" y="2044700"/>
                </a:moveTo>
                <a:lnTo>
                  <a:pt x="330325" y="2120900"/>
                </a:lnTo>
                <a:lnTo>
                  <a:pt x="388067" y="2120900"/>
                </a:lnTo>
                <a:lnTo>
                  <a:pt x="444378" y="2070100"/>
                </a:lnTo>
                <a:lnTo>
                  <a:pt x="414792" y="2044700"/>
                </a:lnTo>
                <a:close/>
              </a:path>
              <a:path extrusionOk="0" h="2463800" w="2705100">
                <a:moveTo>
                  <a:pt x="595813" y="1778000"/>
                </a:moveTo>
                <a:lnTo>
                  <a:pt x="525067" y="1778000"/>
                </a:lnTo>
                <a:lnTo>
                  <a:pt x="505496" y="1790700"/>
                </a:lnTo>
                <a:lnTo>
                  <a:pt x="485279" y="1803400"/>
                </a:lnTo>
                <a:lnTo>
                  <a:pt x="386817" y="1892300"/>
                </a:lnTo>
                <a:lnTo>
                  <a:pt x="590261" y="2120900"/>
                </a:lnTo>
                <a:lnTo>
                  <a:pt x="631131" y="2082800"/>
                </a:lnTo>
                <a:lnTo>
                  <a:pt x="547557" y="1993900"/>
                </a:lnTo>
                <a:lnTo>
                  <a:pt x="590728" y="1955800"/>
                </a:lnTo>
                <a:lnTo>
                  <a:pt x="518276" y="1955800"/>
                </a:lnTo>
                <a:lnTo>
                  <a:pt x="456970" y="1892300"/>
                </a:lnTo>
                <a:lnTo>
                  <a:pt x="511218" y="1841500"/>
                </a:lnTo>
                <a:lnTo>
                  <a:pt x="520773" y="1841500"/>
                </a:lnTo>
                <a:lnTo>
                  <a:pt x="530302" y="1828800"/>
                </a:lnTo>
                <a:lnTo>
                  <a:pt x="640108" y="1828800"/>
                </a:lnTo>
                <a:lnTo>
                  <a:pt x="624584" y="1803400"/>
                </a:lnTo>
                <a:lnTo>
                  <a:pt x="610794" y="1790700"/>
                </a:lnTo>
                <a:lnTo>
                  <a:pt x="595813" y="1778000"/>
                </a:lnTo>
                <a:close/>
              </a:path>
              <a:path extrusionOk="0" h="2463800" w="2705100">
                <a:moveTo>
                  <a:pt x="715495" y="1943100"/>
                </a:moveTo>
                <a:lnTo>
                  <a:pt x="605118" y="1943100"/>
                </a:lnTo>
                <a:lnTo>
                  <a:pt x="724112" y="2006600"/>
                </a:lnTo>
                <a:lnTo>
                  <a:pt x="767367" y="1968500"/>
                </a:lnTo>
                <a:lnTo>
                  <a:pt x="715495" y="1943100"/>
                </a:lnTo>
                <a:close/>
              </a:path>
              <a:path extrusionOk="0" h="2463800" w="2705100">
                <a:moveTo>
                  <a:pt x="640108" y="1828800"/>
                </a:moveTo>
                <a:lnTo>
                  <a:pt x="574578" y="1828800"/>
                </a:lnTo>
                <a:lnTo>
                  <a:pt x="581634" y="1841500"/>
                </a:lnTo>
                <a:lnTo>
                  <a:pt x="587875" y="1854200"/>
                </a:lnTo>
                <a:lnTo>
                  <a:pt x="591981" y="1854200"/>
                </a:lnTo>
                <a:lnTo>
                  <a:pt x="593953" y="1866900"/>
                </a:lnTo>
                <a:lnTo>
                  <a:pt x="593789" y="1879600"/>
                </a:lnTo>
                <a:lnTo>
                  <a:pt x="591328" y="1892300"/>
                </a:lnTo>
                <a:lnTo>
                  <a:pt x="586409" y="1892300"/>
                </a:lnTo>
                <a:lnTo>
                  <a:pt x="579031" y="1905000"/>
                </a:lnTo>
                <a:lnTo>
                  <a:pt x="569194" y="1917700"/>
                </a:lnTo>
                <a:lnTo>
                  <a:pt x="518276" y="1955800"/>
                </a:lnTo>
                <a:lnTo>
                  <a:pt x="590728" y="1955800"/>
                </a:lnTo>
                <a:lnTo>
                  <a:pt x="605118" y="1943100"/>
                </a:lnTo>
                <a:lnTo>
                  <a:pt x="715495" y="1943100"/>
                </a:lnTo>
                <a:lnTo>
                  <a:pt x="637687" y="1905000"/>
                </a:lnTo>
                <a:lnTo>
                  <a:pt x="646659" y="1879600"/>
                </a:lnTo>
                <a:lnTo>
                  <a:pt x="647466" y="1854200"/>
                </a:lnTo>
                <a:lnTo>
                  <a:pt x="640108" y="1828800"/>
                </a:lnTo>
                <a:close/>
              </a:path>
              <a:path extrusionOk="0" h="2463800" w="2705100">
                <a:moveTo>
                  <a:pt x="646541" y="1663700"/>
                </a:moveTo>
                <a:lnTo>
                  <a:pt x="605671" y="1701800"/>
                </a:lnTo>
                <a:lnTo>
                  <a:pt x="809114" y="1930400"/>
                </a:lnTo>
                <a:lnTo>
                  <a:pt x="849985" y="1892300"/>
                </a:lnTo>
                <a:lnTo>
                  <a:pt x="798605" y="1828800"/>
                </a:lnTo>
                <a:lnTo>
                  <a:pt x="793932" y="1778000"/>
                </a:lnTo>
                <a:lnTo>
                  <a:pt x="751599" y="1778000"/>
                </a:lnTo>
                <a:lnTo>
                  <a:pt x="751465" y="1776397"/>
                </a:lnTo>
                <a:lnTo>
                  <a:pt x="646541" y="1663700"/>
                </a:lnTo>
                <a:close/>
              </a:path>
              <a:path extrusionOk="0" h="2463800" w="2705100">
                <a:moveTo>
                  <a:pt x="930364" y="1739900"/>
                </a:moveTo>
                <a:lnTo>
                  <a:pt x="790427" y="1739900"/>
                </a:lnTo>
                <a:lnTo>
                  <a:pt x="941837" y="1803400"/>
                </a:lnTo>
                <a:lnTo>
                  <a:pt x="987582" y="1765300"/>
                </a:lnTo>
                <a:lnTo>
                  <a:pt x="930364" y="1739900"/>
                </a:lnTo>
                <a:close/>
              </a:path>
              <a:path extrusionOk="0" h="2463800" w="2705100">
                <a:moveTo>
                  <a:pt x="751465" y="1776397"/>
                </a:moveTo>
                <a:lnTo>
                  <a:pt x="751599" y="1778000"/>
                </a:lnTo>
                <a:lnTo>
                  <a:pt x="752957" y="1778000"/>
                </a:lnTo>
                <a:lnTo>
                  <a:pt x="751465" y="1776397"/>
                </a:lnTo>
                <a:close/>
              </a:path>
              <a:path extrusionOk="0" h="2463800" w="2705100">
                <a:moveTo>
                  <a:pt x="774602" y="1549400"/>
                </a:moveTo>
                <a:lnTo>
                  <a:pt x="733263" y="1587500"/>
                </a:lnTo>
                <a:lnTo>
                  <a:pt x="749288" y="1752600"/>
                </a:lnTo>
                <a:lnTo>
                  <a:pt x="749765" y="1765300"/>
                </a:lnTo>
                <a:lnTo>
                  <a:pt x="750535" y="1765300"/>
                </a:lnTo>
                <a:lnTo>
                  <a:pt x="751465" y="1776397"/>
                </a:lnTo>
                <a:lnTo>
                  <a:pt x="752957" y="1778000"/>
                </a:lnTo>
                <a:lnTo>
                  <a:pt x="793932" y="1778000"/>
                </a:lnTo>
                <a:lnTo>
                  <a:pt x="790427" y="1739900"/>
                </a:lnTo>
                <a:lnTo>
                  <a:pt x="930364" y="1739900"/>
                </a:lnTo>
                <a:lnTo>
                  <a:pt x="787318" y="1676400"/>
                </a:lnTo>
                <a:lnTo>
                  <a:pt x="774602" y="1549400"/>
                </a:lnTo>
                <a:close/>
              </a:path>
              <a:path extrusionOk="0" h="2463800" w="2705100">
                <a:moveTo>
                  <a:pt x="960823" y="1384300"/>
                </a:moveTo>
                <a:lnTo>
                  <a:pt x="814712" y="1511300"/>
                </a:lnTo>
                <a:lnTo>
                  <a:pt x="1018156" y="1739900"/>
                </a:lnTo>
                <a:lnTo>
                  <a:pt x="1106640" y="1663700"/>
                </a:lnTo>
                <a:lnTo>
                  <a:pt x="1027610" y="1663700"/>
                </a:lnTo>
                <a:lnTo>
                  <a:pt x="970573" y="1600200"/>
                </a:lnTo>
                <a:lnTo>
                  <a:pt x="998728" y="1574800"/>
                </a:lnTo>
                <a:lnTo>
                  <a:pt x="940986" y="1574800"/>
                </a:lnTo>
                <a:lnTo>
                  <a:pt x="885779" y="1511300"/>
                </a:lnTo>
                <a:lnTo>
                  <a:pt x="991020" y="1422400"/>
                </a:lnTo>
                <a:lnTo>
                  <a:pt x="960823" y="1384300"/>
                </a:lnTo>
                <a:close/>
              </a:path>
              <a:path extrusionOk="0" h="2463800" w="2705100">
                <a:moveTo>
                  <a:pt x="1134214" y="1574800"/>
                </a:moveTo>
                <a:lnTo>
                  <a:pt x="1027610" y="1663700"/>
                </a:lnTo>
                <a:lnTo>
                  <a:pt x="1106640" y="1663700"/>
                </a:lnTo>
                <a:lnTo>
                  <a:pt x="1165630" y="1612900"/>
                </a:lnTo>
                <a:lnTo>
                  <a:pt x="1134214" y="1574800"/>
                </a:lnTo>
                <a:close/>
              </a:path>
              <a:path extrusionOk="0" h="2463800" w="2705100">
                <a:moveTo>
                  <a:pt x="1025452" y="1498600"/>
                </a:moveTo>
                <a:lnTo>
                  <a:pt x="940986" y="1574800"/>
                </a:lnTo>
                <a:lnTo>
                  <a:pt x="998728" y="1574800"/>
                </a:lnTo>
                <a:lnTo>
                  <a:pt x="1055038" y="1524000"/>
                </a:lnTo>
                <a:lnTo>
                  <a:pt x="1025452" y="1498600"/>
                </a:lnTo>
                <a:close/>
              </a:path>
              <a:path extrusionOk="0" h="2463800" w="2705100">
                <a:moveTo>
                  <a:pt x="1061460" y="1295400"/>
                </a:moveTo>
                <a:lnTo>
                  <a:pt x="997478" y="1346200"/>
                </a:lnTo>
                <a:lnTo>
                  <a:pt x="1200922" y="1574800"/>
                </a:lnTo>
                <a:lnTo>
                  <a:pt x="1234299" y="1549400"/>
                </a:lnTo>
                <a:lnTo>
                  <a:pt x="1056257" y="1346200"/>
                </a:lnTo>
                <a:lnTo>
                  <a:pt x="1150789" y="1346200"/>
                </a:lnTo>
                <a:lnTo>
                  <a:pt x="1061460" y="1295400"/>
                </a:lnTo>
                <a:close/>
              </a:path>
              <a:path extrusionOk="0" h="2463800" w="2705100">
                <a:moveTo>
                  <a:pt x="1150789" y="1346200"/>
                </a:moveTo>
                <a:lnTo>
                  <a:pt x="1056257" y="1346200"/>
                </a:lnTo>
                <a:lnTo>
                  <a:pt x="1297525" y="1485900"/>
                </a:lnTo>
                <a:lnTo>
                  <a:pt x="1318977" y="1473200"/>
                </a:lnTo>
                <a:lnTo>
                  <a:pt x="1284352" y="1397000"/>
                </a:lnTo>
                <a:lnTo>
                  <a:pt x="1240118" y="1397000"/>
                </a:lnTo>
                <a:lnTo>
                  <a:pt x="1150789" y="1346200"/>
                </a:lnTo>
                <a:close/>
              </a:path>
              <a:path extrusionOk="0" h="2463800" w="2705100">
                <a:moveTo>
                  <a:pt x="1280058" y="1219200"/>
                </a:moveTo>
                <a:lnTo>
                  <a:pt x="1203559" y="1219200"/>
                </a:lnTo>
                <a:lnTo>
                  <a:pt x="1381772" y="1409700"/>
                </a:lnTo>
                <a:lnTo>
                  <a:pt x="1423664" y="1371600"/>
                </a:lnTo>
                <a:lnTo>
                  <a:pt x="1280058" y="1219200"/>
                </a:lnTo>
                <a:close/>
              </a:path>
              <a:path extrusionOk="0" h="2463800" w="2705100">
                <a:moveTo>
                  <a:pt x="1220222" y="1155700"/>
                </a:moveTo>
                <a:lnTo>
                  <a:pt x="1155542" y="1206500"/>
                </a:lnTo>
                <a:lnTo>
                  <a:pt x="1240118" y="1397000"/>
                </a:lnTo>
                <a:lnTo>
                  <a:pt x="1284352" y="1397000"/>
                </a:lnTo>
                <a:lnTo>
                  <a:pt x="1203559" y="1219200"/>
                </a:lnTo>
                <a:lnTo>
                  <a:pt x="1280058" y="1219200"/>
                </a:lnTo>
                <a:lnTo>
                  <a:pt x="1220222" y="1155700"/>
                </a:lnTo>
                <a:close/>
              </a:path>
              <a:path extrusionOk="0" h="2463800" w="2705100">
                <a:moveTo>
                  <a:pt x="1465651" y="1003300"/>
                </a:moveTo>
                <a:lnTo>
                  <a:pt x="1380251" y="1003300"/>
                </a:lnTo>
                <a:lnTo>
                  <a:pt x="1369678" y="1016000"/>
                </a:lnTo>
                <a:lnTo>
                  <a:pt x="1358670" y="1028700"/>
                </a:lnTo>
                <a:lnTo>
                  <a:pt x="1270213" y="1104900"/>
                </a:lnTo>
                <a:lnTo>
                  <a:pt x="1473657" y="1333500"/>
                </a:lnTo>
                <a:lnTo>
                  <a:pt x="1544492" y="1270000"/>
                </a:lnTo>
                <a:lnTo>
                  <a:pt x="1481983" y="1270000"/>
                </a:lnTo>
                <a:lnTo>
                  <a:pt x="1423419" y="1193800"/>
                </a:lnTo>
                <a:lnTo>
                  <a:pt x="1458688" y="1168400"/>
                </a:lnTo>
                <a:lnTo>
                  <a:pt x="1394443" y="1168400"/>
                </a:lnTo>
                <a:lnTo>
                  <a:pt x="1338016" y="1104900"/>
                </a:lnTo>
                <a:lnTo>
                  <a:pt x="1386944" y="1054100"/>
                </a:lnTo>
                <a:lnTo>
                  <a:pt x="1401335" y="1054100"/>
                </a:lnTo>
                <a:lnTo>
                  <a:pt x="1409123" y="1041400"/>
                </a:lnTo>
                <a:lnTo>
                  <a:pt x="1498062" y="1041400"/>
                </a:lnTo>
                <a:lnTo>
                  <a:pt x="1492531" y="1028700"/>
                </a:lnTo>
                <a:lnTo>
                  <a:pt x="1485075" y="1016000"/>
                </a:lnTo>
                <a:lnTo>
                  <a:pt x="1475750" y="1016000"/>
                </a:lnTo>
                <a:lnTo>
                  <a:pt x="1465651" y="1003300"/>
                </a:lnTo>
                <a:close/>
              </a:path>
              <a:path extrusionOk="0" h="2463800" w="2705100">
                <a:moveTo>
                  <a:pt x="1604694" y="1143000"/>
                </a:moveTo>
                <a:lnTo>
                  <a:pt x="1534842" y="1143000"/>
                </a:lnTo>
                <a:lnTo>
                  <a:pt x="1541594" y="1155700"/>
                </a:lnTo>
                <a:lnTo>
                  <a:pt x="1547364" y="1155700"/>
                </a:lnTo>
                <a:lnTo>
                  <a:pt x="1551231" y="1168400"/>
                </a:lnTo>
                <a:lnTo>
                  <a:pt x="1553195" y="1181100"/>
                </a:lnTo>
                <a:lnTo>
                  <a:pt x="1551428" y="1193800"/>
                </a:lnTo>
                <a:lnTo>
                  <a:pt x="1547730" y="1206500"/>
                </a:lnTo>
                <a:lnTo>
                  <a:pt x="1542160" y="1206500"/>
                </a:lnTo>
                <a:lnTo>
                  <a:pt x="1534720" y="1219200"/>
                </a:lnTo>
                <a:lnTo>
                  <a:pt x="1481983" y="1270000"/>
                </a:lnTo>
                <a:lnTo>
                  <a:pt x="1544492" y="1270000"/>
                </a:lnTo>
                <a:lnTo>
                  <a:pt x="1572826" y="1244600"/>
                </a:lnTo>
                <a:lnTo>
                  <a:pt x="1588526" y="1231900"/>
                </a:lnTo>
                <a:lnTo>
                  <a:pt x="1599906" y="1206500"/>
                </a:lnTo>
                <a:lnTo>
                  <a:pt x="1606967" y="1193800"/>
                </a:lnTo>
                <a:lnTo>
                  <a:pt x="1609709" y="1181100"/>
                </a:lnTo>
                <a:lnTo>
                  <a:pt x="1608747" y="1168400"/>
                </a:lnTo>
                <a:lnTo>
                  <a:pt x="1604694" y="1143000"/>
                </a:lnTo>
                <a:close/>
              </a:path>
              <a:path extrusionOk="0" h="2463800" w="2705100">
                <a:moveTo>
                  <a:pt x="1577475" y="1104900"/>
                </a:moveTo>
                <a:lnTo>
                  <a:pt x="1455810" y="1104900"/>
                </a:lnTo>
                <a:lnTo>
                  <a:pt x="1450918" y="1117600"/>
                </a:lnTo>
                <a:lnTo>
                  <a:pt x="1444202" y="1117600"/>
                </a:lnTo>
                <a:lnTo>
                  <a:pt x="1394443" y="1168400"/>
                </a:lnTo>
                <a:lnTo>
                  <a:pt x="1458688" y="1168400"/>
                </a:lnTo>
                <a:lnTo>
                  <a:pt x="1476322" y="1155700"/>
                </a:lnTo>
                <a:lnTo>
                  <a:pt x="1484563" y="1143000"/>
                </a:lnTo>
                <a:lnTo>
                  <a:pt x="1604694" y="1143000"/>
                </a:lnTo>
                <a:lnTo>
                  <a:pt x="1597552" y="1130300"/>
                </a:lnTo>
                <a:lnTo>
                  <a:pt x="1587320" y="1117600"/>
                </a:lnTo>
                <a:lnTo>
                  <a:pt x="1577475" y="1104900"/>
                </a:lnTo>
                <a:close/>
              </a:path>
              <a:path extrusionOk="0" h="2463800" w="2705100">
                <a:moveTo>
                  <a:pt x="1579184" y="825500"/>
                </a:moveTo>
                <a:lnTo>
                  <a:pt x="1528319" y="876300"/>
                </a:lnTo>
                <a:lnTo>
                  <a:pt x="1656610" y="1168400"/>
                </a:lnTo>
                <a:lnTo>
                  <a:pt x="1691483" y="1143000"/>
                </a:lnTo>
                <a:lnTo>
                  <a:pt x="1660563" y="1066800"/>
                </a:lnTo>
                <a:lnTo>
                  <a:pt x="1704576" y="1028700"/>
                </a:lnTo>
                <a:lnTo>
                  <a:pt x="1641889" y="1028700"/>
                </a:lnTo>
                <a:lnTo>
                  <a:pt x="1583974" y="889000"/>
                </a:lnTo>
                <a:lnTo>
                  <a:pt x="1686708" y="889000"/>
                </a:lnTo>
                <a:lnTo>
                  <a:pt x="1579184" y="825500"/>
                </a:lnTo>
                <a:close/>
              </a:path>
              <a:path extrusionOk="0" h="2463800" w="2705100">
                <a:moveTo>
                  <a:pt x="1500441" y="1079500"/>
                </a:moveTo>
                <a:lnTo>
                  <a:pt x="1459617" y="1079500"/>
                </a:lnTo>
                <a:lnTo>
                  <a:pt x="1460120" y="1092200"/>
                </a:lnTo>
                <a:lnTo>
                  <a:pt x="1458877" y="1104900"/>
                </a:lnTo>
                <a:lnTo>
                  <a:pt x="1488857" y="1104900"/>
                </a:lnTo>
                <a:lnTo>
                  <a:pt x="1495734" y="1092200"/>
                </a:lnTo>
                <a:lnTo>
                  <a:pt x="1500441" y="1079500"/>
                </a:lnTo>
                <a:close/>
              </a:path>
              <a:path extrusionOk="0" h="2463800" w="2705100">
                <a:moveTo>
                  <a:pt x="1555076" y="1092200"/>
                </a:moveTo>
                <a:lnTo>
                  <a:pt x="1516100" y="1092200"/>
                </a:lnTo>
                <a:lnTo>
                  <a:pt x="1502581" y="1104900"/>
                </a:lnTo>
                <a:lnTo>
                  <a:pt x="1566727" y="1104900"/>
                </a:lnTo>
                <a:lnTo>
                  <a:pt x="1555076" y="1092200"/>
                </a:lnTo>
                <a:close/>
              </a:path>
              <a:path extrusionOk="0" h="2463800" w="2705100">
                <a:moveTo>
                  <a:pt x="1498062" y="1041400"/>
                </a:moveTo>
                <a:lnTo>
                  <a:pt x="1425515" y="1041400"/>
                </a:lnTo>
                <a:lnTo>
                  <a:pt x="1433384" y="1054100"/>
                </a:lnTo>
                <a:lnTo>
                  <a:pt x="1448097" y="1054100"/>
                </a:lnTo>
                <a:lnTo>
                  <a:pt x="1453605" y="1066800"/>
                </a:lnTo>
                <a:lnTo>
                  <a:pt x="1457445" y="1079500"/>
                </a:lnTo>
                <a:lnTo>
                  <a:pt x="1502978" y="1079500"/>
                </a:lnTo>
                <a:lnTo>
                  <a:pt x="1503347" y="1066800"/>
                </a:lnTo>
                <a:lnTo>
                  <a:pt x="1501667" y="1054100"/>
                </a:lnTo>
                <a:lnTo>
                  <a:pt x="1498062" y="1041400"/>
                </a:lnTo>
                <a:close/>
              </a:path>
              <a:path extrusionOk="0" h="2463800" w="2705100">
                <a:moveTo>
                  <a:pt x="1686708" y="889000"/>
                </a:moveTo>
                <a:lnTo>
                  <a:pt x="1583974" y="889000"/>
                </a:lnTo>
                <a:lnTo>
                  <a:pt x="1708452" y="965200"/>
                </a:lnTo>
                <a:lnTo>
                  <a:pt x="1641889" y="1028700"/>
                </a:lnTo>
                <a:lnTo>
                  <a:pt x="1704576" y="1028700"/>
                </a:lnTo>
                <a:lnTo>
                  <a:pt x="1748589" y="990600"/>
                </a:lnTo>
                <a:lnTo>
                  <a:pt x="1858747" y="990600"/>
                </a:lnTo>
                <a:lnTo>
                  <a:pt x="1686708" y="889000"/>
                </a:lnTo>
                <a:close/>
              </a:path>
              <a:path extrusionOk="0" h="2463800" w="2705100">
                <a:moveTo>
                  <a:pt x="1858747" y="990600"/>
                </a:moveTo>
                <a:lnTo>
                  <a:pt x="1748589" y="990600"/>
                </a:lnTo>
                <a:lnTo>
                  <a:pt x="1815057" y="1028700"/>
                </a:lnTo>
                <a:lnTo>
                  <a:pt x="1858747" y="990600"/>
                </a:lnTo>
                <a:close/>
              </a:path>
              <a:path extrusionOk="0" h="2463800" w="2705100">
                <a:moveTo>
                  <a:pt x="1443130" y="990600"/>
                </a:moveTo>
                <a:lnTo>
                  <a:pt x="1409894" y="990600"/>
                </a:lnTo>
                <a:lnTo>
                  <a:pt x="1400091" y="1003300"/>
                </a:lnTo>
                <a:lnTo>
                  <a:pt x="1454777" y="1003300"/>
                </a:lnTo>
                <a:lnTo>
                  <a:pt x="1443130" y="990600"/>
                </a:lnTo>
                <a:close/>
              </a:path>
              <a:path extrusionOk="0" h="2463800" w="2705100">
                <a:moveTo>
                  <a:pt x="1728162" y="698500"/>
                </a:moveTo>
                <a:lnTo>
                  <a:pt x="1682475" y="736600"/>
                </a:lnTo>
                <a:lnTo>
                  <a:pt x="1885919" y="965200"/>
                </a:lnTo>
                <a:lnTo>
                  <a:pt x="1919297" y="939800"/>
                </a:lnTo>
                <a:lnTo>
                  <a:pt x="1770369" y="762000"/>
                </a:lnTo>
                <a:lnTo>
                  <a:pt x="1924195" y="762000"/>
                </a:lnTo>
                <a:lnTo>
                  <a:pt x="1728162" y="698500"/>
                </a:lnTo>
                <a:close/>
              </a:path>
              <a:path extrusionOk="0" h="2463800" w="2705100">
                <a:moveTo>
                  <a:pt x="1924195" y="762000"/>
                </a:moveTo>
                <a:lnTo>
                  <a:pt x="1770369" y="762000"/>
                </a:lnTo>
                <a:lnTo>
                  <a:pt x="2017736" y="850900"/>
                </a:lnTo>
                <a:lnTo>
                  <a:pt x="2057575" y="812800"/>
                </a:lnTo>
                <a:lnTo>
                  <a:pt x="2023667" y="774700"/>
                </a:lnTo>
                <a:lnTo>
                  <a:pt x="1963402" y="774700"/>
                </a:lnTo>
                <a:lnTo>
                  <a:pt x="1924195" y="762000"/>
                </a:lnTo>
                <a:close/>
              </a:path>
              <a:path extrusionOk="0" h="2463800" w="2705100">
                <a:moveTo>
                  <a:pt x="1854131" y="584200"/>
                </a:moveTo>
                <a:lnTo>
                  <a:pt x="1821775" y="609600"/>
                </a:lnTo>
                <a:lnTo>
                  <a:pt x="1963402" y="774700"/>
                </a:lnTo>
                <a:lnTo>
                  <a:pt x="2023667" y="774700"/>
                </a:lnTo>
                <a:lnTo>
                  <a:pt x="1854131" y="584200"/>
                </a:lnTo>
                <a:close/>
              </a:path>
              <a:path extrusionOk="0" h="2463800" w="2705100">
                <a:moveTo>
                  <a:pt x="2098154" y="431800"/>
                </a:moveTo>
                <a:lnTo>
                  <a:pt x="2021753" y="431800"/>
                </a:lnTo>
                <a:lnTo>
                  <a:pt x="2003579" y="444500"/>
                </a:lnTo>
                <a:lnTo>
                  <a:pt x="1966343" y="482600"/>
                </a:lnTo>
                <a:lnTo>
                  <a:pt x="1945873" y="533400"/>
                </a:lnTo>
                <a:lnTo>
                  <a:pt x="1945166" y="558800"/>
                </a:lnTo>
                <a:lnTo>
                  <a:pt x="1950073" y="584200"/>
                </a:lnTo>
                <a:lnTo>
                  <a:pt x="1974511" y="635000"/>
                </a:lnTo>
                <a:lnTo>
                  <a:pt x="2015620" y="685800"/>
                </a:lnTo>
                <a:lnTo>
                  <a:pt x="2063601" y="711200"/>
                </a:lnTo>
                <a:lnTo>
                  <a:pt x="2090004" y="723900"/>
                </a:lnTo>
                <a:lnTo>
                  <a:pt x="2142400" y="723900"/>
                </a:lnTo>
                <a:lnTo>
                  <a:pt x="2167084" y="711200"/>
                </a:lnTo>
                <a:lnTo>
                  <a:pt x="2190760" y="698500"/>
                </a:lnTo>
                <a:lnTo>
                  <a:pt x="2208261" y="673100"/>
                </a:lnTo>
                <a:lnTo>
                  <a:pt x="2105710" y="673100"/>
                </a:lnTo>
                <a:lnTo>
                  <a:pt x="2071570" y="660400"/>
                </a:lnTo>
                <a:lnTo>
                  <a:pt x="2034541" y="622300"/>
                </a:lnTo>
                <a:lnTo>
                  <a:pt x="2018442" y="596900"/>
                </a:lnTo>
                <a:lnTo>
                  <a:pt x="2006613" y="584200"/>
                </a:lnTo>
                <a:lnTo>
                  <a:pt x="1999053" y="558800"/>
                </a:lnTo>
                <a:lnTo>
                  <a:pt x="1995763" y="546100"/>
                </a:lnTo>
                <a:lnTo>
                  <a:pt x="1996262" y="533400"/>
                </a:lnTo>
                <a:lnTo>
                  <a:pt x="2017623" y="495300"/>
                </a:lnTo>
                <a:lnTo>
                  <a:pt x="2057807" y="469900"/>
                </a:lnTo>
                <a:lnTo>
                  <a:pt x="2122427" y="469900"/>
                </a:lnTo>
                <a:lnTo>
                  <a:pt x="2132303" y="457200"/>
                </a:lnTo>
                <a:lnTo>
                  <a:pt x="2115704" y="444500"/>
                </a:lnTo>
                <a:lnTo>
                  <a:pt x="2098154" y="431800"/>
                </a:lnTo>
                <a:close/>
              </a:path>
              <a:path extrusionOk="0" h="2463800" w="2705100">
                <a:moveTo>
                  <a:pt x="2233377" y="558800"/>
                </a:moveTo>
                <a:lnTo>
                  <a:pt x="2166694" y="558800"/>
                </a:lnTo>
                <a:lnTo>
                  <a:pt x="2175913" y="571500"/>
                </a:lnTo>
                <a:lnTo>
                  <a:pt x="2182382" y="584200"/>
                </a:lnTo>
                <a:lnTo>
                  <a:pt x="2186101" y="596900"/>
                </a:lnTo>
                <a:lnTo>
                  <a:pt x="2187069" y="609600"/>
                </a:lnTo>
                <a:lnTo>
                  <a:pt x="2185404" y="622300"/>
                </a:lnTo>
                <a:lnTo>
                  <a:pt x="2181224" y="635000"/>
                </a:lnTo>
                <a:lnTo>
                  <a:pt x="2174529" y="647700"/>
                </a:lnTo>
                <a:lnTo>
                  <a:pt x="2165319" y="660400"/>
                </a:lnTo>
                <a:lnTo>
                  <a:pt x="2136959" y="673100"/>
                </a:lnTo>
                <a:lnTo>
                  <a:pt x="2208261" y="673100"/>
                </a:lnTo>
                <a:lnTo>
                  <a:pt x="2219234" y="660400"/>
                </a:lnTo>
                <a:lnTo>
                  <a:pt x="2223681" y="635000"/>
                </a:lnTo>
                <a:lnTo>
                  <a:pt x="2221600" y="609600"/>
                </a:lnTo>
                <a:lnTo>
                  <a:pt x="2279604" y="609600"/>
                </a:lnTo>
                <a:lnTo>
                  <a:pt x="2233377" y="558800"/>
                </a:lnTo>
                <a:close/>
              </a:path>
              <a:path extrusionOk="0" h="2463800" w="2705100">
                <a:moveTo>
                  <a:pt x="2279604" y="609600"/>
                </a:moveTo>
                <a:lnTo>
                  <a:pt x="2221600" y="609600"/>
                </a:lnTo>
                <a:lnTo>
                  <a:pt x="2261472" y="622300"/>
                </a:lnTo>
                <a:lnTo>
                  <a:pt x="2279604" y="609600"/>
                </a:lnTo>
                <a:close/>
              </a:path>
              <a:path extrusionOk="0" h="2463800" w="2705100">
                <a:moveTo>
                  <a:pt x="2175593" y="495300"/>
                </a:moveTo>
                <a:lnTo>
                  <a:pt x="2090256" y="571500"/>
                </a:lnTo>
                <a:lnTo>
                  <a:pt x="2119842" y="609600"/>
                </a:lnTo>
                <a:lnTo>
                  <a:pt x="2166694" y="558800"/>
                </a:lnTo>
                <a:lnTo>
                  <a:pt x="2233377" y="558800"/>
                </a:lnTo>
                <a:lnTo>
                  <a:pt x="2175593" y="495300"/>
                </a:lnTo>
                <a:close/>
              </a:path>
              <a:path extrusionOk="0" h="2463800" w="2705100">
                <a:moveTo>
                  <a:pt x="2226264" y="254000"/>
                </a:moveTo>
                <a:lnTo>
                  <a:pt x="2175399" y="292100"/>
                </a:lnTo>
                <a:lnTo>
                  <a:pt x="2303691" y="584200"/>
                </a:lnTo>
                <a:lnTo>
                  <a:pt x="2338564" y="558800"/>
                </a:lnTo>
                <a:lnTo>
                  <a:pt x="2307644" y="482600"/>
                </a:lnTo>
                <a:lnTo>
                  <a:pt x="2351657" y="444500"/>
                </a:lnTo>
                <a:lnTo>
                  <a:pt x="2288969" y="444500"/>
                </a:lnTo>
                <a:lnTo>
                  <a:pt x="2231054" y="317500"/>
                </a:lnTo>
                <a:lnTo>
                  <a:pt x="2342749" y="317500"/>
                </a:lnTo>
                <a:lnTo>
                  <a:pt x="2226264" y="254000"/>
                </a:lnTo>
                <a:close/>
              </a:path>
              <a:path extrusionOk="0" h="2463800" w="2705100">
                <a:moveTo>
                  <a:pt x="2122427" y="469900"/>
                </a:moveTo>
                <a:lnTo>
                  <a:pt x="2057807" y="469900"/>
                </a:lnTo>
                <a:lnTo>
                  <a:pt x="2079656" y="482600"/>
                </a:lnTo>
                <a:lnTo>
                  <a:pt x="2102676" y="495300"/>
                </a:lnTo>
                <a:lnTo>
                  <a:pt x="2122427" y="469900"/>
                </a:lnTo>
                <a:close/>
              </a:path>
              <a:path extrusionOk="0" h="2463800" w="2705100">
                <a:moveTo>
                  <a:pt x="2342749" y="317500"/>
                </a:moveTo>
                <a:lnTo>
                  <a:pt x="2231054" y="317500"/>
                </a:lnTo>
                <a:lnTo>
                  <a:pt x="2355532" y="381000"/>
                </a:lnTo>
                <a:lnTo>
                  <a:pt x="2288969" y="444500"/>
                </a:lnTo>
                <a:lnTo>
                  <a:pt x="2351657" y="444500"/>
                </a:lnTo>
                <a:lnTo>
                  <a:pt x="2395669" y="406400"/>
                </a:lnTo>
                <a:lnTo>
                  <a:pt x="2505828" y="406400"/>
                </a:lnTo>
                <a:lnTo>
                  <a:pt x="2342749" y="317500"/>
                </a:lnTo>
                <a:close/>
              </a:path>
              <a:path extrusionOk="0" h="2463800" w="2705100">
                <a:moveTo>
                  <a:pt x="2505828" y="406400"/>
                </a:moveTo>
                <a:lnTo>
                  <a:pt x="2395669" y="406400"/>
                </a:lnTo>
                <a:lnTo>
                  <a:pt x="2462137" y="444500"/>
                </a:lnTo>
                <a:lnTo>
                  <a:pt x="2505828" y="406400"/>
                </a:lnTo>
                <a:close/>
              </a:path>
              <a:path extrusionOk="0" h="2463800" w="2705100">
                <a:moveTo>
                  <a:pt x="2375242" y="114300"/>
                </a:moveTo>
                <a:lnTo>
                  <a:pt x="2329555" y="152400"/>
                </a:lnTo>
                <a:lnTo>
                  <a:pt x="2532999" y="381000"/>
                </a:lnTo>
                <a:lnTo>
                  <a:pt x="2566377" y="355600"/>
                </a:lnTo>
                <a:lnTo>
                  <a:pt x="2417450" y="190500"/>
                </a:lnTo>
                <a:lnTo>
                  <a:pt x="2610482" y="190500"/>
                </a:lnTo>
                <a:lnTo>
                  <a:pt x="2375242" y="114300"/>
                </a:lnTo>
                <a:close/>
              </a:path>
              <a:path extrusionOk="0" h="2463800" w="2705100">
                <a:moveTo>
                  <a:pt x="2501211" y="0"/>
                </a:moveTo>
                <a:lnTo>
                  <a:pt x="2468855" y="38100"/>
                </a:lnTo>
                <a:lnTo>
                  <a:pt x="2610482" y="190500"/>
                </a:lnTo>
                <a:lnTo>
                  <a:pt x="2417450" y="190500"/>
                </a:lnTo>
                <a:lnTo>
                  <a:pt x="2664816" y="266700"/>
                </a:lnTo>
                <a:lnTo>
                  <a:pt x="2704655" y="228600"/>
                </a:lnTo>
                <a:lnTo>
                  <a:pt x="25012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" name="Google Shape;17;p12"/>
          <p:cNvSpPr/>
          <p:nvPr/>
        </p:nvSpPr>
        <p:spPr>
          <a:xfrm>
            <a:off x="5345088" y="1367097"/>
            <a:ext cx="2007870" cy="1778000"/>
          </a:xfrm>
          <a:custGeom>
            <a:rect b="b" l="l" r="r" t="t"/>
            <a:pathLst>
              <a:path extrusionOk="0" h="1778000" w="2007870">
                <a:moveTo>
                  <a:pt x="170041" y="1587500"/>
                </a:moveTo>
                <a:lnTo>
                  <a:pt x="91700" y="1587500"/>
                </a:lnTo>
                <a:lnTo>
                  <a:pt x="263728" y="1778000"/>
                </a:lnTo>
                <a:lnTo>
                  <a:pt x="307663" y="1739900"/>
                </a:lnTo>
                <a:lnTo>
                  <a:pt x="170041" y="1587500"/>
                </a:lnTo>
                <a:close/>
              </a:path>
              <a:path extrusionOk="0" h="1778000" w="2007870">
                <a:moveTo>
                  <a:pt x="335614" y="1308100"/>
                </a:moveTo>
                <a:lnTo>
                  <a:pt x="189501" y="1447800"/>
                </a:lnTo>
                <a:lnTo>
                  <a:pt x="392945" y="1663700"/>
                </a:lnTo>
                <a:lnTo>
                  <a:pt x="466682" y="1600200"/>
                </a:lnTo>
                <a:lnTo>
                  <a:pt x="402399" y="1600200"/>
                </a:lnTo>
                <a:lnTo>
                  <a:pt x="345362" y="1536700"/>
                </a:lnTo>
                <a:lnTo>
                  <a:pt x="387595" y="1498600"/>
                </a:lnTo>
                <a:lnTo>
                  <a:pt x="315776" y="1498600"/>
                </a:lnTo>
                <a:lnTo>
                  <a:pt x="260568" y="1435100"/>
                </a:lnTo>
                <a:lnTo>
                  <a:pt x="365809" y="1346200"/>
                </a:lnTo>
                <a:lnTo>
                  <a:pt x="335614" y="1308100"/>
                </a:lnTo>
                <a:close/>
              </a:path>
              <a:path extrusionOk="0" h="1778000" w="2007870">
                <a:moveTo>
                  <a:pt x="164503" y="1460500"/>
                </a:moveTo>
                <a:lnTo>
                  <a:pt x="0" y="1612900"/>
                </a:lnTo>
                <a:lnTo>
                  <a:pt x="31417" y="1651000"/>
                </a:lnTo>
                <a:lnTo>
                  <a:pt x="91700" y="1587500"/>
                </a:lnTo>
                <a:lnTo>
                  <a:pt x="170041" y="1587500"/>
                </a:lnTo>
                <a:lnTo>
                  <a:pt x="135635" y="1549400"/>
                </a:lnTo>
                <a:lnTo>
                  <a:pt x="195920" y="1498600"/>
                </a:lnTo>
                <a:lnTo>
                  <a:pt x="164503" y="1460500"/>
                </a:lnTo>
                <a:close/>
              </a:path>
              <a:path extrusionOk="0" h="1778000" w="2007870">
                <a:moveTo>
                  <a:pt x="509003" y="1498600"/>
                </a:moveTo>
                <a:lnTo>
                  <a:pt x="402399" y="1600200"/>
                </a:lnTo>
                <a:lnTo>
                  <a:pt x="466682" y="1600200"/>
                </a:lnTo>
                <a:lnTo>
                  <a:pt x="540419" y="1536700"/>
                </a:lnTo>
                <a:lnTo>
                  <a:pt x="509003" y="1498600"/>
                </a:lnTo>
                <a:close/>
              </a:path>
              <a:path extrusionOk="0" h="1778000" w="2007870">
                <a:moveTo>
                  <a:pt x="400241" y="1422400"/>
                </a:moveTo>
                <a:lnTo>
                  <a:pt x="315776" y="1498600"/>
                </a:lnTo>
                <a:lnTo>
                  <a:pt x="387595" y="1498600"/>
                </a:lnTo>
                <a:lnTo>
                  <a:pt x="429827" y="1460500"/>
                </a:lnTo>
                <a:lnTo>
                  <a:pt x="400241" y="1422400"/>
                </a:lnTo>
                <a:close/>
              </a:path>
              <a:path extrusionOk="0" h="1778000" w="2007870">
                <a:moveTo>
                  <a:pt x="554572" y="1168400"/>
                </a:moveTo>
                <a:lnTo>
                  <a:pt x="501841" y="1168400"/>
                </a:lnTo>
                <a:lnTo>
                  <a:pt x="477598" y="1181100"/>
                </a:lnTo>
                <a:lnTo>
                  <a:pt x="435749" y="1219200"/>
                </a:lnTo>
                <a:lnTo>
                  <a:pt x="415332" y="1270000"/>
                </a:lnTo>
                <a:lnTo>
                  <a:pt x="413936" y="1295400"/>
                </a:lnTo>
                <a:lnTo>
                  <a:pt x="418058" y="1320800"/>
                </a:lnTo>
                <a:lnTo>
                  <a:pt x="441788" y="1371600"/>
                </a:lnTo>
                <a:lnTo>
                  <a:pt x="484418" y="1422400"/>
                </a:lnTo>
                <a:lnTo>
                  <a:pt x="534549" y="1460500"/>
                </a:lnTo>
                <a:lnTo>
                  <a:pt x="614656" y="1460500"/>
                </a:lnTo>
                <a:lnTo>
                  <a:pt x="639215" y="1447800"/>
                </a:lnTo>
                <a:lnTo>
                  <a:pt x="662481" y="1435100"/>
                </a:lnTo>
                <a:lnTo>
                  <a:pt x="681624" y="1409700"/>
                </a:lnTo>
                <a:lnTo>
                  <a:pt x="559328" y="1409700"/>
                </a:lnTo>
                <a:lnTo>
                  <a:pt x="542377" y="1397000"/>
                </a:lnTo>
                <a:lnTo>
                  <a:pt x="524889" y="1384300"/>
                </a:lnTo>
                <a:lnTo>
                  <a:pt x="506864" y="1358900"/>
                </a:lnTo>
                <a:lnTo>
                  <a:pt x="477165" y="1320800"/>
                </a:lnTo>
                <a:lnTo>
                  <a:pt x="463468" y="1282700"/>
                </a:lnTo>
                <a:lnTo>
                  <a:pt x="465773" y="1257300"/>
                </a:lnTo>
                <a:lnTo>
                  <a:pt x="484079" y="1231900"/>
                </a:lnTo>
                <a:lnTo>
                  <a:pt x="497759" y="1219200"/>
                </a:lnTo>
                <a:lnTo>
                  <a:pt x="643415" y="1219200"/>
                </a:lnTo>
                <a:lnTo>
                  <a:pt x="631873" y="1206500"/>
                </a:lnTo>
                <a:lnTo>
                  <a:pt x="607447" y="1193800"/>
                </a:lnTo>
                <a:lnTo>
                  <a:pt x="581680" y="1181100"/>
                </a:lnTo>
                <a:lnTo>
                  <a:pt x="554572" y="1168400"/>
                </a:lnTo>
                <a:close/>
              </a:path>
              <a:path extrusionOk="0" h="1778000" w="2007870">
                <a:moveTo>
                  <a:pt x="643415" y="1219200"/>
                </a:moveTo>
                <a:lnTo>
                  <a:pt x="543145" y="1219200"/>
                </a:lnTo>
                <a:lnTo>
                  <a:pt x="559510" y="1231900"/>
                </a:lnTo>
                <a:lnTo>
                  <a:pt x="576171" y="1231900"/>
                </a:lnTo>
                <a:lnTo>
                  <a:pt x="593130" y="1244600"/>
                </a:lnTo>
                <a:lnTo>
                  <a:pt x="610386" y="1270000"/>
                </a:lnTo>
                <a:lnTo>
                  <a:pt x="629177" y="1295400"/>
                </a:lnTo>
                <a:lnTo>
                  <a:pt x="642738" y="1308100"/>
                </a:lnTo>
                <a:lnTo>
                  <a:pt x="651070" y="1333500"/>
                </a:lnTo>
                <a:lnTo>
                  <a:pt x="654173" y="1346200"/>
                </a:lnTo>
                <a:lnTo>
                  <a:pt x="653216" y="1358900"/>
                </a:lnTo>
                <a:lnTo>
                  <a:pt x="649369" y="1371600"/>
                </a:lnTo>
                <a:lnTo>
                  <a:pt x="642632" y="1384300"/>
                </a:lnTo>
                <a:lnTo>
                  <a:pt x="633006" y="1397000"/>
                </a:lnTo>
                <a:lnTo>
                  <a:pt x="620061" y="1409700"/>
                </a:lnTo>
                <a:lnTo>
                  <a:pt x="681624" y="1409700"/>
                </a:lnTo>
                <a:lnTo>
                  <a:pt x="694973" y="1384300"/>
                </a:lnTo>
                <a:lnTo>
                  <a:pt x="702529" y="1358900"/>
                </a:lnTo>
                <a:lnTo>
                  <a:pt x="704291" y="1333500"/>
                </a:lnTo>
                <a:lnTo>
                  <a:pt x="700356" y="1308100"/>
                </a:lnTo>
                <a:lnTo>
                  <a:pt x="690822" y="1282700"/>
                </a:lnTo>
                <a:lnTo>
                  <a:pt x="675689" y="1257300"/>
                </a:lnTo>
                <a:lnTo>
                  <a:pt x="654958" y="1231900"/>
                </a:lnTo>
                <a:lnTo>
                  <a:pt x="643415" y="1219200"/>
                </a:lnTo>
                <a:close/>
              </a:path>
              <a:path extrusionOk="0" h="1778000" w="2007870">
                <a:moveTo>
                  <a:pt x="800448" y="965200"/>
                </a:moveTo>
                <a:lnTo>
                  <a:pt x="729703" y="965200"/>
                </a:lnTo>
                <a:lnTo>
                  <a:pt x="710131" y="977900"/>
                </a:lnTo>
                <a:lnTo>
                  <a:pt x="689914" y="990600"/>
                </a:lnTo>
                <a:lnTo>
                  <a:pt x="591454" y="1079500"/>
                </a:lnTo>
                <a:lnTo>
                  <a:pt x="794896" y="1308100"/>
                </a:lnTo>
                <a:lnTo>
                  <a:pt x="835767" y="1270000"/>
                </a:lnTo>
                <a:lnTo>
                  <a:pt x="752194" y="1181100"/>
                </a:lnTo>
                <a:lnTo>
                  <a:pt x="795363" y="1143000"/>
                </a:lnTo>
                <a:lnTo>
                  <a:pt x="722913" y="1143000"/>
                </a:lnTo>
                <a:lnTo>
                  <a:pt x="661605" y="1079500"/>
                </a:lnTo>
                <a:lnTo>
                  <a:pt x="715854" y="1028700"/>
                </a:lnTo>
                <a:lnTo>
                  <a:pt x="725409" y="1016000"/>
                </a:lnTo>
                <a:lnTo>
                  <a:pt x="844744" y="1016000"/>
                </a:lnTo>
                <a:lnTo>
                  <a:pt x="829219" y="990600"/>
                </a:lnTo>
                <a:lnTo>
                  <a:pt x="815430" y="977900"/>
                </a:lnTo>
                <a:lnTo>
                  <a:pt x="800448" y="965200"/>
                </a:lnTo>
                <a:close/>
              </a:path>
              <a:path extrusionOk="0" h="1778000" w="2007870">
                <a:moveTo>
                  <a:pt x="928775" y="1130300"/>
                </a:moveTo>
                <a:lnTo>
                  <a:pt x="809753" y="1130300"/>
                </a:lnTo>
                <a:lnTo>
                  <a:pt x="928747" y="1193800"/>
                </a:lnTo>
                <a:lnTo>
                  <a:pt x="972002" y="1155700"/>
                </a:lnTo>
                <a:lnTo>
                  <a:pt x="928775" y="1130300"/>
                </a:lnTo>
                <a:close/>
              </a:path>
              <a:path extrusionOk="0" h="1778000" w="2007870">
                <a:moveTo>
                  <a:pt x="844744" y="1016000"/>
                </a:moveTo>
                <a:lnTo>
                  <a:pt x="779213" y="1016000"/>
                </a:lnTo>
                <a:lnTo>
                  <a:pt x="786269" y="1028700"/>
                </a:lnTo>
                <a:lnTo>
                  <a:pt x="792510" y="1028700"/>
                </a:lnTo>
                <a:lnTo>
                  <a:pt x="796617" y="1041400"/>
                </a:lnTo>
                <a:lnTo>
                  <a:pt x="798588" y="1054100"/>
                </a:lnTo>
                <a:lnTo>
                  <a:pt x="798424" y="1066800"/>
                </a:lnTo>
                <a:lnTo>
                  <a:pt x="795964" y="1066800"/>
                </a:lnTo>
                <a:lnTo>
                  <a:pt x="791045" y="1079500"/>
                </a:lnTo>
                <a:lnTo>
                  <a:pt x="783667" y="1092200"/>
                </a:lnTo>
                <a:lnTo>
                  <a:pt x="773830" y="1104900"/>
                </a:lnTo>
                <a:lnTo>
                  <a:pt x="722913" y="1143000"/>
                </a:lnTo>
                <a:lnTo>
                  <a:pt x="795363" y="1143000"/>
                </a:lnTo>
                <a:lnTo>
                  <a:pt x="809753" y="1130300"/>
                </a:lnTo>
                <a:lnTo>
                  <a:pt x="928775" y="1130300"/>
                </a:lnTo>
                <a:lnTo>
                  <a:pt x="842322" y="1079500"/>
                </a:lnTo>
                <a:lnTo>
                  <a:pt x="851295" y="1054100"/>
                </a:lnTo>
                <a:lnTo>
                  <a:pt x="852102" y="1028700"/>
                </a:lnTo>
                <a:lnTo>
                  <a:pt x="844744" y="1016000"/>
                </a:lnTo>
                <a:close/>
              </a:path>
              <a:path extrusionOk="0" h="1778000" w="2007870">
                <a:moveTo>
                  <a:pt x="851178" y="850900"/>
                </a:moveTo>
                <a:lnTo>
                  <a:pt x="810306" y="889000"/>
                </a:lnTo>
                <a:lnTo>
                  <a:pt x="1013750" y="1117600"/>
                </a:lnTo>
                <a:lnTo>
                  <a:pt x="1054620" y="1079500"/>
                </a:lnTo>
                <a:lnTo>
                  <a:pt x="851178" y="850900"/>
                </a:lnTo>
                <a:close/>
              </a:path>
              <a:path extrusionOk="0" h="1778000" w="2007870">
                <a:moveTo>
                  <a:pt x="1071252" y="876300"/>
                </a:moveTo>
                <a:lnTo>
                  <a:pt x="987808" y="952500"/>
                </a:lnTo>
                <a:lnTo>
                  <a:pt x="1015564" y="977900"/>
                </a:lnTo>
                <a:lnTo>
                  <a:pt x="1099008" y="914400"/>
                </a:lnTo>
                <a:lnTo>
                  <a:pt x="1071252" y="876300"/>
                </a:lnTo>
                <a:close/>
              </a:path>
              <a:path extrusionOk="0" h="1778000" w="2007870">
                <a:moveTo>
                  <a:pt x="766912" y="952500"/>
                </a:moveTo>
                <a:lnTo>
                  <a:pt x="748630" y="965200"/>
                </a:lnTo>
                <a:lnTo>
                  <a:pt x="784276" y="965200"/>
                </a:lnTo>
                <a:lnTo>
                  <a:pt x="766912" y="952500"/>
                </a:lnTo>
                <a:close/>
              </a:path>
              <a:path extrusionOk="0" h="1778000" w="2007870">
                <a:moveTo>
                  <a:pt x="1123117" y="736600"/>
                </a:moveTo>
                <a:lnTo>
                  <a:pt x="1044776" y="736600"/>
                </a:lnTo>
                <a:lnTo>
                  <a:pt x="1216803" y="927100"/>
                </a:lnTo>
                <a:lnTo>
                  <a:pt x="1260739" y="889000"/>
                </a:lnTo>
                <a:lnTo>
                  <a:pt x="1123117" y="736600"/>
                </a:lnTo>
                <a:close/>
              </a:path>
              <a:path extrusionOk="0" h="1778000" w="2007870">
                <a:moveTo>
                  <a:pt x="1288689" y="457200"/>
                </a:moveTo>
                <a:lnTo>
                  <a:pt x="1142578" y="584200"/>
                </a:lnTo>
                <a:lnTo>
                  <a:pt x="1346022" y="812800"/>
                </a:lnTo>
                <a:lnTo>
                  <a:pt x="1419759" y="749300"/>
                </a:lnTo>
                <a:lnTo>
                  <a:pt x="1355476" y="749300"/>
                </a:lnTo>
                <a:lnTo>
                  <a:pt x="1298439" y="685800"/>
                </a:lnTo>
                <a:lnTo>
                  <a:pt x="1340671" y="647700"/>
                </a:lnTo>
                <a:lnTo>
                  <a:pt x="1268851" y="647700"/>
                </a:lnTo>
                <a:lnTo>
                  <a:pt x="1213645" y="584200"/>
                </a:lnTo>
                <a:lnTo>
                  <a:pt x="1318886" y="495300"/>
                </a:lnTo>
                <a:lnTo>
                  <a:pt x="1288689" y="457200"/>
                </a:lnTo>
                <a:close/>
              </a:path>
              <a:path extrusionOk="0" h="1778000" w="2007870">
                <a:moveTo>
                  <a:pt x="1117579" y="609600"/>
                </a:moveTo>
                <a:lnTo>
                  <a:pt x="953076" y="762000"/>
                </a:lnTo>
                <a:lnTo>
                  <a:pt x="984492" y="787400"/>
                </a:lnTo>
                <a:lnTo>
                  <a:pt x="1044776" y="736600"/>
                </a:lnTo>
                <a:lnTo>
                  <a:pt x="1123117" y="736600"/>
                </a:lnTo>
                <a:lnTo>
                  <a:pt x="1088712" y="698500"/>
                </a:lnTo>
                <a:lnTo>
                  <a:pt x="1148995" y="647700"/>
                </a:lnTo>
                <a:lnTo>
                  <a:pt x="1117579" y="609600"/>
                </a:lnTo>
                <a:close/>
              </a:path>
              <a:path extrusionOk="0" h="1778000" w="2007870">
                <a:moveTo>
                  <a:pt x="1462078" y="647700"/>
                </a:moveTo>
                <a:lnTo>
                  <a:pt x="1355476" y="749300"/>
                </a:lnTo>
                <a:lnTo>
                  <a:pt x="1419759" y="749300"/>
                </a:lnTo>
                <a:lnTo>
                  <a:pt x="1493495" y="685800"/>
                </a:lnTo>
                <a:lnTo>
                  <a:pt x="1462078" y="647700"/>
                </a:lnTo>
                <a:close/>
              </a:path>
              <a:path extrusionOk="0" h="1778000" w="2007870">
                <a:moveTo>
                  <a:pt x="1353317" y="571500"/>
                </a:moveTo>
                <a:lnTo>
                  <a:pt x="1268851" y="647700"/>
                </a:lnTo>
                <a:lnTo>
                  <a:pt x="1340671" y="647700"/>
                </a:lnTo>
                <a:lnTo>
                  <a:pt x="1382904" y="609600"/>
                </a:lnTo>
                <a:lnTo>
                  <a:pt x="1353317" y="571500"/>
                </a:lnTo>
                <a:close/>
              </a:path>
              <a:path extrusionOk="0" h="1778000" w="2007870">
                <a:moveTo>
                  <a:pt x="1534756" y="317500"/>
                </a:moveTo>
                <a:lnTo>
                  <a:pt x="1454917" y="317500"/>
                </a:lnTo>
                <a:lnTo>
                  <a:pt x="1430674" y="330200"/>
                </a:lnTo>
                <a:lnTo>
                  <a:pt x="1388824" y="368300"/>
                </a:lnTo>
                <a:lnTo>
                  <a:pt x="1368407" y="419100"/>
                </a:lnTo>
                <a:lnTo>
                  <a:pt x="1367011" y="444500"/>
                </a:lnTo>
                <a:lnTo>
                  <a:pt x="1371133" y="469900"/>
                </a:lnTo>
                <a:lnTo>
                  <a:pt x="1394865" y="520700"/>
                </a:lnTo>
                <a:lnTo>
                  <a:pt x="1437494" y="571500"/>
                </a:lnTo>
                <a:lnTo>
                  <a:pt x="1487625" y="596900"/>
                </a:lnTo>
                <a:lnTo>
                  <a:pt x="1514735" y="609600"/>
                </a:lnTo>
                <a:lnTo>
                  <a:pt x="1567732" y="609600"/>
                </a:lnTo>
                <a:lnTo>
                  <a:pt x="1592291" y="596900"/>
                </a:lnTo>
                <a:lnTo>
                  <a:pt x="1615558" y="584200"/>
                </a:lnTo>
                <a:lnTo>
                  <a:pt x="1634700" y="558800"/>
                </a:lnTo>
                <a:lnTo>
                  <a:pt x="1512403" y="558800"/>
                </a:lnTo>
                <a:lnTo>
                  <a:pt x="1495453" y="546100"/>
                </a:lnTo>
                <a:lnTo>
                  <a:pt x="1477966" y="533400"/>
                </a:lnTo>
                <a:lnTo>
                  <a:pt x="1459941" y="508000"/>
                </a:lnTo>
                <a:lnTo>
                  <a:pt x="1430242" y="469900"/>
                </a:lnTo>
                <a:lnTo>
                  <a:pt x="1416544" y="431800"/>
                </a:lnTo>
                <a:lnTo>
                  <a:pt x="1418849" y="406400"/>
                </a:lnTo>
                <a:lnTo>
                  <a:pt x="1437156" y="381000"/>
                </a:lnTo>
                <a:lnTo>
                  <a:pt x="1450835" y="368300"/>
                </a:lnTo>
                <a:lnTo>
                  <a:pt x="1465239" y="368300"/>
                </a:lnTo>
                <a:lnTo>
                  <a:pt x="1480368" y="355600"/>
                </a:lnTo>
                <a:lnTo>
                  <a:pt x="1584949" y="355600"/>
                </a:lnTo>
                <a:lnTo>
                  <a:pt x="1560523" y="330200"/>
                </a:lnTo>
                <a:lnTo>
                  <a:pt x="1534756" y="317500"/>
                </a:lnTo>
                <a:close/>
              </a:path>
              <a:path extrusionOk="0" h="1778000" w="2007870">
                <a:moveTo>
                  <a:pt x="1584949" y="355600"/>
                </a:moveTo>
                <a:lnTo>
                  <a:pt x="1480368" y="355600"/>
                </a:lnTo>
                <a:lnTo>
                  <a:pt x="1496221" y="368300"/>
                </a:lnTo>
                <a:lnTo>
                  <a:pt x="1512585" y="368300"/>
                </a:lnTo>
                <a:lnTo>
                  <a:pt x="1529247" y="381000"/>
                </a:lnTo>
                <a:lnTo>
                  <a:pt x="1546205" y="393700"/>
                </a:lnTo>
                <a:lnTo>
                  <a:pt x="1563461" y="419100"/>
                </a:lnTo>
                <a:lnTo>
                  <a:pt x="1582253" y="431800"/>
                </a:lnTo>
                <a:lnTo>
                  <a:pt x="1595815" y="457200"/>
                </a:lnTo>
                <a:lnTo>
                  <a:pt x="1604147" y="482600"/>
                </a:lnTo>
                <a:lnTo>
                  <a:pt x="1607249" y="495300"/>
                </a:lnTo>
                <a:lnTo>
                  <a:pt x="1606292" y="508000"/>
                </a:lnTo>
                <a:lnTo>
                  <a:pt x="1602445" y="520700"/>
                </a:lnTo>
                <a:lnTo>
                  <a:pt x="1595708" y="533400"/>
                </a:lnTo>
                <a:lnTo>
                  <a:pt x="1586081" y="546100"/>
                </a:lnTo>
                <a:lnTo>
                  <a:pt x="1573136" y="558800"/>
                </a:lnTo>
                <a:lnTo>
                  <a:pt x="1634700" y="558800"/>
                </a:lnTo>
                <a:lnTo>
                  <a:pt x="1648049" y="533400"/>
                </a:lnTo>
                <a:lnTo>
                  <a:pt x="1655605" y="508000"/>
                </a:lnTo>
                <a:lnTo>
                  <a:pt x="1657366" y="482600"/>
                </a:lnTo>
                <a:lnTo>
                  <a:pt x="1653431" y="457200"/>
                </a:lnTo>
                <a:lnTo>
                  <a:pt x="1643898" y="431800"/>
                </a:lnTo>
                <a:lnTo>
                  <a:pt x="1628765" y="406400"/>
                </a:lnTo>
                <a:lnTo>
                  <a:pt x="1608033" y="381000"/>
                </a:lnTo>
                <a:lnTo>
                  <a:pt x="1584949" y="355600"/>
                </a:lnTo>
                <a:close/>
              </a:path>
              <a:path extrusionOk="0" h="1778000" w="2007870">
                <a:moveTo>
                  <a:pt x="1737351" y="101600"/>
                </a:moveTo>
                <a:lnTo>
                  <a:pt x="1701706" y="101600"/>
                </a:lnTo>
                <a:lnTo>
                  <a:pt x="1682779" y="114300"/>
                </a:lnTo>
                <a:lnTo>
                  <a:pt x="1663208" y="127000"/>
                </a:lnTo>
                <a:lnTo>
                  <a:pt x="1642991" y="139700"/>
                </a:lnTo>
                <a:lnTo>
                  <a:pt x="1544529" y="228600"/>
                </a:lnTo>
                <a:lnTo>
                  <a:pt x="1747973" y="457200"/>
                </a:lnTo>
                <a:lnTo>
                  <a:pt x="1788843" y="419100"/>
                </a:lnTo>
                <a:lnTo>
                  <a:pt x="1705270" y="330200"/>
                </a:lnTo>
                <a:lnTo>
                  <a:pt x="1748440" y="292100"/>
                </a:lnTo>
                <a:lnTo>
                  <a:pt x="1675989" y="292100"/>
                </a:lnTo>
                <a:lnTo>
                  <a:pt x="1614681" y="228600"/>
                </a:lnTo>
                <a:lnTo>
                  <a:pt x="1668929" y="177800"/>
                </a:lnTo>
                <a:lnTo>
                  <a:pt x="1678485" y="165100"/>
                </a:lnTo>
                <a:lnTo>
                  <a:pt x="1697517" y="165100"/>
                </a:lnTo>
                <a:lnTo>
                  <a:pt x="1706994" y="152400"/>
                </a:lnTo>
                <a:lnTo>
                  <a:pt x="1797819" y="152400"/>
                </a:lnTo>
                <a:lnTo>
                  <a:pt x="1782296" y="139700"/>
                </a:lnTo>
                <a:lnTo>
                  <a:pt x="1768506" y="127000"/>
                </a:lnTo>
                <a:lnTo>
                  <a:pt x="1753524" y="114300"/>
                </a:lnTo>
                <a:lnTo>
                  <a:pt x="1737351" y="101600"/>
                </a:lnTo>
                <a:close/>
              </a:path>
              <a:path extrusionOk="0" h="1778000" w="2007870">
                <a:moveTo>
                  <a:pt x="1899141" y="279400"/>
                </a:moveTo>
                <a:lnTo>
                  <a:pt x="1762829" y="279400"/>
                </a:lnTo>
                <a:lnTo>
                  <a:pt x="1881823" y="330200"/>
                </a:lnTo>
                <a:lnTo>
                  <a:pt x="1925077" y="292100"/>
                </a:lnTo>
                <a:lnTo>
                  <a:pt x="1899141" y="279400"/>
                </a:lnTo>
                <a:close/>
              </a:path>
              <a:path extrusionOk="0" h="1778000" w="2007870">
                <a:moveTo>
                  <a:pt x="1797819" y="152400"/>
                </a:moveTo>
                <a:lnTo>
                  <a:pt x="1706994" y="152400"/>
                </a:lnTo>
                <a:lnTo>
                  <a:pt x="1716113" y="165100"/>
                </a:lnTo>
                <a:lnTo>
                  <a:pt x="1732289" y="165100"/>
                </a:lnTo>
                <a:lnTo>
                  <a:pt x="1739346" y="177800"/>
                </a:lnTo>
                <a:lnTo>
                  <a:pt x="1745586" y="177800"/>
                </a:lnTo>
                <a:lnTo>
                  <a:pt x="1749692" y="190500"/>
                </a:lnTo>
                <a:lnTo>
                  <a:pt x="1751664" y="203200"/>
                </a:lnTo>
                <a:lnTo>
                  <a:pt x="1751501" y="203200"/>
                </a:lnTo>
                <a:lnTo>
                  <a:pt x="1749040" y="215900"/>
                </a:lnTo>
                <a:lnTo>
                  <a:pt x="1744121" y="228600"/>
                </a:lnTo>
                <a:lnTo>
                  <a:pt x="1736743" y="241300"/>
                </a:lnTo>
                <a:lnTo>
                  <a:pt x="1726906" y="241300"/>
                </a:lnTo>
                <a:lnTo>
                  <a:pt x="1675989" y="292100"/>
                </a:lnTo>
                <a:lnTo>
                  <a:pt x="1748440" y="292100"/>
                </a:lnTo>
                <a:lnTo>
                  <a:pt x="1762829" y="279400"/>
                </a:lnTo>
                <a:lnTo>
                  <a:pt x="1899141" y="279400"/>
                </a:lnTo>
                <a:lnTo>
                  <a:pt x="1795397" y="228600"/>
                </a:lnTo>
                <a:lnTo>
                  <a:pt x="1804370" y="203200"/>
                </a:lnTo>
                <a:lnTo>
                  <a:pt x="1805178" y="177800"/>
                </a:lnTo>
                <a:lnTo>
                  <a:pt x="1797819" y="152400"/>
                </a:lnTo>
                <a:close/>
              </a:path>
              <a:path extrusionOk="0" h="1778000" w="2007870">
                <a:moveTo>
                  <a:pt x="1804253" y="0"/>
                </a:moveTo>
                <a:lnTo>
                  <a:pt x="1763383" y="38100"/>
                </a:lnTo>
                <a:lnTo>
                  <a:pt x="1966826" y="254000"/>
                </a:lnTo>
                <a:lnTo>
                  <a:pt x="2007697" y="228600"/>
                </a:lnTo>
                <a:lnTo>
                  <a:pt x="180425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8" name="Google Shape;18;p12"/>
          <p:cNvSpPr/>
          <p:nvPr/>
        </p:nvSpPr>
        <p:spPr>
          <a:xfrm>
            <a:off x="3098222" y="4068176"/>
            <a:ext cx="2045335" cy="1876425"/>
          </a:xfrm>
          <a:custGeom>
            <a:rect b="b" l="l" r="r" t="t"/>
            <a:pathLst>
              <a:path extrusionOk="0" h="1876425" w="2045335">
                <a:moveTo>
                  <a:pt x="63981" y="1591705"/>
                </a:moveTo>
                <a:lnTo>
                  <a:pt x="0" y="1649004"/>
                </a:lnTo>
                <a:lnTo>
                  <a:pt x="203443" y="1876175"/>
                </a:lnTo>
                <a:lnTo>
                  <a:pt x="236820" y="1846284"/>
                </a:lnTo>
                <a:lnTo>
                  <a:pt x="58778" y="1647305"/>
                </a:lnTo>
                <a:lnTo>
                  <a:pt x="159683" y="1647305"/>
                </a:lnTo>
                <a:lnTo>
                  <a:pt x="63981" y="1591705"/>
                </a:lnTo>
                <a:close/>
              </a:path>
              <a:path extrusionOk="0" h="1876425" w="2045335">
                <a:moveTo>
                  <a:pt x="159683" y="1647305"/>
                </a:moveTo>
                <a:lnTo>
                  <a:pt x="58778" y="1647305"/>
                </a:lnTo>
                <a:lnTo>
                  <a:pt x="300047" y="1789661"/>
                </a:lnTo>
                <a:lnTo>
                  <a:pt x="321499" y="1770450"/>
                </a:lnTo>
                <a:lnTo>
                  <a:pt x="287584" y="1695501"/>
                </a:lnTo>
                <a:lnTo>
                  <a:pt x="242639" y="1695501"/>
                </a:lnTo>
                <a:lnTo>
                  <a:pt x="159683" y="1647305"/>
                </a:lnTo>
                <a:close/>
              </a:path>
              <a:path extrusionOk="0" h="1876425" w="2045335">
                <a:moveTo>
                  <a:pt x="281725" y="1515388"/>
                </a:moveTo>
                <a:lnTo>
                  <a:pt x="206081" y="1515388"/>
                </a:lnTo>
                <a:lnTo>
                  <a:pt x="384294" y="1714213"/>
                </a:lnTo>
                <a:lnTo>
                  <a:pt x="426186" y="1676697"/>
                </a:lnTo>
                <a:lnTo>
                  <a:pt x="281725" y="1515388"/>
                </a:lnTo>
                <a:close/>
              </a:path>
              <a:path extrusionOk="0" h="1876425" w="2045335">
                <a:moveTo>
                  <a:pt x="222742" y="1449525"/>
                </a:moveTo>
                <a:lnTo>
                  <a:pt x="158064" y="1507450"/>
                </a:lnTo>
                <a:lnTo>
                  <a:pt x="242639" y="1695501"/>
                </a:lnTo>
                <a:lnTo>
                  <a:pt x="287584" y="1695501"/>
                </a:lnTo>
                <a:lnTo>
                  <a:pt x="206081" y="1515388"/>
                </a:lnTo>
                <a:lnTo>
                  <a:pt x="281725" y="1515388"/>
                </a:lnTo>
                <a:lnTo>
                  <a:pt x="222742" y="1449525"/>
                </a:lnTo>
                <a:close/>
              </a:path>
              <a:path extrusionOk="0" h="1876425" w="2045335">
                <a:moveTo>
                  <a:pt x="374825" y="1313328"/>
                </a:moveTo>
                <a:lnTo>
                  <a:pt x="323960" y="1358879"/>
                </a:lnTo>
                <a:lnTo>
                  <a:pt x="452252" y="1653354"/>
                </a:lnTo>
                <a:lnTo>
                  <a:pt x="487125" y="1622123"/>
                </a:lnTo>
                <a:lnTo>
                  <a:pt x="456205" y="1552229"/>
                </a:lnTo>
                <a:lnTo>
                  <a:pt x="503320" y="1510035"/>
                </a:lnTo>
                <a:lnTo>
                  <a:pt x="437530" y="1510035"/>
                </a:lnTo>
                <a:lnTo>
                  <a:pt x="379616" y="1379157"/>
                </a:lnTo>
                <a:lnTo>
                  <a:pt x="490570" y="1379157"/>
                </a:lnTo>
                <a:lnTo>
                  <a:pt x="374825" y="1313328"/>
                </a:lnTo>
                <a:close/>
              </a:path>
              <a:path extrusionOk="0" h="1876425" w="2045335">
                <a:moveTo>
                  <a:pt x="653196" y="1473398"/>
                </a:moveTo>
                <a:lnTo>
                  <a:pt x="544230" y="1473398"/>
                </a:lnTo>
                <a:lnTo>
                  <a:pt x="610698" y="1511456"/>
                </a:lnTo>
                <a:lnTo>
                  <a:pt x="653196" y="1473398"/>
                </a:lnTo>
                <a:close/>
              </a:path>
              <a:path extrusionOk="0" h="1876425" w="2045335">
                <a:moveTo>
                  <a:pt x="490570" y="1379157"/>
                </a:moveTo>
                <a:lnTo>
                  <a:pt x="379616" y="1379157"/>
                </a:lnTo>
                <a:lnTo>
                  <a:pt x="504093" y="1450423"/>
                </a:lnTo>
                <a:lnTo>
                  <a:pt x="437530" y="1510035"/>
                </a:lnTo>
                <a:lnTo>
                  <a:pt x="503320" y="1510035"/>
                </a:lnTo>
                <a:lnTo>
                  <a:pt x="544230" y="1473398"/>
                </a:lnTo>
                <a:lnTo>
                  <a:pt x="653196" y="1473398"/>
                </a:lnTo>
                <a:lnTo>
                  <a:pt x="654390" y="1472328"/>
                </a:lnTo>
                <a:lnTo>
                  <a:pt x="490570" y="1379157"/>
                </a:lnTo>
                <a:close/>
              </a:path>
              <a:path extrusionOk="0" h="1876425" w="2045335">
                <a:moveTo>
                  <a:pt x="523803" y="1179910"/>
                </a:moveTo>
                <a:lnTo>
                  <a:pt x="478116" y="1220825"/>
                </a:lnTo>
                <a:lnTo>
                  <a:pt x="681560" y="1447995"/>
                </a:lnTo>
                <a:lnTo>
                  <a:pt x="714938" y="1418104"/>
                </a:lnTo>
                <a:lnTo>
                  <a:pt x="566011" y="1251808"/>
                </a:lnTo>
                <a:lnTo>
                  <a:pt x="751412" y="1251808"/>
                </a:lnTo>
                <a:lnTo>
                  <a:pt x="523803" y="1179910"/>
                </a:lnTo>
                <a:close/>
              </a:path>
              <a:path extrusionOk="0" h="1876425" w="2045335">
                <a:moveTo>
                  <a:pt x="751412" y="1251808"/>
                </a:moveTo>
                <a:lnTo>
                  <a:pt x="566011" y="1251808"/>
                </a:lnTo>
                <a:lnTo>
                  <a:pt x="813379" y="1329946"/>
                </a:lnTo>
                <a:lnTo>
                  <a:pt x="853216" y="1294269"/>
                </a:lnTo>
                <a:lnTo>
                  <a:pt x="817348" y="1254218"/>
                </a:lnTo>
                <a:lnTo>
                  <a:pt x="759043" y="1254218"/>
                </a:lnTo>
                <a:lnTo>
                  <a:pt x="751412" y="1251808"/>
                </a:lnTo>
                <a:close/>
              </a:path>
              <a:path extrusionOk="0" h="1876425" w="2045335">
                <a:moveTo>
                  <a:pt x="801556" y="931169"/>
                </a:moveTo>
                <a:lnTo>
                  <a:pt x="750691" y="976720"/>
                </a:lnTo>
                <a:lnTo>
                  <a:pt x="878982" y="1271195"/>
                </a:lnTo>
                <a:lnTo>
                  <a:pt x="913855" y="1239964"/>
                </a:lnTo>
                <a:lnTo>
                  <a:pt x="882935" y="1170070"/>
                </a:lnTo>
                <a:lnTo>
                  <a:pt x="930050" y="1127875"/>
                </a:lnTo>
                <a:lnTo>
                  <a:pt x="864260" y="1127875"/>
                </a:lnTo>
                <a:lnTo>
                  <a:pt x="806347" y="996998"/>
                </a:lnTo>
                <a:lnTo>
                  <a:pt x="917301" y="996998"/>
                </a:lnTo>
                <a:lnTo>
                  <a:pt x="801556" y="931169"/>
                </a:lnTo>
                <a:close/>
              </a:path>
              <a:path extrusionOk="0" h="1876425" w="2045335">
                <a:moveTo>
                  <a:pt x="649772" y="1067098"/>
                </a:moveTo>
                <a:lnTo>
                  <a:pt x="617416" y="1096074"/>
                </a:lnTo>
                <a:lnTo>
                  <a:pt x="759043" y="1254218"/>
                </a:lnTo>
                <a:lnTo>
                  <a:pt x="817348" y="1254218"/>
                </a:lnTo>
                <a:lnTo>
                  <a:pt x="649772" y="1067098"/>
                </a:lnTo>
                <a:close/>
              </a:path>
              <a:path extrusionOk="0" h="1876425" w="2045335">
                <a:moveTo>
                  <a:pt x="1079927" y="1091237"/>
                </a:moveTo>
                <a:lnTo>
                  <a:pt x="970961" y="1091237"/>
                </a:lnTo>
                <a:lnTo>
                  <a:pt x="1037429" y="1129296"/>
                </a:lnTo>
                <a:lnTo>
                  <a:pt x="1079927" y="1091237"/>
                </a:lnTo>
                <a:close/>
              </a:path>
              <a:path extrusionOk="0" h="1876425" w="2045335">
                <a:moveTo>
                  <a:pt x="917301" y="996998"/>
                </a:moveTo>
                <a:lnTo>
                  <a:pt x="806347" y="996998"/>
                </a:lnTo>
                <a:lnTo>
                  <a:pt x="930823" y="1068264"/>
                </a:lnTo>
                <a:lnTo>
                  <a:pt x="864260" y="1127875"/>
                </a:lnTo>
                <a:lnTo>
                  <a:pt x="930050" y="1127875"/>
                </a:lnTo>
                <a:lnTo>
                  <a:pt x="970961" y="1091237"/>
                </a:lnTo>
                <a:lnTo>
                  <a:pt x="1079927" y="1091237"/>
                </a:lnTo>
                <a:lnTo>
                  <a:pt x="1081120" y="1090169"/>
                </a:lnTo>
                <a:lnTo>
                  <a:pt x="917301" y="996998"/>
                </a:lnTo>
                <a:close/>
              </a:path>
              <a:path extrusionOk="0" h="1876425" w="2045335">
                <a:moveTo>
                  <a:pt x="983863" y="767902"/>
                </a:moveTo>
                <a:lnTo>
                  <a:pt x="941631" y="805723"/>
                </a:lnTo>
                <a:lnTo>
                  <a:pt x="1081989" y="962451"/>
                </a:lnTo>
                <a:lnTo>
                  <a:pt x="1091143" y="973613"/>
                </a:lnTo>
                <a:lnTo>
                  <a:pt x="1097592" y="983636"/>
                </a:lnTo>
                <a:lnTo>
                  <a:pt x="1101338" y="992519"/>
                </a:lnTo>
                <a:lnTo>
                  <a:pt x="1102379" y="1000263"/>
                </a:lnTo>
                <a:lnTo>
                  <a:pt x="1100828" y="1007685"/>
                </a:lnTo>
                <a:lnTo>
                  <a:pt x="1070632" y="1041884"/>
                </a:lnTo>
                <a:lnTo>
                  <a:pt x="1053871" y="1055096"/>
                </a:lnTo>
                <a:lnTo>
                  <a:pt x="1083429" y="1088102"/>
                </a:lnTo>
                <a:lnTo>
                  <a:pt x="1119606" y="1061840"/>
                </a:lnTo>
                <a:lnTo>
                  <a:pt x="1147657" y="1028887"/>
                </a:lnTo>
                <a:lnTo>
                  <a:pt x="1157892" y="996224"/>
                </a:lnTo>
                <a:lnTo>
                  <a:pt x="1156283" y="979555"/>
                </a:lnTo>
                <a:lnTo>
                  <a:pt x="1150133" y="962063"/>
                </a:lnTo>
                <a:lnTo>
                  <a:pt x="1139441" y="943750"/>
                </a:lnTo>
                <a:lnTo>
                  <a:pt x="1124207" y="924614"/>
                </a:lnTo>
                <a:lnTo>
                  <a:pt x="983863" y="767902"/>
                </a:lnTo>
                <a:close/>
              </a:path>
              <a:path extrusionOk="0" h="1876425" w="2045335">
                <a:moveTo>
                  <a:pt x="1177514" y="594478"/>
                </a:moveTo>
                <a:lnTo>
                  <a:pt x="1031403" y="725327"/>
                </a:lnTo>
                <a:lnTo>
                  <a:pt x="1234847" y="952498"/>
                </a:lnTo>
                <a:lnTo>
                  <a:pt x="1314889" y="880817"/>
                </a:lnTo>
                <a:lnTo>
                  <a:pt x="1244301" y="880817"/>
                </a:lnTo>
                <a:lnTo>
                  <a:pt x="1187263" y="817128"/>
                </a:lnTo>
                <a:lnTo>
                  <a:pt x="1224154" y="784090"/>
                </a:lnTo>
                <a:lnTo>
                  <a:pt x="1157677" y="784090"/>
                </a:lnTo>
                <a:lnTo>
                  <a:pt x="1102470" y="722444"/>
                </a:lnTo>
                <a:lnTo>
                  <a:pt x="1207711" y="628195"/>
                </a:lnTo>
                <a:lnTo>
                  <a:pt x="1177514" y="594478"/>
                </a:lnTo>
                <a:close/>
              </a:path>
              <a:path extrusionOk="0" h="1876425" w="2045335">
                <a:moveTo>
                  <a:pt x="1350905" y="785347"/>
                </a:moveTo>
                <a:lnTo>
                  <a:pt x="1244301" y="880817"/>
                </a:lnTo>
                <a:lnTo>
                  <a:pt x="1314889" y="880817"/>
                </a:lnTo>
                <a:lnTo>
                  <a:pt x="1382321" y="820428"/>
                </a:lnTo>
                <a:lnTo>
                  <a:pt x="1350905" y="785347"/>
                </a:lnTo>
                <a:close/>
              </a:path>
              <a:path extrusionOk="0" h="1876425" w="2045335">
                <a:moveTo>
                  <a:pt x="1278152" y="504352"/>
                </a:moveTo>
                <a:lnTo>
                  <a:pt x="1214169" y="561652"/>
                </a:lnTo>
                <a:lnTo>
                  <a:pt x="1417613" y="788822"/>
                </a:lnTo>
                <a:lnTo>
                  <a:pt x="1450990" y="758931"/>
                </a:lnTo>
                <a:lnTo>
                  <a:pt x="1272947" y="559953"/>
                </a:lnTo>
                <a:lnTo>
                  <a:pt x="1373853" y="559953"/>
                </a:lnTo>
                <a:lnTo>
                  <a:pt x="1278152" y="504352"/>
                </a:lnTo>
                <a:close/>
              </a:path>
              <a:path extrusionOk="0" h="1876425" w="2045335">
                <a:moveTo>
                  <a:pt x="1242142" y="708447"/>
                </a:moveTo>
                <a:lnTo>
                  <a:pt x="1157677" y="784090"/>
                </a:lnTo>
                <a:lnTo>
                  <a:pt x="1224154" y="784090"/>
                </a:lnTo>
                <a:lnTo>
                  <a:pt x="1271729" y="741484"/>
                </a:lnTo>
                <a:lnTo>
                  <a:pt x="1242142" y="708447"/>
                </a:lnTo>
                <a:close/>
              </a:path>
              <a:path extrusionOk="0" h="1876425" w="2045335">
                <a:moveTo>
                  <a:pt x="1373853" y="559953"/>
                </a:moveTo>
                <a:lnTo>
                  <a:pt x="1272947" y="559953"/>
                </a:lnTo>
                <a:lnTo>
                  <a:pt x="1514217" y="702308"/>
                </a:lnTo>
                <a:lnTo>
                  <a:pt x="1535668" y="683097"/>
                </a:lnTo>
                <a:lnTo>
                  <a:pt x="1501753" y="608148"/>
                </a:lnTo>
                <a:lnTo>
                  <a:pt x="1456809" y="608148"/>
                </a:lnTo>
                <a:lnTo>
                  <a:pt x="1373853" y="559953"/>
                </a:lnTo>
                <a:close/>
              </a:path>
              <a:path extrusionOk="0" h="1876425" w="2045335">
                <a:moveTo>
                  <a:pt x="1495895" y="428034"/>
                </a:moveTo>
                <a:lnTo>
                  <a:pt x="1420251" y="428034"/>
                </a:lnTo>
                <a:lnTo>
                  <a:pt x="1598463" y="626860"/>
                </a:lnTo>
                <a:lnTo>
                  <a:pt x="1640356" y="589344"/>
                </a:lnTo>
                <a:lnTo>
                  <a:pt x="1495895" y="428034"/>
                </a:lnTo>
                <a:close/>
              </a:path>
              <a:path extrusionOk="0" h="1876425" w="2045335">
                <a:moveTo>
                  <a:pt x="1436913" y="362173"/>
                </a:moveTo>
                <a:lnTo>
                  <a:pt x="1372233" y="420096"/>
                </a:lnTo>
                <a:lnTo>
                  <a:pt x="1456809" y="608148"/>
                </a:lnTo>
                <a:lnTo>
                  <a:pt x="1501753" y="608148"/>
                </a:lnTo>
                <a:lnTo>
                  <a:pt x="1420251" y="428034"/>
                </a:lnTo>
                <a:lnTo>
                  <a:pt x="1495895" y="428034"/>
                </a:lnTo>
                <a:lnTo>
                  <a:pt x="1436913" y="362173"/>
                </a:lnTo>
                <a:close/>
              </a:path>
              <a:path extrusionOk="0" h="1876425" w="2045335">
                <a:moveTo>
                  <a:pt x="1633015" y="186552"/>
                </a:moveTo>
                <a:lnTo>
                  <a:pt x="1486904" y="317403"/>
                </a:lnTo>
                <a:lnTo>
                  <a:pt x="1690348" y="544574"/>
                </a:lnTo>
                <a:lnTo>
                  <a:pt x="1770390" y="472892"/>
                </a:lnTo>
                <a:lnTo>
                  <a:pt x="1699802" y="472892"/>
                </a:lnTo>
                <a:lnTo>
                  <a:pt x="1642765" y="409202"/>
                </a:lnTo>
                <a:lnTo>
                  <a:pt x="1679654" y="376166"/>
                </a:lnTo>
                <a:lnTo>
                  <a:pt x="1613178" y="376166"/>
                </a:lnTo>
                <a:lnTo>
                  <a:pt x="1557971" y="314519"/>
                </a:lnTo>
                <a:lnTo>
                  <a:pt x="1663212" y="220271"/>
                </a:lnTo>
                <a:lnTo>
                  <a:pt x="1633015" y="186552"/>
                </a:lnTo>
                <a:close/>
              </a:path>
              <a:path extrusionOk="0" h="1876425" w="2045335">
                <a:moveTo>
                  <a:pt x="1806406" y="377423"/>
                </a:moveTo>
                <a:lnTo>
                  <a:pt x="1699802" y="472892"/>
                </a:lnTo>
                <a:lnTo>
                  <a:pt x="1770390" y="472892"/>
                </a:lnTo>
                <a:lnTo>
                  <a:pt x="1837822" y="412503"/>
                </a:lnTo>
                <a:lnTo>
                  <a:pt x="1806406" y="377423"/>
                </a:lnTo>
                <a:close/>
              </a:path>
              <a:path extrusionOk="0" h="1876425" w="2045335">
                <a:moveTo>
                  <a:pt x="1715357" y="112812"/>
                </a:moveTo>
                <a:lnTo>
                  <a:pt x="1669670" y="153727"/>
                </a:lnTo>
                <a:lnTo>
                  <a:pt x="1873114" y="380898"/>
                </a:lnTo>
                <a:lnTo>
                  <a:pt x="1906490" y="351006"/>
                </a:lnTo>
                <a:lnTo>
                  <a:pt x="1757564" y="184710"/>
                </a:lnTo>
                <a:lnTo>
                  <a:pt x="1942964" y="184710"/>
                </a:lnTo>
                <a:lnTo>
                  <a:pt x="1715357" y="112812"/>
                </a:lnTo>
                <a:close/>
              </a:path>
              <a:path extrusionOk="0" h="1876425" w="2045335">
                <a:moveTo>
                  <a:pt x="1697644" y="300522"/>
                </a:moveTo>
                <a:lnTo>
                  <a:pt x="1613178" y="376166"/>
                </a:lnTo>
                <a:lnTo>
                  <a:pt x="1679654" y="376166"/>
                </a:lnTo>
                <a:lnTo>
                  <a:pt x="1727230" y="333559"/>
                </a:lnTo>
                <a:lnTo>
                  <a:pt x="1697644" y="300522"/>
                </a:lnTo>
                <a:close/>
              </a:path>
              <a:path extrusionOk="0" h="1876425" w="2045335">
                <a:moveTo>
                  <a:pt x="1942964" y="184710"/>
                </a:moveTo>
                <a:lnTo>
                  <a:pt x="1757564" y="184710"/>
                </a:lnTo>
                <a:lnTo>
                  <a:pt x="2004931" y="262848"/>
                </a:lnTo>
                <a:lnTo>
                  <a:pt x="2044769" y="227171"/>
                </a:lnTo>
                <a:lnTo>
                  <a:pt x="2008902" y="187120"/>
                </a:lnTo>
                <a:lnTo>
                  <a:pt x="1950595" y="187120"/>
                </a:lnTo>
                <a:lnTo>
                  <a:pt x="1942964" y="184710"/>
                </a:lnTo>
                <a:close/>
              </a:path>
              <a:path extrusionOk="0" h="1876425" w="2045335">
                <a:moveTo>
                  <a:pt x="1841326" y="0"/>
                </a:moveTo>
                <a:lnTo>
                  <a:pt x="1808970" y="28976"/>
                </a:lnTo>
                <a:lnTo>
                  <a:pt x="1950595" y="187120"/>
                </a:lnTo>
                <a:lnTo>
                  <a:pt x="2008902" y="187120"/>
                </a:lnTo>
                <a:lnTo>
                  <a:pt x="184132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>
  <p:cSld name="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title"/>
          </p:nvPr>
        </p:nvSpPr>
        <p:spPr>
          <a:xfrm>
            <a:off x="901064" y="78422"/>
            <a:ext cx="6964680" cy="1120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901064" y="1046798"/>
            <a:ext cx="7331075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/>
          <p:nvPr>
            <p:ph type="title"/>
          </p:nvPr>
        </p:nvSpPr>
        <p:spPr>
          <a:xfrm>
            <a:off x="901064" y="78422"/>
            <a:ext cx="6964680" cy="1120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901064" y="78422"/>
            <a:ext cx="6964680" cy="1120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0" y="5051425"/>
            <a:ext cx="3571875" cy="1806575"/>
          </a:xfrm>
          <a:custGeom>
            <a:rect b="b" l="l" r="r" t="t"/>
            <a:pathLst>
              <a:path extrusionOk="0" h="1806575" w="3571875">
                <a:moveTo>
                  <a:pt x="0" y="0"/>
                </a:moveTo>
                <a:lnTo>
                  <a:pt x="0" y="1806574"/>
                </a:lnTo>
                <a:lnTo>
                  <a:pt x="3571873" y="1806574"/>
                </a:lnTo>
                <a:lnTo>
                  <a:pt x="2042772" y="1"/>
                </a:lnTo>
                <a:lnTo>
                  <a:pt x="0" y="0"/>
                </a:lnTo>
                <a:close/>
              </a:path>
            </a:pathLst>
          </a:custGeom>
          <a:solidFill>
            <a:srgbClr val="FC802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" name="Google Shape;7;p11"/>
          <p:cNvSpPr/>
          <p:nvPr/>
        </p:nvSpPr>
        <p:spPr>
          <a:xfrm>
            <a:off x="-1588" y="5051425"/>
            <a:ext cx="9145905" cy="1806575"/>
          </a:xfrm>
          <a:custGeom>
            <a:rect b="b" l="l" r="r" t="t"/>
            <a:pathLst>
              <a:path extrusionOk="0" h="1806575" w="9145905">
                <a:moveTo>
                  <a:pt x="2040973" y="0"/>
                </a:moveTo>
                <a:lnTo>
                  <a:pt x="0" y="1806574"/>
                </a:lnTo>
                <a:lnTo>
                  <a:pt x="9145586" y="1806574"/>
                </a:lnTo>
                <a:lnTo>
                  <a:pt x="9145586" y="928"/>
                </a:lnTo>
                <a:lnTo>
                  <a:pt x="2040973" y="0"/>
                </a:lnTo>
                <a:close/>
              </a:path>
            </a:pathLst>
          </a:custGeom>
          <a:solidFill>
            <a:srgbClr val="00B1E1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11"/>
          <p:cNvSpPr txBox="1"/>
          <p:nvPr>
            <p:ph type="title"/>
          </p:nvPr>
        </p:nvSpPr>
        <p:spPr>
          <a:xfrm>
            <a:off x="901064" y="78422"/>
            <a:ext cx="6964680" cy="1120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1"/>
          <p:cNvSpPr txBox="1"/>
          <p:nvPr>
            <p:ph idx="1" type="body"/>
          </p:nvPr>
        </p:nvSpPr>
        <p:spPr>
          <a:xfrm>
            <a:off x="901064" y="1046798"/>
            <a:ext cx="7331075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2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 txBox="1"/>
          <p:nvPr>
            <p:ph type="title"/>
          </p:nvPr>
        </p:nvSpPr>
        <p:spPr>
          <a:xfrm>
            <a:off x="901064" y="78422"/>
            <a:ext cx="6964680" cy="1120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0" lvl="0" marL="12700" marR="5080" rtl="0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PERKEMBANGAN TEORI  MANAJEMEN DIMASA MENDATANG</a:t>
            </a:r>
            <a:endParaRPr/>
          </a:p>
        </p:txBody>
      </p: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901064" y="1046798"/>
            <a:ext cx="7331075" cy="1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2700" marR="5080" rtl="0" algn="l">
              <a:lnSpc>
                <a:spcPct val="119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 5 (lima) arah perkembangan Teori Manajemen adalah  Dominan			salah satu muncul sebagai paling berguna  Divergence</a:t>
            </a:r>
            <a:r>
              <a:rPr lang="en-US" u="sng"/>
              <a:t> 		se</a:t>
            </a:r>
            <a:r>
              <a:rPr lang="en-US"/>
              <a:t>tiap aliran berkembang sendiri  Convergence</a:t>
            </a:r>
            <a:r>
              <a:rPr lang="en-US" u="sng"/>
              <a:t> 	</a:t>
            </a:r>
            <a:r>
              <a:rPr lang="en-US"/>
              <a:t>aliran – aliran dapat sepaham namun</a:t>
            </a:r>
            <a:endParaRPr/>
          </a:p>
          <a:p>
            <a:pPr indent="0" lvl="0" marL="35560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kabur</a:t>
            </a:r>
            <a:endParaRPr/>
          </a:p>
        </p:txBody>
      </p:sp>
      <p:sp>
        <p:nvSpPr>
          <p:cNvPr id="104" name="Google Shape;104;p10"/>
          <p:cNvSpPr txBox="1"/>
          <p:nvPr/>
        </p:nvSpPr>
        <p:spPr>
          <a:xfrm>
            <a:off x="901064" y="3010218"/>
            <a:ext cx="852805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Twentieth Century"/>
                <a:ea typeface="Twentieth Century"/>
                <a:cs typeface="Twentieth Century"/>
                <a:sym typeface="Twentieth Century"/>
              </a:rPr>
              <a:t>Sintesa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5" name="Google Shape;105;p10"/>
          <p:cNvSpPr txBox="1"/>
          <p:nvPr/>
        </p:nvSpPr>
        <p:spPr>
          <a:xfrm>
            <a:off x="901064" y="3416618"/>
            <a:ext cx="1446530" cy="36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Twentieth Century"/>
                <a:ea typeface="Twentieth Century"/>
                <a:cs typeface="Twentieth Century"/>
                <a:sym typeface="Twentieth Century"/>
              </a:rPr>
              <a:t>Proliteration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6" name="Google Shape;106;p10"/>
          <p:cNvSpPr txBox="1"/>
          <p:nvPr/>
        </p:nvSpPr>
        <p:spPr>
          <a:xfrm>
            <a:off x="3139538" y="2939098"/>
            <a:ext cx="510159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75565" lvl="0" marL="12700" marR="5080" rtl="0" algn="l">
              <a:lnSpc>
                <a:spcPct val="121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Twentieth Century"/>
                <a:ea typeface="Twentieth Century"/>
                <a:cs typeface="Twentieth Century"/>
                <a:sym typeface="Twentieth Century"/>
              </a:rPr>
              <a:t>masing – masing aliran berintegrasi  kemungkinan muncul aliran lagi misalnya :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7" name="Google Shape;107;p10"/>
          <p:cNvSpPr txBox="1"/>
          <p:nvPr/>
        </p:nvSpPr>
        <p:spPr>
          <a:xfrm>
            <a:off x="1243964" y="3721418"/>
            <a:ext cx="6282690" cy="66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250">
            <a:spAutoFit/>
          </a:bodyPr>
          <a:lstStyle/>
          <a:p>
            <a:pPr indent="0" lvl="0" marL="12700" marR="508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Twentieth Century"/>
                <a:ea typeface="Twentieth Century"/>
                <a:cs typeface="Twentieth Century"/>
                <a:sym typeface="Twentieth Century"/>
              </a:rPr>
              <a:t>aliran akuntansi manajemen, aliran kuantitatif, teknik  industri dllnya.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8" name="Google Shape;108;p10"/>
          <p:cNvSpPr/>
          <p:nvPr/>
        </p:nvSpPr>
        <p:spPr>
          <a:xfrm>
            <a:off x="3276600" y="2247900"/>
            <a:ext cx="76200" cy="76200"/>
          </a:xfrm>
          <a:custGeom>
            <a:rect b="b" l="l" r="r" t="t"/>
            <a:pathLst>
              <a:path extrusionOk="0" h="76200" w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" name="Google Shape;109;p10"/>
          <p:cNvSpPr/>
          <p:nvPr/>
        </p:nvSpPr>
        <p:spPr>
          <a:xfrm>
            <a:off x="3048000" y="2552700"/>
            <a:ext cx="76200" cy="76200"/>
          </a:xfrm>
          <a:custGeom>
            <a:rect b="b" l="l" r="r" t="t"/>
            <a:pathLst>
              <a:path extrusionOk="0" h="76200" w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0" name="Google Shape;110;p10"/>
          <p:cNvSpPr/>
          <p:nvPr/>
        </p:nvSpPr>
        <p:spPr>
          <a:xfrm>
            <a:off x="2362200" y="3657600"/>
            <a:ext cx="660400" cy="0"/>
          </a:xfrm>
          <a:custGeom>
            <a:rect b="b" l="l" r="r" t="t"/>
            <a:pathLst>
              <a:path extrusionOk="0" h="120000" w="660400">
                <a:moveTo>
                  <a:pt x="0" y="0"/>
                </a:moveTo>
                <a:lnTo>
                  <a:pt x="660399" y="0"/>
                </a:lnTo>
              </a:path>
            </a:pathLst>
          </a:custGeom>
          <a:noFill/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" name="Google Shape;111;p10"/>
          <p:cNvSpPr/>
          <p:nvPr/>
        </p:nvSpPr>
        <p:spPr>
          <a:xfrm>
            <a:off x="2971800" y="3619500"/>
            <a:ext cx="76200" cy="76200"/>
          </a:xfrm>
          <a:custGeom>
            <a:rect b="b" l="l" r="r" t="t"/>
            <a:pathLst>
              <a:path extrusionOk="0" h="76200" w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" name="Google Shape;112;p10"/>
          <p:cNvSpPr/>
          <p:nvPr/>
        </p:nvSpPr>
        <p:spPr>
          <a:xfrm>
            <a:off x="1981200" y="3276600"/>
            <a:ext cx="1117600" cy="0"/>
          </a:xfrm>
          <a:custGeom>
            <a:rect b="b" l="l" r="r" t="t"/>
            <a:pathLst>
              <a:path extrusionOk="0" h="120000" w="1117600">
                <a:moveTo>
                  <a:pt x="0" y="0"/>
                </a:moveTo>
                <a:lnTo>
                  <a:pt x="1117599" y="0"/>
                </a:lnTo>
              </a:path>
            </a:pathLst>
          </a:custGeom>
          <a:noFill/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" name="Google Shape;113;p10"/>
          <p:cNvSpPr/>
          <p:nvPr/>
        </p:nvSpPr>
        <p:spPr>
          <a:xfrm>
            <a:off x="3048000" y="3238500"/>
            <a:ext cx="76200" cy="76200"/>
          </a:xfrm>
          <a:custGeom>
            <a:rect b="b" l="l" r="r" t="t"/>
            <a:pathLst>
              <a:path extrusionOk="0" h="76200" w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" name="Google Shape;114;p10"/>
          <p:cNvSpPr/>
          <p:nvPr/>
        </p:nvSpPr>
        <p:spPr>
          <a:xfrm>
            <a:off x="2209799" y="1752600"/>
            <a:ext cx="889000" cy="0"/>
          </a:xfrm>
          <a:custGeom>
            <a:rect b="b" l="l" r="r" t="t"/>
            <a:pathLst>
              <a:path extrusionOk="0" h="120000" w="889000">
                <a:moveTo>
                  <a:pt x="0" y="0"/>
                </a:moveTo>
                <a:lnTo>
                  <a:pt x="888999" y="0"/>
                </a:lnTo>
              </a:path>
            </a:pathLst>
          </a:custGeom>
          <a:noFill/>
          <a:ln cap="flat" cmpd="sng" w="126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" name="Google Shape;115;p10"/>
          <p:cNvSpPr/>
          <p:nvPr/>
        </p:nvSpPr>
        <p:spPr>
          <a:xfrm>
            <a:off x="3048000" y="1714500"/>
            <a:ext cx="76200" cy="76200"/>
          </a:xfrm>
          <a:custGeom>
            <a:rect b="b" l="l" r="r" t="t"/>
            <a:pathLst>
              <a:path extrusionOk="0" h="76200" w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901064" y="17463"/>
            <a:ext cx="614426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Twentieth Century"/>
                <a:ea typeface="Twentieth Century"/>
                <a:cs typeface="Twentieth Century"/>
                <a:sym typeface="Twentieth Century"/>
              </a:rPr>
              <a:t>LATAR	BELAKANG	SEJARAH  MANAJEMEN</a:t>
            </a:r>
            <a:endParaRPr sz="4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901064" y="1398588"/>
            <a:ext cx="7340600" cy="3472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9375">
            <a:spAutoFit/>
          </a:bodyPr>
          <a:lstStyle/>
          <a:p>
            <a:pPr indent="-342900" lvl="0" marL="355600" marR="391795" rtl="0" algn="l">
              <a:lnSpc>
                <a:spcPct val="682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AutoNum type="alphaLcParenR"/>
            </a:pPr>
            <a:r>
              <a:rPr lang="en-US" sz="1800"/>
              <a:t>	</a:t>
            </a:r>
            <a:r>
              <a:rPr b="1" lang="en-US" sz="2200">
                <a:latin typeface="Twentieth Century"/>
                <a:ea typeface="Twentieth Century"/>
                <a:cs typeface="Twentieth Century"/>
                <a:sym typeface="Twentieth Century"/>
              </a:rPr>
              <a:t>Mempelajari sejarah manajemen membantu memahami  teori dan praktek bagaimana adanya sekarang.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55600" marR="111125" rtl="0" algn="l">
              <a:lnSpc>
                <a:spcPct val="72000"/>
              </a:lnSpc>
              <a:spcBef>
                <a:spcPts val="695"/>
              </a:spcBef>
              <a:spcAft>
                <a:spcPts val="0"/>
              </a:spcAft>
              <a:buSzPts val="1800"/>
              <a:buFont typeface="Twentieth Century"/>
              <a:buAutoNum type="alphaLcParenR"/>
            </a:pPr>
            <a:r>
              <a:rPr lang="en-US" sz="1800"/>
              <a:t>	</a:t>
            </a:r>
            <a:r>
              <a:rPr b="1" lang="en-US" sz="2200">
                <a:latin typeface="Twentieth Century"/>
                <a:ea typeface="Twentieth Century"/>
                <a:cs typeface="Twentieth Century"/>
                <a:sym typeface="Twentieth Century"/>
              </a:rPr>
              <a:t>Konsep – konsep manajemen sekarang telah berkembang  sepanjang waktu.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9250" lvl="0" marL="361315" marR="0" rtl="0" algn="l">
              <a:lnSpc>
                <a:spcPct val="101363"/>
              </a:lnSpc>
              <a:spcBef>
                <a:spcPts val="0"/>
              </a:spcBef>
              <a:spcAft>
                <a:spcPts val="0"/>
              </a:spcAft>
              <a:buSzPts val="2200"/>
              <a:buFont typeface="Twentieth Century"/>
              <a:buAutoNum type="alphaLcParenR"/>
            </a:pPr>
            <a:r>
              <a:rPr b="1" lang="en-US" sz="2200">
                <a:latin typeface="Twentieth Century"/>
                <a:ea typeface="Twentieth Century"/>
                <a:cs typeface="Twentieth Century"/>
                <a:sym typeface="Twentieth Century"/>
              </a:rPr>
              <a:t>Konsep – konsep manajemen sekarang ini merupakan hasil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355600" marR="698500" rtl="0" algn="l">
              <a:lnSpc>
                <a:spcPct val="68200"/>
              </a:lnSpc>
              <a:spcBef>
                <a:spcPts val="470"/>
              </a:spcBef>
              <a:spcAft>
                <a:spcPts val="0"/>
              </a:spcAft>
              <a:buNone/>
            </a:pPr>
            <a:r>
              <a:rPr b="1" lang="en-US" sz="2200">
                <a:latin typeface="Twentieth Century"/>
                <a:ea typeface="Twentieth Century"/>
                <a:cs typeface="Twentieth Century"/>
                <a:sym typeface="Twentieth Century"/>
              </a:rPr>
              <a:t>dari perkembangan, pengujian, modifikasi, pengujian  ulang terus – menerus dllnya.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84810" lvl="0" marL="396875" marR="0" rtl="0" algn="l">
              <a:lnSpc>
                <a:spcPct val="100909"/>
              </a:lnSpc>
              <a:spcBef>
                <a:spcPts val="60"/>
              </a:spcBef>
              <a:spcAft>
                <a:spcPts val="0"/>
              </a:spcAft>
              <a:buSzPts val="2200"/>
              <a:buFont typeface="Twentieth Century"/>
              <a:buAutoNum type="alphaLcParenR" startAt="4"/>
            </a:pPr>
            <a:r>
              <a:rPr b="1" lang="en-US" sz="2200">
                <a:latin typeface="Twentieth Century"/>
                <a:ea typeface="Twentieth Century"/>
                <a:cs typeface="Twentieth Century"/>
                <a:sym typeface="Twentieth Century"/>
              </a:rPr>
              <a:t>Sumbangan penting sebelum abad ke – 20 bagi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355600" marR="0" rtl="0" algn="l">
              <a:lnSpc>
                <a:spcPct val="8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Twentieth Century"/>
                <a:ea typeface="Twentieth Century"/>
                <a:cs typeface="Twentieth Century"/>
                <a:sym typeface="Twentieth Century"/>
              </a:rPr>
              <a:t>manajemen mencakup pembagunan	piramida – piramida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355600" marR="0" rtl="0" algn="l">
              <a:lnSpc>
                <a:spcPct val="8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Twentieth Century"/>
                <a:ea typeface="Twentieth Century"/>
                <a:cs typeface="Twentieth Century"/>
                <a:sym typeface="Twentieth Century"/>
              </a:rPr>
              <a:t>mesir, tulisan – tulisan Adam Smith tentang pembagian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355600" marR="0" rtl="0" algn="l">
              <a:lnSpc>
                <a:spcPct val="8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Twentieth Century"/>
                <a:ea typeface="Twentieth Century"/>
                <a:cs typeface="Twentieth Century"/>
                <a:sym typeface="Twentieth Century"/>
              </a:rPr>
              <a:t>kerja dan Revolusi Industri (hadirnya tenaga mesin,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355600" marR="0" rtl="0" algn="l">
              <a:lnSpc>
                <a:spcPct val="84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Twentieth Century"/>
                <a:ea typeface="Twentieth Century"/>
                <a:cs typeface="Twentieth Century"/>
                <a:sym typeface="Twentieth Century"/>
              </a:rPr>
              <a:t>produksi masal) yang semuanya ini menuntut keterampilan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355600" marR="0" rtl="0" algn="l">
              <a:lnSpc>
                <a:spcPct val="100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Twentieth Century"/>
                <a:ea typeface="Twentieth Century"/>
                <a:cs typeface="Twentieth Century"/>
                <a:sym typeface="Twentieth Century"/>
              </a:rPr>
              <a:t>– keterampilan manajemen.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type="title"/>
          </p:nvPr>
        </p:nvSpPr>
        <p:spPr>
          <a:xfrm>
            <a:off x="901064" y="413702"/>
            <a:ext cx="426212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TEORI MANAJEMEN KLASIK</a:t>
            </a: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1" name="Google Shape;61;p3"/>
          <p:cNvSpPr txBox="1"/>
          <p:nvPr/>
        </p:nvSpPr>
        <p:spPr>
          <a:xfrm>
            <a:off x="901064" y="1031558"/>
            <a:ext cx="2647950" cy="16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3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Manajemen ilmiah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12700" marR="5080" rtl="0" algn="l">
              <a:lnSpc>
                <a:spcPct val="13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Twentieth Century"/>
                <a:ea typeface="Twentieth Century"/>
                <a:cs typeface="Twentieth Century"/>
                <a:sym typeface="Twentieth Century"/>
              </a:rPr>
              <a:t>Teori administrasi umum  Pendekatan kuantitatif  Perilaku organisasi</a:t>
            </a:r>
            <a:endParaRPr sz="20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>
            <p:ph type="title"/>
          </p:nvPr>
        </p:nvSpPr>
        <p:spPr>
          <a:xfrm>
            <a:off x="901064" y="413702"/>
            <a:ext cx="324294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MANAJEMEN ILMIAH</a:t>
            </a: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901064" y="1133158"/>
            <a:ext cx="6533515" cy="277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342900" lvl="0" marL="355600" marR="5080" rtl="0" algn="just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adalah penggunaan metode – metode ilmiah untuk  merumuskan satu – satunya jalan terbaik untuk  menyelesaikan suatu pekerjaan.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60325" rtl="0" algn="just">
              <a:lnSpc>
                <a:spcPct val="99000"/>
              </a:lnSpc>
              <a:spcBef>
                <a:spcPts val="1560"/>
              </a:spcBef>
              <a:spcAft>
                <a:spcPts val="0"/>
              </a:spcAft>
              <a:buNone/>
            </a:pPr>
            <a:r>
              <a:rPr b="1"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Tokoh Manajemen Ilmiah adalah, Frederick Taylor  terkenal dengan bukunya </a:t>
            </a:r>
            <a:r>
              <a:rPr b="1" lang="en-US" sz="2400">
                <a:latin typeface="MS PGothic"/>
                <a:ea typeface="MS PGothic"/>
                <a:cs typeface="MS PGothic"/>
                <a:sym typeface="MS PGothic"/>
              </a:rPr>
              <a:t>“</a:t>
            </a:r>
            <a:r>
              <a:rPr b="1"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Principle of Scientific  Management</a:t>
            </a:r>
            <a:r>
              <a:rPr b="1" lang="en-US" sz="2400">
                <a:latin typeface="MS PGothic"/>
                <a:ea typeface="MS PGothic"/>
                <a:cs typeface="MS PGothic"/>
                <a:sym typeface="MS PGothic"/>
              </a:rPr>
              <a:t>”</a:t>
            </a:r>
            <a:r>
              <a:rPr b="1" lang="en-US" sz="2400"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/>
          <p:nvPr>
            <p:ph type="title"/>
          </p:nvPr>
        </p:nvSpPr>
        <p:spPr>
          <a:xfrm>
            <a:off x="535939" y="254160"/>
            <a:ext cx="7926070" cy="1120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114300" lvl="0" marL="12700" marR="5080" rtl="0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PRINSIP MANAJEMEN MENURUT TYLOR  ADALAH :</a:t>
            </a:r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535939" y="1826259"/>
            <a:ext cx="7696200" cy="410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0">
            <a:spAutoFit/>
          </a:bodyPr>
          <a:lstStyle/>
          <a:p>
            <a:pPr indent="-342900" lvl="0" marL="355600" marR="653415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AutoNum type="arabicParenR"/>
            </a:pPr>
            <a:r>
              <a:rPr lang="en-US" sz="1800"/>
              <a:t>	</a:t>
            </a:r>
            <a:r>
              <a:rPr b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Pengembangan metode – metode kerja yang  terbaik.</a:t>
            </a: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55600" marR="5080" rtl="0" algn="l">
              <a:lnSpc>
                <a:spcPct val="107142"/>
              </a:lnSpc>
              <a:spcBef>
                <a:spcPts val="800"/>
              </a:spcBef>
              <a:spcAft>
                <a:spcPts val="0"/>
              </a:spcAft>
              <a:buSzPts val="1800"/>
              <a:buFont typeface="Twentieth Century"/>
              <a:buAutoNum type="arabicParenR"/>
            </a:pPr>
            <a:r>
              <a:rPr lang="en-US" sz="1800"/>
              <a:t>	</a:t>
            </a:r>
            <a:r>
              <a:rPr b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Pilihlah dan latihlah serta ajari dan kembangkan  para pekerja.</a:t>
            </a: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55600" marR="130810" rtl="0" algn="l">
              <a:lnSpc>
                <a:spcPct val="90500"/>
              </a:lnSpc>
              <a:spcBef>
                <a:spcPts val="720"/>
              </a:spcBef>
              <a:spcAft>
                <a:spcPts val="0"/>
              </a:spcAft>
              <a:buSzPts val="1800"/>
              <a:buFont typeface="Twentieth Century"/>
              <a:buAutoNum type="arabicParenR"/>
            </a:pPr>
            <a:r>
              <a:rPr lang="en-US" sz="1800"/>
              <a:t>	</a:t>
            </a:r>
            <a:r>
              <a:rPr b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Kerjasama yang harmonis antara pimpinan dan  para pekerja meliputi pembagian kerja dan  tanggung jawab pimpinan untuk merencanakan  pekerjaan, untuk menjamin bahwa semua  pekerjaan dilaksanakan sesuai dengan prinsip –  prinsip ilmu yang telah dikembangkan.</a:t>
            </a: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"/>
          <p:cNvSpPr txBox="1"/>
          <p:nvPr>
            <p:ph type="title"/>
          </p:nvPr>
        </p:nvSpPr>
        <p:spPr>
          <a:xfrm>
            <a:off x="901064" y="78422"/>
            <a:ext cx="5892165" cy="1120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0" lvl="0" marL="12700" marR="5080" rtl="0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TEORI ORGANISASI KLASIK  (TEORI ADMINISTRASI UMUM)</a:t>
            </a:r>
            <a:endParaRPr/>
          </a:p>
        </p:txBody>
      </p:sp>
      <p:sp>
        <p:nvSpPr>
          <p:cNvPr id="79" name="Google Shape;79;p6"/>
          <p:cNvSpPr txBox="1"/>
          <p:nvPr/>
        </p:nvSpPr>
        <p:spPr>
          <a:xfrm>
            <a:off x="535939" y="1545589"/>
            <a:ext cx="8028940" cy="4554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186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Twentieth Century"/>
                <a:ea typeface="Twentieth Century"/>
                <a:cs typeface="Twentieth Century"/>
                <a:sym typeface="Twentieth Century"/>
              </a:rPr>
              <a:t>Henry Fayol, (Administrasi Industri &amp; Umum)</a:t>
            </a:r>
            <a:endParaRPr sz="23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609600" lvl="0" marL="621665" marR="1146175" rtl="0" algn="l">
              <a:lnSpc>
                <a:spcPct val="68800"/>
              </a:lnSpc>
              <a:spcBef>
                <a:spcPts val="830"/>
              </a:spcBef>
              <a:spcAft>
                <a:spcPts val="0"/>
              </a:spcAft>
              <a:buNone/>
            </a:pPr>
            <a:r>
              <a:rPr b="1" lang="en-US" sz="2300">
                <a:latin typeface="Twentieth Century"/>
                <a:ea typeface="Twentieth Century"/>
                <a:cs typeface="Twentieth Century"/>
                <a:sym typeface="Twentieth Century"/>
              </a:rPr>
              <a:t>- menggambarkan manajemen sebagai suatu rangkaian  universal fungsi – fungsi yang mencakup :</a:t>
            </a:r>
            <a:endParaRPr sz="23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609600" lvl="0" marL="621665" marR="1484630" rtl="0" algn="l">
              <a:lnSpc>
                <a:spcPct val="725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-US" sz="2300">
                <a:latin typeface="Twentieth Century"/>
                <a:ea typeface="Twentieth Century"/>
                <a:cs typeface="Twentieth Century"/>
                <a:sym typeface="Twentieth Century"/>
              </a:rPr>
              <a:t>perencanaan, pengorganisasian, pemberian perintah,  pengkoordinasian dan pengawasan.</a:t>
            </a:r>
            <a:endParaRPr sz="23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t/>
            </a:r>
            <a:endParaRPr sz="2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latin typeface="Twentieth Century"/>
                <a:ea typeface="Twentieth Century"/>
                <a:cs typeface="Twentieth Century"/>
                <a:sym typeface="Twentieth Century"/>
              </a:rPr>
              <a:t>Max Weber (Birokrasi)</a:t>
            </a:r>
            <a:endParaRPr sz="23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609600" lvl="0" marL="621665" marR="5080" rtl="0" algn="l">
              <a:lnSpc>
                <a:spcPct val="69700"/>
              </a:lnSpc>
              <a:spcBef>
                <a:spcPts val="880"/>
              </a:spcBef>
              <a:spcAft>
                <a:spcPts val="0"/>
              </a:spcAft>
              <a:buNone/>
            </a:pPr>
            <a:r>
              <a:rPr b="1" lang="en-US" sz="2300">
                <a:latin typeface="Twentieth Century"/>
                <a:ea typeface="Twentieth Century"/>
                <a:cs typeface="Twentieth Century"/>
                <a:sym typeface="Twentieth Century"/>
              </a:rPr>
              <a:t>-mengembangkan suatu teori struktur otoritas dan  menggambarkan kegiatan organisasi yang didasarkan pada  hubungan – hubungan otoritas dan ia melukiskan suatu tipe  organisasi yang disebutnya </a:t>
            </a:r>
            <a:r>
              <a:rPr b="1" lang="en-US" sz="2300">
                <a:latin typeface="MS PGothic"/>
                <a:ea typeface="MS PGothic"/>
                <a:cs typeface="MS PGothic"/>
                <a:sym typeface="MS PGothic"/>
              </a:rPr>
              <a:t>“</a:t>
            </a:r>
            <a:r>
              <a:rPr b="1" lang="en-US" sz="2300" u="sng">
                <a:latin typeface="Twentieth Century"/>
                <a:ea typeface="Twentieth Century"/>
                <a:cs typeface="Twentieth Century"/>
                <a:sym typeface="Twentieth Century"/>
              </a:rPr>
              <a:t>Birokras</a:t>
            </a:r>
            <a:r>
              <a:rPr b="1" lang="en-US" sz="2300">
                <a:latin typeface="Twentieth Century"/>
                <a:ea typeface="Twentieth Century"/>
                <a:cs typeface="Twentieth Century"/>
                <a:sym typeface="Twentieth Century"/>
              </a:rPr>
              <a:t>i</a:t>
            </a:r>
            <a:r>
              <a:rPr b="1" lang="en-US" sz="2300">
                <a:latin typeface="MS PGothic"/>
                <a:ea typeface="MS PGothic"/>
                <a:cs typeface="MS PGothic"/>
                <a:sym typeface="MS PGothic"/>
              </a:rPr>
              <a:t>” </a:t>
            </a:r>
            <a:r>
              <a:rPr b="1" lang="en-US" sz="2300">
                <a:latin typeface="Twentieth Century"/>
                <a:ea typeface="Twentieth Century"/>
                <a:cs typeface="Twentieth Century"/>
                <a:sym typeface="Twentieth Century"/>
              </a:rPr>
              <a:t>(yaitu suatu sistem  yang dicirikan oleh pembagian kerja, hierarki yang  dirumuskan dengan tegas, peraturan – peraturan dan  ketetapan – ketetapan yang terinci dan hubungan –  hubungan yang impersonal (hubungan – hubungan bukan  pribadi).</a:t>
            </a:r>
            <a:endParaRPr sz="23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 txBox="1"/>
          <p:nvPr>
            <p:ph type="title"/>
          </p:nvPr>
        </p:nvSpPr>
        <p:spPr>
          <a:xfrm>
            <a:off x="901064" y="78422"/>
            <a:ext cx="6964680" cy="1120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0" lvl="0" marL="12700" marR="5080" rtl="0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ALIRAN HUBUNGAN MANUSIAWI  (PERILAKU ORGANISASI)</a:t>
            </a:r>
            <a:endParaRPr/>
          </a:p>
        </p:txBody>
      </p:sp>
      <p:sp>
        <p:nvSpPr>
          <p:cNvPr id="85" name="Google Shape;85;p7"/>
          <p:cNvSpPr txBox="1"/>
          <p:nvPr/>
        </p:nvSpPr>
        <p:spPr>
          <a:xfrm>
            <a:off x="980089" y="2537868"/>
            <a:ext cx="7183800" cy="3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0">
            <a:spAutoFit/>
          </a:bodyPr>
          <a:lstStyle/>
          <a:p>
            <a:pPr indent="-204470" lvl="0" marL="204470" marR="5080" rtl="0" algn="l">
              <a:lnSpc>
                <a:spcPct val="79100"/>
              </a:lnSpc>
              <a:spcBef>
                <a:spcPts val="0"/>
              </a:spcBef>
              <a:spcAft>
                <a:spcPts val="0"/>
              </a:spcAft>
              <a:buSzPts val="2600"/>
              <a:buFont typeface="Twentieth Century"/>
              <a:buChar char="-"/>
            </a:pPr>
            <a:r>
              <a:rPr b="1" lang="en-US" sz="2600">
                <a:latin typeface="Twentieth Century"/>
                <a:ea typeface="Twentieth Century"/>
                <a:cs typeface="Twentieth Century"/>
                <a:sym typeface="Twentieth Century"/>
              </a:rPr>
              <a:t>Aliran ini muncul karena ketidakpuasan bahwa  yang dikemukakan pendekatan klasik tidak  sepenuhnya menghasilkan efisiensi produksi dan  keharmonisan kerja.</a:t>
            </a:r>
            <a:endParaRPr sz="26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04470" lvl="0" marL="204470" marR="571500" rtl="0" algn="l">
              <a:lnSpc>
                <a:spcPct val="96153"/>
              </a:lnSpc>
              <a:spcBef>
                <a:spcPts val="780"/>
              </a:spcBef>
              <a:spcAft>
                <a:spcPts val="0"/>
              </a:spcAft>
              <a:buSzPts val="2600"/>
              <a:buFont typeface="Twentieth Century"/>
              <a:buChar char="-"/>
            </a:pPr>
            <a:r>
              <a:rPr b="1" lang="en-US" sz="2600">
                <a:latin typeface="Twentieth Century"/>
                <a:ea typeface="Twentieth Century"/>
                <a:cs typeface="Twentieth Century"/>
                <a:sym typeface="Twentieth Century"/>
              </a:rPr>
              <a:t>Para manajer masih menghadapi kesulitan –  kesulitan dan frustasi karena karyawan tidak  selalu mengikuti pola – pola perilaku yang  rasional.</a:t>
            </a:r>
            <a:endParaRPr sz="26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04470" lvl="0" marL="204470" marR="335280" rtl="0" algn="l">
              <a:lnSpc>
                <a:spcPct val="96153"/>
              </a:lnSpc>
              <a:spcBef>
                <a:spcPts val="800"/>
              </a:spcBef>
              <a:spcAft>
                <a:spcPts val="0"/>
              </a:spcAft>
              <a:buSzPts val="2600"/>
              <a:buFont typeface="Twentieth Century"/>
              <a:buChar char="-"/>
            </a:pPr>
            <a:r>
              <a:rPr b="1" lang="en-US" sz="2600">
                <a:latin typeface="Twentieth Century"/>
                <a:ea typeface="Twentieth Century"/>
                <a:cs typeface="Twentieth Century"/>
                <a:sym typeface="Twentieth Century"/>
              </a:rPr>
              <a:t>Sisi perilaku manusia dalam organisasi menjadi  penting.</a:t>
            </a:r>
            <a:endParaRPr sz="26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/>
          <p:nvPr>
            <p:ph type="title"/>
          </p:nvPr>
        </p:nvSpPr>
        <p:spPr>
          <a:xfrm>
            <a:off x="901064" y="78422"/>
            <a:ext cx="6964680" cy="1120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0" lvl="0" marL="12700" marR="5080" rtl="0" algn="l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TOKOH – TOKOH ALIRAN PERILAKU  MANUSIA, ADALAH :</a:t>
            </a:r>
            <a:endParaRPr/>
          </a:p>
        </p:txBody>
      </p:sp>
      <p:sp>
        <p:nvSpPr>
          <p:cNvPr id="91" name="Google Shape;91;p8"/>
          <p:cNvSpPr txBox="1"/>
          <p:nvPr/>
        </p:nvSpPr>
        <p:spPr>
          <a:xfrm>
            <a:off x="901064" y="1067118"/>
            <a:ext cx="7094220" cy="3469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125">
            <a:spAutoFit/>
          </a:bodyPr>
          <a:lstStyle/>
          <a:p>
            <a:pPr indent="-342900" lvl="0" marL="355600" marR="676275" rtl="0" algn="l">
              <a:lnSpc>
                <a:spcPct val="76900"/>
              </a:lnSpc>
              <a:spcBef>
                <a:spcPts val="0"/>
              </a:spcBef>
              <a:spcAft>
                <a:spcPts val="0"/>
              </a:spcAft>
              <a:buSzPts val="1800"/>
              <a:buFont typeface="Twentieth Century"/>
              <a:buAutoNum type="arabicPeriod"/>
            </a:pPr>
            <a:r>
              <a:rPr lang="en-US" sz="1800"/>
              <a:t>	</a:t>
            </a:r>
            <a:r>
              <a:rPr b="1" lang="en-US" sz="2600">
                <a:latin typeface="Twentieth Century"/>
                <a:ea typeface="Twentieth Century"/>
                <a:cs typeface="Twentieth Century"/>
                <a:sym typeface="Twentieth Century"/>
              </a:rPr>
              <a:t>Hugo Munsterberg	(Bapak Psychology and  Industrial Efficiency)</a:t>
            </a:r>
            <a:endParaRPr sz="26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55600" marR="384175" rtl="0" algn="l">
              <a:lnSpc>
                <a:spcPct val="96153"/>
              </a:lnSpc>
              <a:spcBef>
                <a:spcPts val="780"/>
              </a:spcBef>
              <a:spcAft>
                <a:spcPts val="0"/>
              </a:spcAft>
              <a:buSzPts val="2600"/>
              <a:buFont typeface="Twentieth Century"/>
              <a:buAutoNum type="arabicPeriod"/>
            </a:pPr>
            <a:r>
              <a:rPr b="1" lang="en-US" sz="2600">
                <a:latin typeface="Twentieth Century"/>
                <a:ea typeface="Twentieth Century"/>
                <a:cs typeface="Twentieth Century"/>
                <a:sym typeface="Twentieth Century"/>
              </a:rPr>
              <a:t>Chester Barnard	(gagasan – gagasannya dari  sudut pandang perilaku organisasi)</a:t>
            </a:r>
            <a:endParaRPr sz="26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55600" marR="5080" rtl="0" algn="l">
              <a:lnSpc>
                <a:spcPct val="96153"/>
              </a:lnSpc>
              <a:spcBef>
                <a:spcPts val="800"/>
              </a:spcBef>
              <a:spcAft>
                <a:spcPts val="0"/>
              </a:spcAft>
              <a:buSzPts val="1800"/>
              <a:buFont typeface="Twentieth Century"/>
              <a:buAutoNum type="arabicPeriod"/>
            </a:pPr>
            <a:r>
              <a:rPr lang="en-US" sz="1800"/>
              <a:t>	</a:t>
            </a:r>
            <a:r>
              <a:rPr b="1" lang="en-US" sz="2600">
                <a:latin typeface="Twentieth Century"/>
                <a:ea typeface="Twentieth Century"/>
                <a:cs typeface="Twentieth Century"/>
                <a:sym typeface="Twentieth Century"/>
              </a:rPr>
              <a:t>Elton Mayo	(berkaitan dengan percobaan –  percobaan Hawthorne yaitu serangkaian  penelitian yang diselenggarakan antara tahun  1920 – 1930 – an yang memberikan wawasan –  wawasan baru kepada perilaku individu dan  kelompok).</a:t>
            </a:r>
            <a:endParaRPr sz="26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/>
          <p:nvPr>
            <p:ph type="title"/>
          </p:nvPr>
        </p:nvSpPr>
        <p:spPr>
          <a:xfrm>
            <a:off x="901064" y="413702"/>
            <a:ext cx="482727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latin typeface="Twentieth Century"/>
                <a:ea typeface="Twentieth Century"/>
                <a:cs typeface="Twentieth Century"/>
                <a:sym typeface="Twentieth Century"/>
              </a:rPr>
              <a:t>ALIRAN MANAJEMEN MODERN</a:t>
            </a:r>
            <a:endParaRPr sz="28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7" name="Google Shape;97;p9"/>
          <p:cNvSpPr txBox="1"/>
          <p:nvPr/>
        </p:nvSpPr>
        <p:spPr>
          <a:xfrm>
            <a:off x="901064" y="1046798"/>
            <a:ext cx="699135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1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Twentieth Century"/>
                <a:ea typeface="Twentieth Century"/>
                <a:cs typeface="Twentieth Century"/>
                <a:sym typeface="Twentieth Century"/>
              </a:rPr>
              <a:t>Masa manajemen modern berkembang melalui 2 jalur :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0515" lvl="0" marL="32258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SzPts val="2200"/>
              <a:buFont typeface="Twentieth Century"/>
              <a:buAutoNum type="arabicParenR"/>
            </a:pPr>
            <a:r>
              <a:rPr b="1" lang="en-US" sz="2200">
                <a:latin typeface="Twentieth Century"/>
                <a:ea typeface="Twentieth Century"/>
                <a:cs typeface="Twentieth Century"/>
                <a:sym typeface="Twentieth Century"/>
              </a:rPr>
              <a:t>Aliran perilaku organisasi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0515" lvl="0" marL="32258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Font typeface="Twentieth Century"/>
              <a:buAutoNum type="arabicParenR"/>
            </a:pPr>
            <a:r>
              <a:rPr b="1" lang="en-US" sz="2200">
                <a:latin typeface="Twentieth Century"/>
                <a:ea typeface="Twentieth Century"/>
                <a:cs typeface="Twentieth Century"/>
                <a:sym typeface="Twentieth Century"/>
              </a:rPr>
              <a:t>Aliran atas manajemen ilmiah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3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Twentieth Century"/>
                <a:ea typeface="Twentieth Century"/>
                <a:cs typeface="Twentieth Century"/>
                <a:sym typeface="Twentieth Century"/>
              </a:rPr>
              <a:t>Tokoh – tokoh aliran ini antara lain :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22580" lvl="0" marL="322580" marR="932814" rtl="0" algn="l">
              <a:lnSpc>
                <a:spcPct val="109090"/>
              </a:lnSpc>
              <a:spcBef>
                <a:spcPts val="740"/>
              </a:spcBef>
              <a:spcAft>
                <a:spcPts val="0"/>
              </a:spcAft>
              <a:buSzPts val="2200"/>
              <a:buFont typeface="Twentieth Century"/>
              <a:buAutoNum type="alphaLcParenR"/>
            </a:pPr>
            <a:r>
              <a:rPr b="1" lang="en-US" sz="2200">
                <a:latin typeface="Twentieth Century"/>
                <a:ea typeface="Twentieth Century"/>
                <a:cs typeface="Twentieth Century"/>
                <a:sym typeface="Twentieth Century"/>
              </a:rPr>
              <a:t>Abraham Maslow, terkenal dengan Teori Hierarki  Kebutuhan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10515" lvl="0" marL="32258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00"/>
              <a:buFont typeface="Twentieth Century"/>
              <a:buAutoNum type="alphaLcParenR"/>
            </a:pPr>
            <a:r>
              <a:rPr b="1" lang="en-US" sz="2200">
                <a:latin typeface="Twentieth Century"/>
                <a:ea typeface="Twentieth Century"/>
                <a:cs typeface="Twentieth Century"/>
                <a:sym typeface="Twentieth Century"/>
              </a:rPr>
              <a:t>Douglas Mc Gregor, terkenal dengan Teori X dan Teori Y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74955" lvl="0" marL="28702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00"/>
              <a:buFont typeface="Twentieth Century"/>
              <a:buAutoNum type="alphaLcParenR"/>
            </a:pPr>
            <a:r>
              <a:rPr b="1" lang="en-US" sz="2200">
                <a:latin typeface="Twentieth Century"/>
                <a:ea typeface="Twentieth Century"/>
                <a:cs typeface="Twentieth Century"/>
                <a:sym typeface="Twentieth Century"/>
              </a:rPr>
              <a:t>Frederick Herzberg, terkenal dengan teori motivasi Higien</a:t>
            </a:r>
            <a:endParaRPr sz="22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2020-02-02T15:43:57Z</dcterms:created>
</cp:coreProperties>
</file>