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  <p:sldMasterId id="2147483660" r:id="rId6"/>
    <p:sldMasterId id="2147483661" r:id="rId7"/>
    <p:sldMasterId id="2147483662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</p:sldIdLst>
  <p:sldSz cy="6858000" cx="9144000"/>
  <p:notesSz cx="6858000" cy="9144000"/>
  <p:embeddedFontLst>
    <p:embeddedFont>
      <p:font typeface="Constantia"/>
      <p:regular r:id="rId17"/>
      <p:bold r:id="rId18"/>
      <p:italic r:id="rId19"/>
      <p:boldItalic r:id="rId20"/>
    </p:embeddedFon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5B0C09-04B8-41B5-BE0F-35707F15D5E4}">
  <a:tblStyle styleId="{4C5B0C09-04B8-41B5-BE0F-35707F15D5E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nstantia-boldItalic.fntdata"/><Relationship Id="rId11" Type="http://schemas.openxmlformats.org/officeDocument/2006/relationships/slide" Target="slides/slide2.xml"/><Relationship Id="rId22" Type="http://schemas.openxmlformats.org/officeDocument/2006/relationships/font" Target="fonts/CenturyGothic-bold.fntdata"/><Relationship Id="rId10" Type="http://schemas.openxmlformats.org/officeDocument/2006/relationships/slide" Target="slides/slide1.xml"/><Relationship Id="rId21" Type="http://schemas.openxmlformats.org/officeDocument/2006/relationships/font" Target="fonts/CenturyGothic-regular.fntdata"/><Relationship Id="rId13" Type="http://schemas.openxmlformats.org/officeDocument/2006/relationships/slide" Target="slides/slide4.xml"/><Relationship Id="rId24" Type="http://schemas.openxmlformats.org/officeDocument/2006/relationships/font" Target="fonts/CenturyGothic-boldItalic.fntdata"/><Relationship Id="rId12" Type="http://schemas.openxmlformats.org/officeDocument/2006/relationships/slide" Target="slides/slide3.xml"/><Relationship Id="rId23" Type="http://schemas.openxmlformats.org/officeDocument/2006/relationships/font" Target="fonts/CenturyGothic-italic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font" Target="fonts/Constantia-regular.fntdata"/><Relationship Id="rId16" Type="http://schemas.openxmlformats.org/officeDocument/2006/relationships/slide" Target="slides/slide7.xml"/><Relationship Id="rId5" Type="http://schemas.openxmlformats.org/officeDocument/2006/relationships/slideMaster" Target="slideMasters/slideMaster1.xml"/><Relationship Id="rId19" Type="http://schemas.openxmlformats.org/officeDocument/2006/relationships/font" Target="fonts/Constantia-italic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Constantia-bold.fntdata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57200" y="3699804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lt2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0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00"/>
              </a:spcBef>
              <a:spcAft>
                <a:spcPts val="0"/>
              </a:spcAft>
              <a:buSzPts val="1530"/>
              <a:buNone/>
              <a:defRPr/>
            </a:lvl4pPr>
            <a:lvl5pPr lvl="4" algn="ctr">
              <a:spcBef>
                <a:spcPts val="338"/>
              </a:spcBef>
              <a:spcAft>
                <a:spcPts val="0"/>
              </a:spcAft>
              <a:buSzPts val="1530"/>
              <a:buNone/>
              <a:defRPr/>
            </a:lvl5pPr>
            <a:lvl6pPr lvl="5" algn="ctr">
              <a:spcBef>
                <a:spcPts val="340"/>
              </a:spcBef>
              <a:spcAft>
                <a:spcPts val="0"/>
              </a:spcAft>
              <a:buSzPts val="1530"/>
              <a:buNone/>
              <a:defRPr/>
            </a:lvl6pPr>
            <a:lvl7pPr lvl="6" algn="ctr">
              <a:spcBef>
                <a:spcPts val="340"/>
              </a:spcBef>
              <a:spcAft>
                <a:spcPts val="0"/>
              </a:spcAft>
              <a:buSzPts val="1530"/>
              <a:buNone/>
              <a:defRPr/>
            </a:lvl7pPr>
            <a:lvl8pPr lvl="7" algn="ctr">
              <a:spcBef>
                <a:spcPts val="340"/>
              </a:spcBef>
              <a:spcAft>
                <a:spcPts val="0"/>
              </a:spcAft>
              <a:buSzPts val="1530"/>
              <a:buNone/>
              <a:defRPr/>
            </a:lvl8pPr>
            <a:lvl9pPr lvl="8" algn="ctr">
              <a:spcBef>
                <a:spcPts val="340"/>
              </a:spcBef>
              <a:spcAft>
                <a:spcPts val="0"/>
              </a:spcAft>
              <a:buSzPts val="153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457200" y="1433732"/>
            <a:ext cx="83058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4800">
                <a:solidFill>
                  <a:srgbClr val="F9F9F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685800" y="3505200"/>
            <a:ext cx="7924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4800"/>
              <a:buFont typeface="Constantia"/>
              <a:buNone/>
              <a:defRPr b="0" sz="4800">
                <a:solidFill>
                  <a:srgbClr val="F9F9F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685800" y="4958864"/>
            <a:ext cx="7924800" cy="984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36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19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38"/>
              </a:spcBef>
              <a:spcAft>
                <a:spcPts val="0"/>
              </a:spcAft>
              <a:buSzPts val="1190"/>
              <a:buNone/>
              <a:defRPr sz="1400">
                <a:solidFill>
                  <a:schemeClr val="lt1"/>
                </a:solidFill>
              </a:defRPr>
            </a:lvl5pPr>
            <a:lvl6pPr indent="-325754" lvl="5" marL="27432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6pPr>
            <a:lvl7pPr indent="-325754" lvl="6" marL="32004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7pPr>
            <a:lvl8pPr indent="-325754" lvl="7" marL="36576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8pPr>
            <a:lvl9pPr indent="-325754" lvl="8" marL="41148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457200" y="1399593"/>
            <a:ext cx="4040188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210"/>
              <a:buNone/>
              <a:defRPr b="1" sz="2600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700"/>
              <a:buNone/>
              <a:defRPr b="1" sz="20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530"/>
              <a:buNone/>
              <a:defRPr b="1"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360"/>
              <a:buNone/>
              <a:defRPr b="1" sz="16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algn="l">
              <a:spcBef>
                <a:spcPts val="338"/>
              </a:spcBef>
              <a:spcAft>
                <a:spcPts val="0"/>
              </a:spcAft>
              <a:buSzPts val="1360"/>
              <a:buNone/>
              <a:defRPr b="1" sz="16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5754" lvl="5" marL="27432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6pPr>
            <a:lvl7pPr indent="-325754" lvl="6" marL="32004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7pPr>
            <a:lvl8pPr indent="-325754" lvl="7" marL="36576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8pPr>
            <a:lvl9pPr indent="-325754" lvl="8" marL="41148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2" type="body"/>
          </p:nvPr>
        </p:nvSpPr>
        <p:spPr>
          <a:xfrm>
            <a:off x="457200" y="2201896"/>
            <a:ext cx="4038600" cy="3913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60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0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00"/>
              </a:spcBef>
              <a:spcAft>
                <a:spcPts val="0"/>
              </a:spcAft>
              <a:buSzPts val="1530"/>
              <a:buChar char="⚫"/>
              <a:defRPr/>
            </a:lvl3pPr>
            <a:lvl4pPr indent="-325755" lvl="3" marL="1828800" algn="l">
              <a:spcBef>
                <a:spcPts val="300"/>
              </a:spcBef>
              <a:spcAft>
                <a:spcPts val="0"/>
              </a:spcAft>
              <a:buSzPts val="1530"/>
              <a:buChar char="⚫"/>
              <a:defRPr/>
            </a:lvl4pPr>
            <a:lvl5pPr indent="-325754" lvl="4" marL="2286000" algn="l">
              <a:spcBef>
                <a:spcPts val="338"/>
              </a:spcBef>
              <a:spcAft>
                <a:spcPts val="0"/>
              </a:spcAft>
              <a:buSzPts val="1530"/>
              <a:buChar char="⚫"/>
              <a:defRPr/>
            </a:lvl5pPr>
            <a:lvl6pPr indent="-325754" lvl="5" marL="27432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6pPr>
            <a:lvl7pPr indent="-325754" lvl="6" marL="32004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7pPr>
            <a:lvl8pPr indent="-325754" lvl="7" marL="36576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8pPr>
            <a:lvl9pPr indent="-325754" lvl="8" marL="41148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3" type="body"/>
          </p:nvPr>
        </p:nvSpPr>
        <p:spPr>
          <a:xfrm>
            <a:off x="4649788" y="2201896"/>
            <a:ext cx="4038600" cy="3913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60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0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00"/>
              </a:spcBef>
              <a:spcAft>
                <a:spcPts val="0"/>
              </a:spcAft>
              <a:buSzPts val="1530"/>
              <a:buChar char="⚫"/>
              <a:defRPr/>
            </a:lvl3pPr>
            <a:lvl4pPr indent="-325755" lvl="3" marL="1828800" algn="l">
              <a:spcBef>
                <a:spcPts val="300"/>
              </a:spcBef>
              <a:spcAft>
                <a:spcPts val="0"/>
              </a:spcAft>
              <a:buSzPts val="1530"/>
              <a:buChar char="⚫"/>
              <a:defRPr/>
            </a:lvl4pPr>
            <a:lvl5pPr indent="-325754" lvl="4" marL="2286000" algn="l">
              <a:spcBef>
                <a:spcPts val="338"/>
              </a:spcBef>
              <a:spcAft>
                <a:spcPts val="0"/>
              </a:spcAft>
              <a:buSzPts val="1530"/>
              <a:buChar char="⚫"/>
              <a:defRPr/>
            </a:lvl5pPr>
            <a:lvl6pPr indent="-325754" lvl="5" marL="27432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6pPr>
            <a:lvl7pPr indent="-325754" lvl="6" marL="32004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7pPr>
            <a:lvl8pPr indent="-325754" lvl="7" marL="36576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8pPr>
            <a:lvl9pPr indent="-325754" lvl="8" marL="41148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457200" y="1554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4" type="body"/>
          </p:nvPr>
        </p:nvSpPr>
        <p:spPr>
          <a:xfrm>
            <a:off x="4648200" y="1399593"/>
            <a:ext cx="4040188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210"/>
              <a:buNone/>
              <a:defRPr b="1" sz="2600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700"/>
              <a:buNone/>
              <a:defRPr b="1" sz="20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530"/>
              <a:buNone/>
              <a:defRPr b="1"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360"/>
              <a:buNone/>
              <a:defRPr b="1" sz="16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algn="l">
              <a:spcBef>
                <a:spcPts val="338"/>
              </a:spcBef>
              <a:spcAft>
                <a:spcPts val="0"/>
              </a:spcAft>
              <a:buSzPts val="1360"/>
              <a:buNone/>
              <a:defRPr b="1" sz="16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5754" lvl="5" marL="27432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6pPr>
            <a:lvl7pPr indent="-325754" lvl="6" marL="32004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7pPr>
            <a:lvl8pPr indent="-325754" lvl="7" marL="36576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8pPr>
            <a:lvl9pPr indent="-325754" lvl="8" marL="41148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15"/>
          <p:cNvSpPr txBox="1"/>
          <p:nvPr>
            <p:ph idx="11" type="ftr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0" type="dt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5240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60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0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00"/>
              </a:spcBef>
              <a:spcAft>
                <a:spcPts val="0"/>
              </a:spcAft>
              <a:buSzPts val="1530"/>
              <a:buChar char="⚫"/>
              <a:defRPr/>
            </a:lvl3pPr>
            <a:lvl4pPr indent="-325755" lvl="3" marL="1828800" algn="l">
              <a:spcBef>
                <a:spcPts val="300"/>
              </a:spcBef>
              <a:spcAft>
                <a:spcPts val="0"/>
              </a:spcAft>
              <a:buSzPts val="1530"/>
              <a:buChar char="⚫"/>
              <a:defRPr/>
            </a:lvl4pPr>
            <a:lvl5pPr indent="-325754" lvl="4" marL="2286000" algn="l">
              <a:spcBef>
                <a:spcPts val="338"/>
              </a:spcBef>
              <a:spcAft>
                <a:spcPts val="0"/>
              </a:spcAft>
              <a:buSzPts val="1530"/>
              <a:buChar char="⚫"/>
              <a:defRPr/>
            </a:lvl5pPr>
            <a:lvl6pPr indent="-325754" lvl="5" marL="27432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6pPr>
            <a:lvl7pPr indent="-325754" lvl="6" marL="32004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7pPr>
            <a:lvl8pPr indent="-325754" lvl="7" marL="36576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8pPr>
            <a:lvl9pPr indent="-325754" lvl="8" marL="41148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60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0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00"/>
              </a:spcBef>
              <a:spcAft>
                <a:spcPts val="0"/>
              </a:spcAft>
              <a:buSzPts val="1530"/>
              <a:buChar char="⚫"/>
              <a:defRPr/>
            </a:lvl3pPr>
            <a:lvl4pPr indent="-325755" lvl="3" marL="1828800" algn="l">
              <a:spcBef>
                <a:spcPts val="300"/>
              </a:spcBef>
              <a:spcAft>
                <a:spcPts val="0"/>
              </a:spcAft>
              <a:buSzPts val="1530"/>
              <a:buChar char="⚫"/>
              <a:defRPr/>
            </a:lvl4pPr>
            <a:lvl5pPr indent="-325754" lvl="4" marL="2286000" algn="l">
              <a:spcBef>
                <a:spcPts val="338"/>
              </a:spcBef>
              <a:spcAft>
                <a:spcPts val="0"/>
              </a:spcAft>
              <a:buSzPts val="1530"/>
              <a:buChar char="⚫"/>
              <a:defRPr/>
            </a:lvl5pPr>
            <a:lvl6pPr indent="-325754" lvl="5" marL="27432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6pPr>
            <a:lvl7pPr indent="-325754" lvl="6" marL="32004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7pPr>
            <a:lvl8pPr indent="-325754" lvl="7" marL="36576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8pPr>
            <a:lvl9pPr indent="-325754" lvl="8" marL="41148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 rot="5400000">
            <a:off x="2232819" y="-327819"/>
            <a:ext cx="46783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60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0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00"/>
              </a:spcBef>
              <a:spcAft>
                <a:spcPts val="0"/>
              </a:spcAft>
              <a:buSzPts val="1530"/>
              <a:buChar char="⚫"/>
              <a:defRPr/>
            </a:lvl3pPr>
            <a:lvl4pPr indent="-325755" lvl="3" marL="1828800" algn="l">
              <a:spcBef>
                <a:spcPts val="300"/>
              </a:spcBef>
              <a:spcAft>
                <a:spcPts val="0"/>
              </a:spcAft>
              <a:buSzPts val="1530"/>
              <a:buChar char="⚫"/>
              <a:defRPr/>
            </a:lvl4pPr>
            <a:lvl5pPr indent="-325754" lvl="4" marL="2286000" algn="l">
              <a:spcBef>
                <a:spcPts val="338"/>
              </a:spcBef>
              <a:spcAft>
                <a:spcPts val="0"/>
              </a:spcAft>
              <a:buSzPts val="1530"/>
              <a:buChar char="⚫"/>
              <a:defRPr/>
            </a:lvl5pPr>
            <a:lvl6pPr indent="-325754" lvl="5" marL="27432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6pPr>
            <a:lvl7pPr indent="-325754" lvl="6" marL="32004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7pPr>
            <a:lvl8pPr indent="-325754" lvl="7" marL="36576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8pPr>
            <a:lvl9pPr indent="-325754" lvl="8" marL="41148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6629400" y="457200"/>
            <a:ext cx="2057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nstantia"/>
              <a:buNone/>
              <a:defRPr b="1" sz="1800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/>
          <p:nvPr>
            <p:ph idx="2" type="pic"/>
          </p:nvPr>
        </p:nvSpPr>
        <p:spPr>
          <a:xfrm>
            <a:off x="457200" y="457200"/>
            <a:ext cx="6019800" cy="5562600"/>
          </a:xfrm>
          <a:prstGeom prst="rect">
            <a:avLst/>
          </a:prstGeom>
          <a:solidFill>
            <a:srgbClr val="FFFDEB"/>
          </a:solidFill>
          <a:ln>
            <a:noFill/>
          </a:ln>
          <a:effectLst>
            <a:outerShdw blurRad="88900" sx="103000" rotWithShape="0" algn="ctr" sy="103000">
              <a:srgbClr val="000000">
                <a:alpha val="3176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720"/>
              <a:buFont typeface="Noto Sans Symbols"/>
              <a:buNone/>
              <a:defRPr sz="3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300"/>
              </a:spcBef>
              <a:spcAft>
                <a:spcPts val="0"/>
              </a:spcAft>
              <a:buClr>
                <a:srgbClr val="B37732"/>
              </a:buClr>
              <a:buSzPts val="1785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ts val="1615"/>
              <a:buFont typeface="Noto Sans Symbols"/>
              <a:buChar char="⚫"/>
              <a:defRPr b="0" i="0" sz="19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338"/>
              </a:spcBef>
              <a:spcAft>
                <a:spcPts val="0"/>
              </a:spcAft>
              <a:buClr>
                <a:srgbClr val="D6903D"/>
              </a:buClr>
              <a:buSzPts val="136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340"/>
              </a:spcBef>
              <a:spcAft>
                <a:spcPts val="0"/>
              </a:spcAft>
              <a:buClr>
                <a:srgbClr val="D58F3E"/>
              </a:buClr>
              <a:buSzPts val="1445"/>
              <a:buFont typeface="Noto Sans Symbols"/>
              <a:buChar char="🖙"/>
              <a:defRPr b="0" i="0" sz="17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340"/>
              </a:spcBef>
              <a:spcAft>
                <a:spcPts val="0"/>
              </a:spcAft>
              <a:buClr>
                <a:srgbClr val="D58F3E"/>
              </a:buClr>
              <a:buSzPts val="1360"/>
              <a:buFont typeface="Noto Sans Symbols"/>
              <a:buChar char="🖙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340"/>
              </a:spcBef>
              <a:spcAft>
                <a:spcPts val="0"/>
              </a:spcAft>
              <a:buClr>
                <a:srgbClr val="D58F3E"/>
              </a:buClr>
              <a:buSzPts val="1275"/>
              <a:buFont typeface="Noto Sans Symbols"/>
              <a:buChar char="🖙"/>
              <a:defRPr b="0" i="0" sz="15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340"/>
              </a:spcBef>
              <a:spcAft>
                <a:spcPts val="0"/>
              </a:spcAft>
              <a:buClr>
                <a:srgbClr val="D58F3E"/>
              </a:buClr>
              <a:buSzPts val="1275"/>
              <a:buFont typeface="Noto Sans Symbols"/>
              <a:buChar char="🖙"/>
              <a:defRPr b="0" i="0" sz="15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6629400" y="1600200"/>
            <a:ext cx="2057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1360"/>
              <a:buFont typeface="Constantia"/>
              <a:buNone/>
              <a:defRPr b="0" sz="1600">
                <a:solidFill>
                  <a:schemeClr val="lt2"/>
                </a:solidFill>
              </a:defRPr>
            </a:lvl1pPr>
            <a:lvl2pPr indent="-293369" lvl="1" marL="914400" algn="l">
              <a:spcBef>
                <a:spcPts val="100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00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7177" lvl="3" marL="1828800" algn="l">
              <a:spcBef>
                <a:spcPts val="300"/>
              </a:spcBef>
              <a:spcAft>
                <a:spcPts val="0"/>
              </a:spcAft>
              <a:buSzPts val="765"/>
              <a:buChar char="⚫"/>
              <a:defRPr sz="900"/>
            </a:lvl4pPr>
            <a:lvl5pPr indent="-277177" lvl="4" marL="2286000" algn="l">
              <a:spcBef>
                <a:spcPts val="338"/>
              </a:spcBef>
              <a:spcAft>
                <a:spcPts val="0"/>
              </a:spcAft>
              <a:buSzPts val="765"/>
              <a:buChar char="⚫"/>
              <a:defRPr sz="900"/>
            </a:lvl5pPr>
            <a:lvl6pPr indent="-325754" lvl="5" marL="27432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6pPr>
            <a:lvl7pPr indent="-325754" lvl="6" marL="32004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7pPr>
            <a:lvl8pPr indent="-325754" lvl="7" marL="36576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8pPr>
            <a:lvl9pPr indent="-325754" lvl="8" marL="41148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" type="body"/>
          </p:nvPr>
        </p:nvSpPr>
        <p:spPr>
          <a:xfrm>
            <a:off x="457200" y="457200"/>
            <a:ext cx="6248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60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0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00"/>
              </a:spcBef>
              <a:spcAft>
                <a:spcPts val="0"/>
              </a:spcAft>
              <a:buSzPts val="1530"/>
              <a:buChar char="⚫"/>
              <a:defRPr/>
            </a:lvl3pPr>
            <a:lvl4pPr indent="-325755" lvl="3" marL="1828800" algn="l">
              <a:spcBef>
                <a:spcPts val="300"/>
              </a:spcBef>
              <a:spcAft>
                <a:spcPts val="0"/>
              </a:spcAft>
              <a:buSzPts val="1530"/>
              <a:buChar char="⚫"/>
              <a:defRPr/>
            </a:lvl4pPr>
            <a:lvl5pPr indent="-325754" lvl="4" marL="2286000" algn="l">
              <a:spcBef>
                <a:spcPts val="338"/>
              </a:spcBef>
              <a:spcAft>
                <a:spcPts val="0"/>
              </a:spcAft>
              <a:buSzPts val="1530"/>
              <a:buChar char="⚫"/>
              <a:defRPr/>
            </a:lvl5pPr>
            <a:lvl6pPr indent="-325754" lvl="5" marL="27432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6pPr>
            <a:lvl7pPr indent="-325754" lvl="6" marL="32004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7pPr>
            <a:lvl8pPr indent="-325754" lvl="7" marL="36576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8pPr>
            <a:lvl9pPr indent="-325754" lvl="8" marL="41148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2" type="body"/>
          </p:nvPr>
        </p:nvSpPr>
        <p:spPr>
          <a:xfrm>
            <a:off x="6781800" y="1600200"/>
            <a:ext cx="1984248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136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spcBef>
                <a:spcPts val="338"/>
              </a:spcBef>
              <a:spcAft>
                <a:spcPts val="0"/>
              </a:spcAft>
              <a:buSzPts val="765"/>
              <a:buNone/>
              <a:defRPr sz="900"/>
            </a:lvl5pPr>
            <a:lvl6pPr indent="-325754" lvl="5" marL="27432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6pPr>
            <a:lvl7pPr indent="-325754" lvl="6" marL="32004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7pPr>
            <a:lvl8pPr indent="-325754" lvl="7" marL="36576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8pPr>
            <a:lvl9pPr indent="-325754" lvl="8" marL="41148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6781800" y="457200"/>
            <a:ext cx="1981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nstantia"/>
              <a:buNone/>
              <a:defRPr b="1" sz="1800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0" type="dt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457200" y="1524000"/>
            <a:ext cx="405993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60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0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00"/>
              </a:spcBef>
              <a:spcAft>
                <a:spcPts val="0"/>
              </a:spcAft>
              <a:buSzPts val="1530"/>
              <a:buChar char="⚫"/>
              <a:defRPr/>
            </a:lvl3pPr>
            <a:lvl4pPr indent="-325755" lvl="3" marL="1828800" algn="l">
              <a:spcBef>
                <a:spcPts val="300"/>
              </a:spcBef>
              <a:spcAft>
                <a:spcPts val="0"/>
              </a:spcAft>
              <a:buSzPts val="1530"/>
              <a:buChar char="⚫"/>
              <a:defRPr/>
            </a:lvl4pPr>
            <a:lvl5pPr indent="-325754" lvl="4" marL="2286000" algn="l">
              <a:spcBef>
                <a:spcPts val="338"/>
              </a:spcBef>
              <a:spcAft>
                <a:spcPts val="0"/>
              </a:spcAft>
              <a:buSzPts val="1530"/>
              <a:buChar char="⚫"/>
              <a:defRPr/>
            </a:lvl5pPr>
            <a:lvl6pPr indent="-325754" lvl="5" marL="27432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6pPr>
            <a:lvl7pPr indent="-325754" lvl="6" marL="32004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7pPr>
            <a:lvl8pPr indent="-325754" lvl="7" marL="36576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8pPr>
            <a:lvl9pPr indent="-325754" lvl="8" marL="41148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4648200" y="1524000"/>
            <a:ext cx="405993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60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0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00"/>
              </a:spcBef>
              <a:spcAft>
                <a:spcPts val="0"/>
              </a:spcAft>
              <a:buSzPts val="1530"/>
              <a:buChar char="⚫"/>
              <a:defRPr/>
            </a:lvl3pPr>
            <a:lvl4pPr indent="-325755" lvl="3" marL="1828800" algn="l">
              <a:spcBef>
                <a:spcPts val="300"/>
              </a:spcBef>
              <a:spcAft>
                <a:spcPts val="0"/>
              </a:spcAft>
              <a:buSzPts val="1530"/>
              <a:buChar char="⚫"/>
              <a:defRPr/>
            </a:lvl4pPr>
            <a:lvl5pPr indent="-325754" lvl="4" marL="2286000" algn="l">
              <a:spcBef>
                <a:spcPts val="338"/>
              </a:spcBef>
              <a:spcAft>
                <a:spcPts val="0"/>
              </a:spcAft>
              <a:buSzPts val="1530"/>
              <a:buChar char="⚫"/>
              <a:defRPr/>
            </a:lvl5pPr>
            <a:lvl6pPr indent="-325754" lvl="5" marL="27432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6pPr>
            <a:lvl7pPr indent="-325754" lvl="6" marL="32004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7pPr>
            <a:lvl8pPr indent="-325754" lvl="7" marL="36576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8pPr>
            <a:lvl9pPr indent="-325754" lvl="8" marL="41148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5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1463675" y="3549650"/>
            <a:ext cx="2971800" cy="1587"/>
          </a:xfrm>
          <a:prstGeom prst="straightConnector1">
            <a:avLst/>
          </a:prstGeom>
          <a:noFill/>
          <a:ln cap="flat" cmpd="sng" w="9525">
            <a:solidFill>
              <a:srgbClr val="E9E9E8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>
              <a:srgbClr val="000000">
                <a:alpha val="54901"/>
              </a:srgbClr>
            </a:outerShdw>
          </a:effectLst>
        </p:spPr>
      </p:cxnSp>
      <p:cxnSp>
        <p:nvCxnSpPr>
          <p:cNvPr id="7" name="Google Shape;7;p1"/>
          <p:cNvCxnSpPr/>
          <p:nvPr/>
        </p:nvCxnSpPr>
        <p:spPr>
          <a:xfrm>
            <a:off x="4708525" y="3549650"/>
            <a:ext cx="2971800" cy="1587"/>
          </a:xfrm>
          <a:prstGeom prst="straightConnector1">
            <a:avLst/>
          </a:prstGeom>
          <a:noFill/>
          <a:ln cap="flat" cmpd="sng" w="9525">
            <a:solidFill>
              <a:srgbClr val="E9E9E8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>
              <a:srgbClr val="000000">
                <a:alpha val="54901"/>
              </a:srgbClr>
            </a:outerShdw>
          </a:effectLst>
        </p:spPr>
      </p:cxnSp>
      <p:sp>
        <p:nvSpPr>
          <p:cNvPr id="8" name="Google Shape;8;p1"/>
          <p:cNvSpPr/>
          <p:nvPr/>
        </p:nvSpPr>
        <p:spPr>
          <a:xfrm>
            <a:off x="4540250" y="3525837"/>
            <a:ext cx="46037" cy="46037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447800"/>
            <a:ext cx="8229600" cy="4678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41947" lvl="2" marL="1371600" marR="0" rtl="0" algn="l">
              <a:spcBef>
                <a:spcPts val="300"/>
              </a:spcBef>
              <a:spcAft>
                <a:spcPts val="0"/>
              </a:spcAft>
              <a:buClr>
                <a:srgbClr val="B37732"/>
              </a:buClr>
              <a:buSzPts val="1785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31152" lvl="3" marL="1828800" marR="0" rtl="0" algn="l"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ts val="1615"/>
              <a:buFont typeface="Noto Sans Symbols"/>
              <a:buChar char="⚫"/>
              <a:defRPr b="0" i="0" sz="19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4960" lvl="4" marL="2286000" marR="0" rtl="0" algn="l">
              <a:spcBef>
                <a:spcPts val="338"/>
              </a:spcBef>
              <a:spcAft>
                <a:spcPts val="0"/>
              </a:spcAft>
              <a:buClr>
                <a:srgbClr val="D6903D"/>
              </a:buClr>
              <a:buSzPts val="136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357" lvl="5" marL="2743200" marR="0" rtl="0" algn="l">
              <a:spcBef>
                <a:spcPts val="340"/>
              </a:spcBef>
              <a:spcAft>
                <a:spcPts val="0"/>
              </a:spcAft>
              <a:buClr>
                <a:srgbClr val="D58F3E"/>
              </a:buClr>
              <a:buSzPts val="1445"/>
              <a:buFont typeface="Noto Sans Symbols"/>
              <a:buChar char="🖙"/>
              <a:defRPr b="0" i="0" sz="17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14960" lvl="6" marL="3200400" marR="0" rtl="0" algn="l">
              <a:spcBef>
                <a:spcPts val="340"/>
              </a:spcBef>
              <a:spcAft>
                <a:spcPts val="0"/>
              </a:spcAft>
              <a:buClr>
                <a:srgbClr val="D58F3E"/>
              </a:buClr>
              <a:buSzPts val="1360"/>
              <a:buFont typeface="Noto Sans Symbols"/>
              <a:buChar char="🖙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09562" lvl="7" marL="3657600" marR="0" rtl="0" algn="l">
              <a:spcBef>
                <a:spcPts val="340"/>
              </a:spcBef>
              <a:spcAft>
                <a:spcPts val="0"/>
              </a:spcAft>
              <a:buClr>
                <a:srgbClr val="D58F3E"/>
              </a:buClr>
              <a:buSzPts val="1275"/>
              <a:buFont typeface="Noto Sans Symbols"/>
              <a:buChar char="🖙"/>
              <a:defRPr b="0" i="0" sz="15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09562" lvl="8" marL="4114800" marR="0" rtl="0" algn="l">
              <a:spcBef>
                <a:spcPts val="340"/>
              </a:spcBef>
              <a:spcAft>
                <a:spcPts val="0"/>
              </a:spcAft>
              <a:buClr>
                <a:srgbClr val="D58F3E"/>
              </a:buClr>
              <a:buSzPts val="1275"/>
              <a:buFont typeface="Noto Sans Symbols"/>
              <a:buChar char="🖙"/>
              <a:defRPr b="0" i="0" sz="15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57200" y="1447800"/>
            <a:ext cx="8229600" cy="4678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41947" lvl="2" marL="1371600" marR="0" rtl="0" algn="l">
              <a:spcBef>
                <a:spcPts val="300"/>
              </a:spcBef>
              <a:spcAft>
                <a:spcPts val="0"/>
              </a:spcAft>
              <a:buClr>
                <a:srgbClr val="B37732"/>
              </a:buClr>
              <a:buSzPts val="1785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31152" lvl="3" marL="1828800" marR="0" rtl="0" algn="l"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ts val="1615"/>
              <a:buFont typeface="Noto Sans Symbols"/>
              <a:buChar char="⚫"/>
              <a:defRPr b="0" i="0" sz="19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4960" lvl="4" marL="2286000" marR="0" rtl="0" algn="l">
              <a:spcBef>
                <a:spcPts val="338"/>
              </a:spcBef>
              <a:spcAft>
                <a:spcPts val="0"/>
              </a:spcAft>
              <a:buClr>
                <a:srgbClr val="D6903D"/>
              </a:buClr>
              <a:buSzPts val="136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357" lvl="5" marL="2743200" marR="0" rtl="0" algn="l">
              <a:spcBef>
                <a:spcPts val="340"/>
              </a:spcBef>
              <a:spcAft>
                <a:spcPts val="0"/>
              </a:spcAft>
              <a:buClr>
                <a:srgbClr val="D58F3E"/>
              </a:buClr>
              <a:buSzPts val="1445"/>
              <a:buFont typeface="Noto Sans Symbols"/>
              <a:buChar char="🖙"/>
              <a:defRPr b="0" i="0" sz="17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14960" lvl="6" marL="3200400" marR="0" rtl="0" algn="l">
              <a:spcBef>
                <a:spcPts val="340"/>
              </a:spcBef>
              <a:spcAft>
                <a:spcPts val="0"/>
              </a:spcAft>
              <a:buClr>
                <a:srgbClr val="D58F3E"/>
              </a:buClr>
              <a:buSzPts val="1360"/>
              <a:buFont typeface="Noto Sans Symbols"/>
              <a:buChar char="🖙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09562" lvl="7" marL="3657600" marR="0" rtl="0" algn="l">
              <a:spcBef>
                <a:spcPts val="340"/>
              </a:spcBef>
              <a:spcAft>
                <a:spcPts val="0"/>
              </a:spcAft>
              <a:buClr>
                <a:srgbClr val="D58F3E"/>
              </a:buClr>
              <a:buSzPts val="1275"/>
              <a:buFont typeface="Noto Sans Symbols"/>
              <a:buChar char="🖙"/>
              <a:defRPr b="0" i="0" sz="15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09562" lvl="8" marL="4114800" marR="0" rtl="0" algn="l">
              <a:spcBef>
                <a:spcPts val="340"/>
              </a:spcBef>
              <a:spcAft>
                <a:spcPts val="0"/>
              </a:spcAft>
              <a:buClr>
                <a:srgbClr val="D58F3E"/>
              </a:buClr>
              <a:buSzPts val="1275"/>
              <a:buFont typeface="Noto Sans Symbols"/>
              <a:buChar char="🖙"/>
              <a:defRPr b="0" i="0" sz="15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2"/>
          <p:cNvCxnSpPr/>
          <p:nvPr/>
        </p:nvCxnSpPr>
        <p:spPr>
          <a:xfrm>
            <a:off x="685800" y="4916487"/>
            <a:ext cx="7924800" cy="4762"/>
          </a:xfrm>
          <a:prstGeom prst="straightConnector1">
            <a:avLst/>
          </a:prstGeom>
          <a:noFill/>
          <a:ln cap="flat" cmpd="sng" w="9525">
            <a:solidFill>
              <a:srgbClr val="E9E9E8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>
              <a:srgbClr val="000000">
                <a:alpha val="54901"/>
              </a:srgbClr>
            </a:outerShdw>
          </a:effectLst>
        </p:spPr>
      </p:cxn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457200" y="1447800"/>
            <a:ext cx="8229600" cy="4678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41947" lvl="2" marL="1371600" marR="0" rtl="0" algn="l">
              <a:spcBef>
                <a:spcPts val="300"/>
              </a:spcBef>
              <a:spcAft>
                <a:spcPts val="0"/>
              </a:spcAft>
              <a:buClr>
                <a:srgbClr val="B37732"/>
              </a:buClr>
              <a:buSzPts val="1785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31152" lvl="3" marL="1828800" marR="0" rtl="0" algn="l"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ts val="1615"/>
              <a:buFont typeface="Noto Sans Symbols"/>
              <a:buChar char="⚫"/>
              <a:defRPr b="0" i="0" sz="19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4960" lvl="4" marL="2286000" marR="0" rtl="0" algn="l">
              <a:spcBef>
                <a:spcPts val="338"/>
              </a:spcBef>
              <a:spcAft>
                <a:spcPts val="0"/>
              </a:spcAft>
              <a:buClr>
                <a:srgbClr val="D6903D"/>
              </a:buClr>
              <a:buSzPts val="136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357" lvl="5" marL="2743200" marR="0" rtl="0" algn="l">
              <a:spcBef>
                <a:spcPts val="340"/>
              </a:spcBef>
              <a:spcAft>
                <a:spcPts val="0"/>
              </a:spcAft>
              <a:buClr>
                <a:srgbClr val="D58F3E"/>
              </a:buClr>
              <a:buSzPts val="1445"/>
              <a:buFont typeface="Noto Sans Symbols"/>
              <a:buChar char="🖙"/>
              <a:defRPr b="0" i="0" sz="17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14960" lvl="6" marL="3200400" marR="0" rtl="0" algn="l">
              <a:spcBef>
                <a:spcPts val="340"/>
              </a:spcBef>
              <a:spcAft>
                <a:spcPts val="0"/>
              </a:spcAft>
              <a:buClr>
                <a:srgbClr val="D58F3E"/>
              </a:buClr>
              <a:buSzPts val="1360"/>
              <a:buFont typeface="Noto Sans Symbols"/>
              <a:buChar char="🖙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09562" lvl="7" marL="3657600" marR="0" rtl="0" algn="l">
              <a:spcBef>
                <a:spcPts val="340"/>
              </a:spcBef>
              <a:spcAft>
                <a:spcPts val="0"/>
              </a:spcAft>
              <a:buClr>
                <a:srgbClr val="D58F3E"/>
              </a:buClr>
              <a:buSzPts val="1275"/>
              <a:buFont typeface="Noto Sans Symbols"/>
              <a:buChar char="🖙"/>
              <a:defRPr b="0" i="0" sz="15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09562" lvl="8" marL="4114800" marR="0" rtl="0" algn="l">
              <a:spcBef>
                <a:spcPts val="340"/>
              </a:spcBef>
              <a:spcAft>
                <a:spcPts val="0"/>
              </a:spcAft>
              <a:buClr>
                <a:srgbClr val="D58F3E"/>
              </a:buClr>
              <a:buSzPts val="1275"/>
              <a:buFont typeface="Noto Sans Symbols"/>
              <a:buChar char="🖙"/>
              <a:defRPr b="0" i="0" sz="15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4"/>
          <p:cNvCxnSpPr/>
          <p:nvPr/>
        </p:nvCxnSpPr>
        <p:spPr>
          <a:xfrm>
            <a:off x="563562" y="2179637"/>
            <a:ext cx="3748087" cy="1587"/>
          </a:xfrm>
          <a:prstGeom prst="straightConnector1">
            <a:avLst/>
          </a:prstGeom>
          <a:noFill/>
          <a:ln cap="flat" cmpd="sng" w="12700">
            <a:solidFill>
              <a:srgbClr val="E9E9E8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>
              <a:srgbClr val="000000">
                <a:alpha val="54901"/>
              </a:srgbClr>
            </a:outerShdw>
          </a:effectLst>
        </p:spPr>
      </p:cxnSp>
      <p:cxnSp>
        <p:nvCxnSpPr>
          <p:cNvPr id="89" name="Google Shape;89;p14"/>
          <p:cNvCxnSpPr/>
          <p:nvPr/>
        </p:nvCxnSpPr>
        <p:spPr>
          <a:xfrm>
            <a:off x="4754562" y="2179637"/>
            <a:ext cx="3749675" cy="1587"/>
          </a:xfrm>
          <a:prstGeom prst="straightConnector1">
            <a:avLst/>
          </a:prstGeom>
          <a:noFill/>
          <a:ln cap="flat" cmpd="sng" w="12700">
            <a:solidFill>
              <a:srgbClr val="E9E9E8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>
              <a:srgbClr val="000000">
                <a:alpha val="54901"/>
              </a:srgbClr>
            </a:outerShdw>
          </a:effectLst>
        </p:spPr>
      </p:cxn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457200" y="1447800"/>
            <a:ext cx="8229600" cy="4678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41947" lvl="2" marL="1371600" marR="0" rtl="0" algn="l">
              <a:spcBef>
                <a:spcPts val="300"/>
              </a:spcBef>
              <a:spcAft>
                <a:spcPts val="0"/>
              </a:spcAft>
              <a:buClr>
                <a:srgbClr val="B37732"/>
              </a:buClr>
              <a:buSzPts val="1785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31152" lvl="3" marL="1828800" marR="0" rtl="0" algn="l"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ts val="1615"/>
              <a:buFont typeface="Noto Sans Symbols"/>
              <a:buChar char="⚫"/>
              <a:defRPr b="0" i="0" sz="19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4960" lvl="4" marL="2286000" marR="0" rtl="0" algn="l">
              <a:spcBef>
                <a:spcPts val="338"/>
              </a:spcBef>
              <a:spcAft>
                <a:spcPts val="0"/>
              </a:spcAft>
              <a:buClr>
                <a:srgbClr val="D6903D"/>
              </a:buClr>
              <a:buSzPts val="136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357" lvl="5" marL="2743200" marR="0" rtl="0" algn="l">
              <a:spcBef>
                <a:spcPts val="340"/>
              </a:spcBef>
              <a:spcAft>
                <a:spcPts val="0"/>
              </a:spcAft>
              <a:buClr>
                <a:srgbClr val="D58F3E"/>
              </a:buClr>
              <a:buSzPts val="1445"/>
              <a:buFont typeface="Noto Sans Symbols"/>
              <a:buChar char="🖙"/>
              <a:defRPr b="0" i="0" sz="17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14960" lvl="6" marL="3200400" marR="0" rtl="0" algn="l">
              <a:spcBef>
                <a:spcPts val="340"/>
              </a:spcBef>
              <a:spcAft>
                <a:spcPts val="0"/>
              </a:spcAft>
              <a:buClr>
                <a:srgbClr val="D58F3E"/>
              </a:buClr>
              <a:buSzPts val="1360"/>
              <a:buFont typeface="Noto Sans Symbols"/>
              <a:buChar char="🖙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09562" lvl="7" marL="3657600" marR="0" rtl="0" algn="l">
              <a:spcBef>
                <a:spcPts val="340"/>
              </a:spcBef>
              <a:spcAft>
                <a:spcPts val="0"/>
              </a:spcAft>
              <a:buClr>
                <a:srgbClr val="D58F3E"/>
              </a:buClr>
              <a:buSzPts val="1275"/>
              <a:buFont typeface="Noto Sans Symbols"/>
              <a:buChar char="🖙"/>
              <a:defRPr b="0" i="0" sz="15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09562" lvl="8" marL="4114800" marR="0" rtl="0" algn="l">
              <a:spcBef>
                <a:spcPts val="340"/>
              </a:spcBef>
              <a:spcAft>
                <a:spcPts val="0"/>
              </a:spcAft>
              <a:buClr>
                <a:srgbClr val="D58F3E"/>
              </a:buClr>
              <a:buSzPts val="1275"/>
              <a:buFont typeface="Noto Sans Symbols"/>
              <a:buChar char="🖙"/>
              <a:defRPr b="0" i="0" sz="15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>
            <p:ph idx="11" type="ftr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0" type="dt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idx="1" type="subTitle"/>
          </p:nvPr>
        </p:nvSpPr>
        <p:spPr>
          <a:xfrm>
            <a:off x="457200" y="3700462"/>
            <a:ext cx="83058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b="0" i="0" lang="en-US" sz="2200" u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Oleh : Septi Ariadi</a:t>
            </a:r>
            <a:endParaRPr/>
          </a:p>
        </p:txBody>
      </p:sp>
      <p:sp>
        <p:nvSpPr>
          <p:cNvPr id="109" name="Google Shape;109;p16"/>
          <p:cNvSpPr txBox="1"/>
          <p:nvPr>
            <p:ph type="ctrTitle"/>
          </p:nvPr>
        </p:nvSpPr>
        <p:spPr>
          <a:xfrm>
            <a:off x="0" y="2667000"/>
            <a:ext cx="9144000" cy="747712"/>
          </a:xfrm>
          <a:prstGeom prst="rect">
            <a:avLst/>
          </a:prstGeom>
          <a:solidFill>
            <a:srgbClr val="333A1D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nstantia"/>
              <a:buNone/>
            </a:pPr>
            <a:r>
              <a:rPr b="0" i="0" lang="en-US" sz="4800" u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Analisis Data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57200" y="15240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adalah proses penyederhanaan data agar lebih mudah dibaca dan diinterpretasi.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DFCF0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Peran statistik dalam analisis data :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untuk menyederhanakan data, membandingkan hasil (sampel-populasi), melihat hubungan, komparasi maupun prediksi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Disamping analisis data tahapan penting lain adalah melakukan interpretasi baik yang bersifat terbatas/ internal maupun eksternal guna memperoleh makna yang lebih luas yakni dengan merunutkan dengan teori atau hasil penelitian lain yang sejenis</a:t>
            </a:r>
            <a:endParaRPr/>
          </a:p>
        </p:txBody>
      </p:sp>
      <p:sp>
        <p:nvSpPr>
          <p:cNvPr id="115" name="Google Shape;115;p17"/>
          <p:cNvSpPr txBox="1"/>
          <p:nvPr>
            <p:ph type="title"/>
          </p:nvPr>
        </p:nvSpPr>
        <p:spPr>
          <a:xfrm>
            <a:off x="457200" y="914400"/>
            <a:ext cx="4495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Century Gothic"/>
              <a:buNone/>
            </a:pPr>
            <a:r>
              <a:rPr b="0" i="1" lang="en-US" sz="5400" u="none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Analisis Data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457200" y="3276600"/>
            <a:ext cx="82296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1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	</a:t>
            </a:r>
            <a:endParaRPr/>
          </a:p>
          <a:p>
            <a:pPr indent="-273050" lvl="0" marL="273050" marR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10"/>
              <a:buFont typeface="Noto Sans Symbols"/>
              <a:buChar char="⚫"/>
            </a:pPr>
            <a:r>
              <a:rPr b="1" i="0" lang="en-US" sz="2600" u="none" cap="none" strike="noStrike">
                <a:solidFill>
                  <a:srgbClr val="F8C89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univariat (analisis 1 variabel)</a:t>
            </a:r>
            <a:endParaRPr/>
          </a:p>
          <a:p>
            <a:pPr indent="-273050" lvl="0" marL="273050" marR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10"/>
              <a:buFont typeface="Noto Sans Symbols"/>
              <a:buChar char="⚫"/>
            </a:pPr>
            <a:r>
              <a:rPr b="1" i="0" lang="en-US" sz="2600" u="none" cap="none" strike="noStrike">
                <a:solidFill>
                  <a:srgbClr val="F8C89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bivariat (2 variabel)  </a:t>
            </a:r>
            <a:endParaRPr/>
          </a:p>
          <a:p>
            <a:pPr indent="-273050" lvl="0" marL="273050" marR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10"/>
              <a:buFont typeface="Noto Sans Symbols"/>
              <a:buChar char="⚫"/>
            </a:pPr>
            <a:r>
              <a:rPr b="1" i="0" lang="en-US" sz="2600" u="none" cap="none" strike="noStrike">
                <a:solidFill>
                  <a:srgbClr val="F8C89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multivariate (lebih dari 2 variabel)</a:t>
            </a:r>
            <a:endParaRPr/>
          </a:p>
        </p:txBody>
      </p:sp>
      <p:sp>
        <p:nvSpPr>
          <p:cNvPr id="121" name="Google Shape;121;p18"/>
          <p:cNvSpPr txBox="1"/>
          <p:nvPr>
            <p:ph type="title"/>
          </p:nvPr>
        </p:nvSpPr>
        <p:spPr>
          <a:xfrm>
            <a:off x="1066800" y="1828800"/>
            <a:ext cx="8077200" cy="121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Ditinjau menurut variabelnya analisis dapat dibagi menjadi 3 yakni;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914400" y="0"/>
            <a:ext cx="7315200" cy="6858000"/>
          </a:xfrm>
          <a:prstGeom prst="rect">
            <a:avLst/>
          </a:prstGeom>
          <a:solidFill>
            <a:srgbClr val="53614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Analisis data dapat dilakukan ketika data yang diperoleh berupa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kategorikal </a:t>
            </a: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maupun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bersambungan (kontinyu). 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Untuk data data kategorikal </a:t>
            </a:r>
            <a:r>
              <a:rPr b="0" i="0" lang="en-US" sz="2400" u="none" cap="none" strike="noStrik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analisis elaborasi </a:t>
            </a: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atau </a:t>
            </a:r>
            <a:r>
              <a:rPr b="0" i="0" lang="en-US" sz="2400" u="none" cap="none" strike="noStrik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analisis persentase </a:t>
            </a: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dengan </a:t>
            </a:r>
            <a:r>
              <a:rPr b="1" i="1" lang="en-US" sz="2400" u="none" cap="none" strike="noStrik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metode Lazarfeld </a:t>
            </a: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seringkali dilakukan dan memberikan makna sangat signifikan. 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Metode ini kerapkali diterapkan sebagai alat analisis terutama ketika hendak diketahui </a:t>
            </a:r>
            <a:r>
              <a:rPr b="1" i="0" lang="en-US" sz="24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 tidaknya hubungan antar 2 variabel, arah hubungan dan kekuatan hubungan.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457200" y="609600"/>
            <a:ext cx="8229600" cy="5562600"/>
          </a:xfrm>
          <a:prstGeom prst="rect">
            <a:avLst/>
          </a:prstGeom>
          <a:solidFill>
            <a:srgbClr val="93540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Berikut disajikan tabel kosong ( </a:t>
            </a:r>
            <a:r>
              <a:rPr b="0" i="1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dummy table</a:t>
            </a: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untuk melakukan analisis hubungan antar 2 variabel. 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No. dan Judul tabel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Sumber data :……..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rPr b="1" i="1" lang="en-US" sz="24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Catatan :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Menentukan sel tabel 100 persennya berdasarkan posisi var. bebas/ independent/ pengaruh atau var. X. 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Untuk membaca/interpretasi  sel tabel berdasar variebel tergantung (var. Y).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27305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32" name="Google Shape;132;p20"/>
          <p:cNvGraphicFramePr/>
          <p:nvPr/>
        </p:nvGraphicFramePr>
        <p:xfrm>
          <a:off x="8382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{4C5B0C09-04B8-41B5-BE0F-35707F15D5E4}</a:tableStyleId>
              </a:tblPr>
              <a:tblGrid>
                <a:gridCol w="1866900"/>
                <a:gridCol w="1866900"/>
                <a:gridCol w="1866900"/>
                <a:gridCol w="1866900"/>
              </a:tblGrid>
              <a:tr h="3048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Variable  A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0E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Variabel B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0E"/>
                    </a:solidFill>
                  </a:tcPr>
                </a:tc>
                <a:tc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0E"/>
                    </a:solidFill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Kat.1 var.B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0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Kat.2 var B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0E"/>
                    </a:solidFill>
                  </a:tcPr>
                </a:tc>
                <a:tc vMerge="1"/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Kat. 1 Var. A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D7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 A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D7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 B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D7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Margin baris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D77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Kat. 2 Var. A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D7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 C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D7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 D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D7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Margin baris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D77F"/>
                    </a:solidFill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D7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Margin kolom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D7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Margin kolom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D7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Margin total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D77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0" y="0"/>
            <a:ext cx="8229600" cy="5486400"/>
          </a:xfrm>
          <a:prstGeom prst="rect">
            <a:avLst/>
          </a:prstGeom>
          <a:solidFill>
            <a:srgbClr val="9EB16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60"/>
              <a:buFont typeface="Noto Sans Symbols"/>
              <a:buNone/>
            </a:pPr>
            <a:r>
              <a:rPr b="1" i="0" lang="en-US" sz="3600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Ketentuan :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None/>
            </a:pPr>
            <a:r>
              <a:rPr b="0" i="0" lang="en-US" sz="2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Dalam analisis korelasional ada 3 hal yang kerapkali dipertanyakan yaitu:</a:t>
            </a:r>
            <a:endParaRPr/>
          </a:p>
          <a:p>
            <a:pPr indent="-457199" lvl="1" marL="823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380"/>
              <a:buFont typeface="Constantia"/>
              <a:buAutoNum type="alphaLcParenR"/>
            </a:pPr>
            <a:r>
              <a:rPr b="0" i="1" lang="en-US" sz="2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 tidaknya hubungan;</a:t>
            </a:r>
            <a:endParaRPr/>
          </a:p>
          <a:p>
            <a:pPr indent="-457199" lvl="1" marL="823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380"/>
              <a:buFont typeface="Constantia"/>
              <a:buAutoNum type="alphaLcParenR"/>
            </a:pPr>
            <a:r>
              <a:rPr b="0" i="1" lang="en-US" sz="2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Arah/bentuk hubungan dan</a:t>
            </a:r>
            <a:endParaRPr/>
          </a:p>
          <a:p>
            <a:pPr indent="-457199" lvl="1" marL="823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380"/>
              <a:buFont typeface="Constantia"/>
              <a:buAutoNum type="alphaLcParenR"/>
            </a:pPr>
            <a:r>
              <a:rPr b="0" i="1" lang="en-US" sz="2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Kekuatan hubungan.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None/>
            </a:pPr>
            <a:r>
              <a:rPr b="0" i="0" lang="en-US" sz="2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2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 tidaknya hubungan ditentukan oleh difference percentage atau perbedaan persentase (D%). Jika D%  &gt; 10 persen maka dinyatakan ada hubungan. Selanjutnya untuk arah hubungan bisa diamati berdasarkan kecenderungan persentase yang nampak. </a:t>
            </a:r>
            <a:endParaRPr/>
          </a:p>
          <a:p>
            <a:pPr indent="-154305" lvl="0" marL="27305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None/>
            </a:pPr>
            <a:r>
              <a:t/>
            </a:r>
            <a:endParaRPr b="0" i="0" sz="2200" u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1219200" y="5791200"/>
            <a:ext cx="1905000" cy="304800"/>
          </a:xfrm>
          <a:prstGeom prst="rect">
            <a:avLst/>
          </a:prstGeom>
          <a:solidFill>
            <a:srgbClr val="333A1D"/>
          </a:solidFill>
          <a:ln cap="flat" cmpd="sng" w="38100">
            <a:solidFill>
              <a:srgbClr val="78846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 rot="5400000">
            <a:off x="7810500" y="3695700"/>
            <a:ext cx="1905000" cy="304800"/>
          </a:xfrm>
          <a:prstGeom prst="rect">
            <a:avLst/>
          </a:prstGeom>
          <a:solidFill>
            <a:srgbClr val="333A1D"/>
          </a:solidFill>
          <a:ln cap="flat" cmpd="sng" w="38100">
            <a:solidFill>
              <a:srgbClr val="78846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7010400" y="5791200"/>
            <a:ext cx="1905000" cy="304800"/>
          </a:xfrm>
          <a:prstGeom prst="rect">
            <a:avLst/>
          </a:prstGeom>
          <a:solidFill>
            <a:srgbClr val="333A1D"/>
          </a:solidFill>
          <a:ln cap="flat" cmpd="sng" w="38100">
            <a:solidFill>
              <a:srgbClr val="78846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4114800" y="5791200"/>
            <a:ext cx="1905000" cy="304800"/>
          </a:xfrm>
          <a:prstGeom prst="rect">
            <a:avLst/>
          </a:prstGeom>
          <a:solidFill>
            <a:srgbClr val="333A1D"/>
          </a:solidFill>
          <a:ln cap="flat" cmpd="sng" w="38100">
            <a:solidFill>
              <a:srgbClr val="78846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 rot="5400000">
            <a:off x="7810500" y="800100"/>
            <a:ext cx="1905000" cy="304800"/>
          </a:xfrm>
          <a:prstGeom prst="rect">
            <a:avLst/>
          </a:prstGeom>
          <a:solidFill>
            <a:srgbClr val="333A1D"/>
          </a:solidFill>
          <a:ln cap="flat" cmpd="sng" w="38100">
            <a:solidFill>
              <a:srgbClr val="78846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3200400" y="5638800"/>
            <a:ext cx="838200" cy="6096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rgbClr val="78846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1"/>
          <p:cNvSpPr/>
          <p:nvPr/>
        </p:nvSpPr>
        <p:spPr>
          <a:xfrm rot="5400000">
            <a:off x="8267700" y="2095500"/>
            <a:ext cx="838200" cy="6096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rgbClr val="78846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1"/>
          <p:cNvSpPr/>
          <p:nvPr/>
        </p:nvSpPr>
        <p:spPr>
          <a:xfrm rot="5400000">
            <a:off x="8267700" y="4991100"/>
            <a:ext cx="838200" cy="6096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rgbClr val="78846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6096000" y="5638800"/>
            <a:ext cx="838200" cy="6096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rgbClr val="78846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228600" y="5638800"/>
            <a:ext cx="838200" cy="6096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rgbClr val="78846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81000" y="1371600"/>
            <a:ext cx="8229600" cy="5486400"/>
          </a:xfrm>
          <a:prstGeom prst="rect">
            <a:avLst/>
          </a:prstGeom>
          <a:solidFill>
            <a:srgbClr val="22261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 2 jenis arah hubungan yang kerapkali digunakan untuk menunjukkan kecenderungan yang terlihat yaitu </a:t>
            </a:r>
            <a:r>
              <a:rPr b="0" i="1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arah hubungan yang positif </a:t>
            </a: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</a:t>
            </a:r>
            <a:r>
              <a:rPr b="0" i="1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hubungan negatif.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marR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Hubungan dikatakan positif jika kenaikan variabel X diikuti dengan kenaikan variabel Y atau sebaliknya penurunan variabel X diikuti oleh penurunan variabel Y.  </a:t>
            </a:r>
            <a:endParaRPr/>
          </a:p>
          <a:p>
            <a:pPr indent="-273050" lvl="0" marL="273050" marR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Kekuatan hubungan ditentukan oleh besarnya D%. 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870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Hubungan dikatakan kuat jika D% &gt; 20%, 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870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Hubungan sedang : jika D% ant. 10 s/d 20% dan 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870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Hubungan lemah jika D% &lt;10%.</a:t>
            </a:r>
            <a:endParaRPr/>
          </a:p>
        </p:txBody>
      </p:sp>
      <p:sp>
        <p:nvSpPr>
          <p:cNvPr id="153" name="Google Shape;153;p22"/>
          <p:cNvSpPr txBox="1"/>
          <p:nvPr>
            <p:ph type="title"/>
          </p:nvPr>
        </p:nvSpPr>
        <p:spPr>
          <a:xfrm>
            <a:off x="0" y="990600"/>
            <a:ext cx="9144000" cy="228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F9F9F9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2_Paper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Paper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Paper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Paper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