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5C94-8084-44B4-9734-E79639E8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55392-15C8-46DA-8BDF-43B36211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8F64-B8C8-4FDB-BA1A-168E927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C085-28EF-4755-838C-A76100C3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AC98-6DB8-4E9F-B89B-1DE1F55A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C364-AE73-4C45-A7CD-6FC19B22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5683-25D6-4ECE-80B7-1D268AEF5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30EC-245B-4C8A-AFF1-8B712C54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0811-8427-47BC-9C2C-2F1236EA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7F3D-A65E-4B39-9154-1DD663DC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7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16107-2432-4C09-9242-EBAA24845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37A66-1250-45AF-A7AB-D59E1BCF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39AD-0513-402E-8E1B-FA94E068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F73-F06E-4E04-8BE6-F799E540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7E6E-4581-4950-A2DD-08E8B127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6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F7-08E2-4FB1-A0B0-74557255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6454-ADAC-45F9-B35A-68170D6A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EE76-26D4-494E-A6CA-5115F5A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9C71-6B81-4E9C-9EB9-77512FAE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0471-BC0C-4CCE-9DB2-1078A119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4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BF29-8B8C-4DF8-BA00-DD77075D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33783-D00B-4793-A126-C3351733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A6B9-888F-4770-A4A0-B06325E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77A02-D74A-4E2D-83C6-D35EA77E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71C-ACF2-4799-BE2F-72342001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0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058B-24E4-4529-9603-FC9D835C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B6CC-B74C-45D8-8E41-3B88BA9C8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01495-15D9-4937-B052-28E90C1B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E5862-C0E6-4759-B11B-D8B41768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4AC3-6500-4B52-A8AE-48C543FE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6542-E6F3-480F-9237-E0C738A4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638-59B0-4C9F-A258-983DEC1E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C923-7704-4C1A-A61B-C8284465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7CD18-0677-47E3-B684-1BBF05DC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04C41-D8D6-4CCC-8A19-795F6272A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371E-DB43-4352-9F4A-968CFB946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649C3-0158-4026-8776-98F30D18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6A35-0CBE-496D-9E42-A971108B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992A3-F761-4CEA-9287-EC2D4A9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98C9-FF30-4939-9777-D5087FD4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A993-2EF1-43E9-BB14-6DBEA6F4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3D1F9-FC20-41CB-8374-702166E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A7E7B-B4D0-4707-AEB2-03F78DA3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EBF09-B947-486D-856D-DE8199F7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60D36-8792-4F41-825C-CEF3019B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FE377-9FC8-4CC8-98AA-A511D04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CBA9-D8E1-4DF6-B834-30C11FB5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8AA1-2415-467D-8609-7B624CD0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2091-5AC8-44BC-9448-0CE7E151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5B25-7884-49D3-8551-6084DD45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E0808-38DA-470B-B873-D1CC75D2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271C-0AB1-4157-B003-D5123F29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7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3CC-7F03-4347-AAB0-737D80B6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0D6BD-8F9F-4353-B10F-AB722DE23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89181-6AE5-49A5-BD6F-0AD42249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D177-B9B7-4699-A072-BBBF14D7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5C54-5874-4190-BAF9-2F6E959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1FD4E-EEDC-495B-8D99-364C04E8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64A62-9316-49DE-A459-D5584235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501B5-7F65-45D5-87BC-F156BB3F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139D-0FD8-4E82-A06F-E443C0C6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6E55-F1F7-41A9-B729-45E17D5AC2B5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B45F-36C8-4B11-BA4E-2B0EE5C5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EA9B-86CA-4A56-AE4E-0195B185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20C2-6EE8-4ED0-88C5-8F096E28D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859A-1C41-4234-843C-573E83496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862A7-65A3-4C05-8692-9DA5EC92F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7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DEVANAND V</dc:creator>
  <cp:lastModifiedBy>DEVANAND V</cp:lastModifiedBy>
  <cp:revision>1</cp:revision>
  <dcterms:created xsi:type="dcterms:W3CDTF">2021-04-27T03:11:35Z</dcterms:created>
  <dcterms:modified xsi:type="dcterms:W3CDTF">2021-04-27T03:11:35Z</dcterms:modified>
</cp:coreProperties>
</file>