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E63D-60A7-CFC8-E289-64C19928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8BAA-B87E-FAEF-96A4-BE4B81EFD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9F24-78E1-8CBE-614B-AFFF4715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C98C-0197-B25C-BFAD-A7DA6917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052A-5B5F-6F1E-FC40-BF1CFACD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C33079-5D7F-AC1D-668B-62A6C750F46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45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0A28-06E2-8367-FCB5-A12B2CE9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B2666-11E1-2BD4-7A7C-E6E270AFE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2FD7-09B6-9EAD-B518-2F56F016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4BD7-CACA-FB72-60F4-47260ADA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DFEC-0FB6-B72F-5F95-7A751ABA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3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1D4CA-95D9-9B3B-0495-994D3F82E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79492-95A3-D9BB-5679-C888DBB6B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CD5C-7D9D-2B35-871F-9A18ADE2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5C76-08E7-25B3-AF6C-208325BC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078D-E532-9918-CA1E-B9243CB7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344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24/12/2023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B33A-A045-17A5-1A39-5734C2C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A2E0-12B1-8C4D-8B7D-C5967B8A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0FA7-9DD1-6B44-441D-EA405BE0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42FE-A3DC-6A47-D1BA-EC4DEA00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4F6F-D7D9-E58F-BC2B-677F01CD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EC08375-8D81-2061-40C2-1118E2585FB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5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07AF-6770-CCFD-941F-0EEE47AB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3A8F-0AD6-FC9E-2D1B-5AD3ED0E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2CB7-B85E-237F-50D3-F6B07792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98A-826B-0557-BDBB-E2B21C65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45047-82F6-3768-C69F-510DC9EB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05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C791-B7E3-C806-F9DE-787B175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E686-3C3E-4030-8D34-6BAFF762E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FD9A7-F96F-6291-20D6-FBC74717D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1EF35-1937-06A5-F3AE-1A340AEF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FFF8B-F374-37AD-FC07-B1B9AD2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5F9CB-6DCA-55A1-DE1F-172CD6A7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23E6-E7B6-EB93-D5CD-7FE94A6A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18B4-B061-5515-1F19-26329BC3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57530-9BE3-3FCC-6A93-09CB62FE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08488-E926-51E9-5906-92FD9BB87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F9497-DEEE-B523-B7EF-91CBCBD1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68481-E662-21DE-027C-3915528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78F24-38E6-DA45-0B1D-8F8E8042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D794E-FEE6-2C72-ED16-8677EC72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9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6C13-62E5-520B-A9DA-2F8F552B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907AA-551C-12D9-8901-99C281F7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7BCEA-2488-FC76-A9A0-A7C97A51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4B83D-ABB4-1E42-0343-1DA13186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2FA93-F3D4-3F6E-BB01-B5255E8C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95577-1A88-FB8F-B388-ADF83DFF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E1B37-1E3C-A4E2-59E1-573BF9D1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3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42B3-4082-A11F-6D0F-B9DCE635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5601-5630-DDA0-D0A1-623EDC34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8F091-5A94-D25D-79E5-E8D20D1F0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005D2-B485-3044-EA03-188473E7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86FD-D470-6A2F-FE34-FD75A835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B5A79-F4D8-43D4-2C24-4C8D41E1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1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CEC7-B3D4-C67E-AA2C-C9084E96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7B802-8FB9-9E7A-7F48-0AAE98B68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579E1-3522-F9B3-1C72-B10BE546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20C1-037D-6E1B-C24A-62E0AB22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0AF5E-E6E0-9546-5057-63F56E90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78BE-355C-97BF-B174-906463EF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1E581-4177-4AFA-76BC-974D7E99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050A-EDCD-B823-7B9C-BD273CE3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69C1-B297-89D6-3804-B3B7113B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9A0E-9C32-85B2-9A35-7D3F2F29A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27E7-DD71-B2C8-ADB6-DFA3746C8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03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498600"/>
            <a:ext cx="9144000" cy="80264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BRITISH AIRWAYS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693160"/>
            <a:ext cx="9144000" cy="802640"/>
          </a:xfrm>
        </p:spPr>
        <p:txBody>
          <a:bodyPr/>
          <a:lstStyle/>
          <a:p>
            <a:r>
              <a:rPr lang="en-GB" b="1" dirty="0"/>
              <a:t> PREDICTIVE  MODEL AND IT’S RESULT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9"/>
            <a:ext cx="10515600" cy="1325563"/>
          </a:xfrm>
        </p:spPr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53%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57%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55%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84806-3567-AE97-9635-A4AE023F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809" y="1008062"/>
            <a:ext cx="6362711" cy="45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131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 UI</vt:lpstr>
      <vt:lpstr>Arial</vt:lpstr>
      <vt:lpstr>Calibri</vt:lpstr>
      <vt:lpstr>Calibri Light</vt:lpstr>
      <vt:lpstr>Mylius Modern</vt:lpstr>
      <vt:lpstr>Office Theme</vt:lpstr>
      <vt:lpstr>BRITISH AIRWAYS </vt:lpstr>
      <vt:lpstr>Predictive modelling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Devanand Kangane</cp:lastModifiedBy>
  <cp:revision>4</cp:revision>
  <dcterms:created xsi:type="dcterms:W3CDTF">2022-12-06T11:13:27Z</dcterms:created>
  <dcterms:modified xsi:type="dcterms:W3CDTF">2023-12-24T12:21:30Z</dcterms:modified>
</cp:coreProperties>
</file>