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4" d="100"/>
          <a:sy n="94" d="100"/>
        </p:scale>
        <p:origin x="245"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30-04-2024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4/30/2024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4/30/2024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4/30/2024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4/30/2024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4/30/2024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4/30/2024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4/30/2024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4/30/2024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4/30/2024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4/30/2024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a:solidFill>
                  <a:schemeClr val="accent1">
                    <a:lumMod val="75000"/>
                  </a:schemeClr>
                </a:solidFill>
                <a:latin typeface="Arial" pitchFamily="34" charset="0"/>
                <a:cs typeface="Arial" pitchFamily="34" charset="0"/>
              </a:rPr>
              <a:t>      DEVANANDH.R</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pitchFamily="34" charset="0"/>
                <a:cs typeface="Arial" pitchFamily="34" charset="0"/>
              </a:rPr>
              <a:t>      BE Computer science and Engineering</a:t>
            </a:r>
          </a:p>
          <a:p>
            <a:r>
              <a:rPr lang="en-US" sz="2000" b="1" dirty="0">
                <a:solidFill>
                  <a:schemeClr val="accent1">
                    <a:lumMod val="75000"/>
                  </a:schemeClr>
                </a:solidFill>
                <a:latin typeface="Arial" pitchFamily="34" charset="0"/>
                <a:cs typeface="Arial" pitchFamily="34" charset="0"/>
              </a:rPr>
              <a:t>      M.I.E.T Engineering college</a:t>
            </a:r>
          </a:p>
          <a:p>
            <a:r>
              <a:rPr lang="en-US" sz="2000" b="1" dirty="0">
                <a:solidFill>
                  <a:schemeClr val="accent1">
                    <a:lumMod val="75000"/>
                  </a:schemeClr>
                </a:solidFill>
                <a:latin typeface="Arial" pitchFamily="34" charset="0"/>
                <a:cs typeface="Arial" pitchFamily="34" charset="0"/>
              </a:rPr>
              <a:t>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788</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Aishwarya Jayanthi</cp:lastModifiedBy>
  <cp:revision>25</cp:revision>
  <dcterms:created xsi:type="dcterms:W3CDTF">2021-05-26T16:50:10Z</dcterms:created>
  <dcterms:modified xsi:type="dcterms:W3CDTF">2024-04-29T18:37:59Z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