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21884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DEVANANDHINI.S</a:t>
            </a:r>
          </a:p>
          <a:p>
            <a:r>
              <a:rPr lang="en-US" sz="2400" dirty="0"/>
              <a:t>REGISTER NO:  312209971</a:t>
            </a:r>
            <a:r>
              <a:rPr lang="en-US" sz="2400"/>
              <a:t>, asumn1363312209971</a:t>
            </a:r>
            <a:endParaRPr lang="en-US" sz="2400" dirty="0"/>
          </a:p>
          <a:p>
            <a:r>
              <a:rPr lang="en-US" sz="2400" dirty="0"/>
              <a:t>DEPARTMENT:  B.COM[GENERAL]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AA0ECA6-7649-04B0-AB7E-D4836F0E4A38}"/>
              </a:ext>
            </a:extLst>
          </p:cNvPr>
          <p:cNvSpPr txBox="1"/>
          <p:nvPr/>
        </p:nvSpPr>
        <p:spPr>
          <a:xfrm>
            <a:off x="990600" y="1447800"/>
            <a:ext cx="7543800" cy="4801314"/>
          </a:xfrm>
          <a:prstGeom prst="rect">
            <a:avLst/>
          </a:prstGeom>
          <a:noFill/>
        </p:spPr>
        <p:txBody>
          <a:bodyPr wrap="square" rtlCol="0">
            <a:spAutoFit/>
          </a:bodyPr>
          <a:lstStyle/>
          <a:p>
            <a:r>
              <a:rPr lang="en-IN" dirty="0"/>
              <a:t>Data collection – </a:t>
            </a:r>
            <a:r>
              <a:rPr lang="en-IN" dirty="0">
                <a:hlinkClick r:id="rId3"/>
              </a:rPr>
              <a:t>WWW.Kaggle.com</a:t>
            </a:r>
            <a:endParaRPr lang="en-IN" dirty="0"/>
          </a:p>
          <a:p>
            <a:r>
              <a:rPr lang="en-IN" dirty="0"/>
              <a:t>Feature collection --  Employee ID </a:t>
            </a:r>
          </a:p>
          <a:p>
            <a:r>
              <a:rPr lang="en-IN" dirty="0"/>
              <a:t>                                      First name</a:t>
            </a:r>
          </a:p>
          <a:p>
            <a:r>
              <a:rPr lang="en-IN" dirty="0"/>
              <a:t>                                      Last name </a:t>
            </a:r>
          </a:p>
          <a:p>
            <a:r>
              <a:rPr lang="en-IN" dirty="0"/>
              <a:t>                                      Business unit</a:t>
            </a:r>
          </a:p>
          <a:p>
            <a:r>
              <a:rPr lang="en-IN" dirty="0"/>
              <a:t>                                      Employee status</a:t>
            </a:r>
          </a:p>
          <a:p>
            <a:r>
              <a:rPr lang="en-IN" dirty="0"/>
              <a:t>                                      Employee type</a:t>
            </a:r>
          </a:p>
          <a:p>
            <a:r>
              <a:rPr lang="en-IN" dirty="0"/>
              <a:t>                                      Employee classification type</a:t>
            </a:r>
          </a:p>
          <a:p>
            <a:r>
              <a:rPr lang="en-IN" dirty="0"/>
              <a:t>                                      Gender code</a:t>
            </a:r>
          </a:p>
          <a:p>
            <a:r>
              <a:rPr lang="en-IN" dirty="0"/>
              <a:t>                                      Performance score</a:t>
            </a:r>
          </a:p>
          <a:p>
            <a:r>
              <a:rPr lang="en-IN" dirty="0"/>
              <a:t>                                      Current employee rating</a:t>
            </a:r>
          </a:p>
          <a:p>
            <a:r>
              <a:rPr lang="en-IN" dirty="0"/>
              <a:t>                                      Performance level</a:t>
            </a:r>
          </a:p>
          <a:p>
            <a:r>
              <a:rPr lang="en-IN" dirty="0"/>
              <a:t>Data cleaning --  Identification of missing value</a:t>
            </a:r>
          </a:p>
          <a:p>
            <a:r>
              <a:rPr lang="en-IN" dirty="0"/>
              <a:t>                              Removal of missing value</a:t>
            </a:r>
          </a:p>
          <a:p>
            <a:r>
              <a:rPr lang="en-IN" dirty="0"/>
              <a:t>Performance level – considering the current employee rating </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1054"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4DBC9A4-918C-7A30-C5D2-D970BF7B87E6}"/>
              </a:ext>
            </a:extLst>
          </p:cNvPr>
          <p:cNvSpPr txBox="1"/>
          <p:nvPr/>
        </p:nvSpPr>
        <p:spPr>
          <a:xfrm>
            <a:off x="676275" y="2019300"/>
            <a:ext cx="1029652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spreadsheet we get to know about the employees performance in a company. This analysis is done to compare the performance of the employees, which helps the company to give incentives ,to track the performance of the employee. This in turn leads the company to focus on its growth</a:t>
            </a:r>
            <a:r>
              <a:rPr lang="en-IN" sz="2400" dirty="0">
                <a:latin typeface="Aptos Display" panose="020B00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data analysis means analysing the performance of the employee by considering various factors like gender, performance score,  ratings, achievements etc,. In order to identify the trends and patterns of different categories of employee such as High, Medium,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0B80D85-9482-616C-8C95-E989DC602A17}"/>
              </a:ext>
            </a:extLst>
          </p:cNvPr>
          <p:cNvSpPr txBox="1"/>
          <p:nvPr/>
        </p:nvSpPr>
        <p:spPr>
          <a:xfrm>
            <a:off x="990600" y="2133600"/>
            <a:ext cx="8457187" cy="369332"/>
          </a:xfrm>
          <a:prstGeom prst="rect">
            <a:avLst/>
          </a:prstGeom>
          <a:noFill/>
        </p:spPr>
        <p:txBody>
          <a:bodyPr wrap="none" rtlCol="0">
            <a:spAutoFit/>
          </a:bodyPr>
          <a:lstStyle/>
          <a:p>
            <a:r>
              <a:rPr lang="en-IN" dirty="0"/>
              <a:t>The end users who are benefitted by this analysis are Managers, Employees, Employers, </a:t>
            </a:r>
          </a:p>
        </p:txBody>
      </p:sp>
      <p:pic>
        <p:nvPicPr>
          <p:cNvPr id="1026" name="Picture 2" descr="Employees blue flat design web icon Stock Photo - Alamy">
            <a:extLst>
              <a:ext uri="{FF2B5EF4-FFF2-40B4-BE49-F238E27FC236}">
                <a16:creationId xmlns:a16="http://schemas.microsoft.com/office/drawing/2014/main" id="{7074A04A-AC7B-ABC0-F4E3-923EE6B7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086225"/>
            <a:ext cx="2533650" cy="2276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Management Logo Designs - Make Your Own Management Logo">
            <a:extLst>
              <a:ext uri="{FF2B5EF4-FFF2-40B4-BE49-F238E27FC236}">
                <a16:creationId xmlns:a16="http://schemas.microsoft.com/office/drawing/2014/main" id="{CAD0B246-97A2-5E97-560C-004E3CAE1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2479772"/>
            <a:ext cx="1952625" cy="18984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00+ Employee Engagement Logo Stock Illustrations, Royalty ...">
            <a:extLst>
              <a:ext uri="{FF2B5EF4-FFF2-40B4-BE49-F238E27FC236}">
                <a16:creationId xmlns:a16="http://schemas.microsoft.com/office/drawing/2014/main" id="{0F4712B6-C566-53FA-C696-036CA793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386" y="3226580"/>
            <a:ext cx="1904414" cy="2153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7637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48210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E9742E4-1A4E-2A8F-8D68-0A44B4490A09}"/>
              </a:ext>
            </a:extLst>
          </p:cNvPr>
          <p:cNvSpPr txBox="1"/>
          <p:nvPr/>
        </p:nvSpPr>
        <p:spPr>
          <a:xfrm>
            <a:off x="3048000" y="2130891"/>
            <a:ext cx="8190447" cy="1938992"/>
          </a:xfrm>
          <a:prstGeom prst="rect">
            <a:avLst/>
          </a:prstGeom>
          <a:noFill/>
        </p:spPr>
        <p:txBody>
          <a:bodyPr wrap="none" rtlCol="0">
            <a:spAutoFit/>
          </a:bodyPr>
          <a:lstStyle/>
          <a:p>
            <a:r>
              <a:rPr lang="en-IN" sz="2400" dirty="0"/>
              <a:t>Conditional formatting - to find the missing value in the dataset</a:t>
            </a:r>
          </a:p>
          <a:p>
            <a:r>
              <a:rPr lang="en-IN" sz="2400" dirty="0"/>
              <a:t>Filter – to remove the missing value or to filter the missing value</a:t>
            </a:r>
          </a:p>
          <a:p>
            <a:r>
              <a:rPr lang="en-IN" sz="2400" dirty="0"/>
              <a:t>Formula – to calculate the employee performance level</a:t>
            </a:r>
          </a:p>
          <a:p>
            <a:r>
              <a:rPr lang="en-IN" sz="2400" dirty="0"/>
              <a:t>Pivot table – to know the summary of the data set</a:t>
            </a:r>
          </a:p>
          <a:p>
            <a:r>
              <a:rPr lang="en-IN" sz="2400" dirty="0"/>
              <a:t>Graph – to get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C6C7ACEF-5C99-D35E-5F53-20EBE0ACBC90}"/>
              </a:ext>
            </a:extLst>
          </p:cNvPr>
          <p:cNvSpPr txBox="1"/>
          <p:nvPr/>
        </p:nvSpPr>
        <p:spPr>
          <a:xfrm>
            <a:off x="776434" y="1295400"/>
            <a:ext cx="9768252" cy="1415772"/>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Employee Dataset is extracted from the KAGGLE website. Which comprises,</a:t>
            </a:r>
          </a:p>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F6E5F1CF-F82B-A0D5-FE21-22C047BDE01D}"/>
              </a:ext>
            </a:extLst>
          </p:cNvPr>
          <p:cNvSpPr txBox="1"/>
          <p:nvPr/>
        </p:nvSpPr>
        <p:spPr>
          <a:xfrm>
            <a:off x="1752600" y="2133600"/>
            <a:ext cx="4061496" cy="4985980"/>
          </a:xfrm>
          <a:prstGeom prst="rect">
            <a:avLst/>
          </a:prstGeom>
          <a:noFill/>
        </p:spPr>
        <p:txBody>
          <a:bodyPr wrap="none" rtlCol="0">
            <a:spAutoFit/>
          </a:bodyPr>
          <a:lstStyle/>
          <a:p>
            <a:pPr marL="285750" indent="-285750">
              <a:buFont typeface="Wingdings" panose="05000000000000000000" pitchFamily="2" charset="2"/>
              <a:buChar char="ü"/>
            </a:pPr>
            <a:r>
              <a:rPr lang="en-IN" sz="2400" dirty="0"/>
              <a:t>Employee ID</a:t>
            </a:r>
          </a:p>
          <a:p>
            <a:pPr marL="285750" indent="-285750">
              <a:buFont typeface="Wingdings" panose="05000000000000000000" pitchFamily="2" charset="2"/>
              <a:buChar char="ü"/>
            </a:pPr>
            <a:r>
              <a:rPr lang="en-IN" sz="2400" dirty="0"/>
              <a:t>First Name of the Employees</a:t>
            </a:r>
          </a:p>
          <a:p>
            <a:pPr marL="285750" indent="-285750">
              <a:buFont typeface="Wingdings" panose="05000000000000000000" pitchFamily="2" charset="2"/>
              <a:buChar char="ü"/>
            </a:pPr>
            <a:r>
              <a:rPr lang="en-IN" sz="2400" dirty="0"/>
              <a:t>Last Name of the Employees</a:t>
            </a:r>
          </a:p>
          <a:p>
            <a:pPr marL="285750" indent="-285750">
              <a:buFont typeface="Wingdings" panose="05000000000000000000" pitchFamily="2" charset="2"/>
              <a:buChar char="ü"/>
            </a:pPr>
            <a:r>
              <a:rPr lang="en-IN" sz="2400" dirty="0"/>
              <a:t>Business Unit</a:t>
            </a:r>
          </a:p>
          <a:p>
            <a:pPr marL="285750" indent="-285750">
              <a:buFont typeface="Wingdings" panose="05000000000000000000" pitchFamily="2" charset="2"/>
              <a:buChar char="ü"/>
            </a:pPr>
            <a:r>
              <a:rPr lang="en-IN" sz="2400" dirty="0"/>
              <a:t>Employee Status</a:t>
            </a:r>
          </a:p>
          <a:p>
            <a:pPr marL="285750" indent="-285750">
              <a:buFont typeface="Wingdings" panose="05000000000000000000" pitchFamily="2" charset="2"/>
              <a:buChar char="ü"/>
            </a:pPr>
            <a:r>
              <a:rPr lang="en-IN" sz="2400" dirty="0"/>
              <a:t>Employee Type</a:t>
            </a:r>
          </a:p>
          <a:p>
            <a:pPr marL="285750" indent="-285750">
              <a:buFont typeface="Wingdings" panose="05000000000000000000" pitchFamily="2" charset="2"/>
              <a:buChar char="ü"/>
            </a:pPr>
            <a:r>
              <a:rPr lang="en-IN" sz="2400" dirty="0"/>
              <a:t>Employee Classification Type</a:t>
            </a:r>
          </a:p>
          <a:p>
            <a:pPr marL="285750" indent="-285750">
              <a:buFont typeface="Wingdings" panose="05000000000000000000" pitchFamily="2" charset="2"/>
              <a:buChar char="ü"/>
            </a:pPr>
            <a:r>
              <a:rPr lang="en-IN" sz="2400" dirty="0"/>
              <a:t>Gender Code</a:t>
            </a:r>
          </a:p>
          <a:p>
            <a:pPr marL="285750" indent="-285750">
              <a:buFont typeface="Wingdings" panose="05000000000000000000" pitchFamily="2" charset="2"/>
              <a:buChar char="ü"/>
            </a:pPr>
            <a:r>
              <a:rPr lang="en-IN" sz="2400" dirty="0"/>
              <a:t>Performance Score</a:t>
            </a:r>
          </a:p>
          <a:p>
            <a:pPr marL="285750" indent="-285750">
              <a:buFont typeface="Wingdings" panose="05000000000000000000" pitchFamily="2" charset="2"/>
              <a:buChar char="ü"/>
            </a:pPr>
            <a:r>
              <a:rPr lang="en-IN" sz="2400" dirty="0"/>
              <a:t>Current Employee Rating</a:t>
            </a:r>
          </a:p>
          <a:p>
            <a:pPr marL="285750" indent="-285750">
              <a:buFont typeface="Wingdings" panose="05000000000000000000" pitchFamily="2" charset="2"/>
              <a:buChar char="ü"/>
            </a:pPr>
            <a:r>
              <a:rPr lang="en-IN" sz="2400" dirty="0"/>
              <a:t>Performance Level</a:t>
            </a:r>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363799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B0D895-CC06-2ADC-C9A7-875D96B426C1}"/>
              </a:ext>
            </a:extLst>
          </p:cNvPr>
          <p:cNvSpPr txBox="1"/>
          <p:nvPr/>
        </p:nvSpPr>
        <p:spPr>
          <a:xfrm>
            <a:off x="1023711" y="1626236"/>
            <a:ext cx="10067564"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The amazing formula that I have used in my analysis to obtain performance level is</a:t>
            </a:r>
          </a:p>
          <a:p>
            <a:r>
              <a:rPr lang="en-US" sz="2000" dirty="0">
                <a:latin typeface="Times New Roman" panose="02020603050405020304" pitchFamily="18" charset="0"/>
                <a:cs typeface="Times New Roman" panose="02020603050405020304" pitchFamily="18" charset="0"/>
              </a:rPr>
              <a:t>Performance Level=IFS(Z8&gt;=5,"VERY HIGH",Z8&gt;=4,"HIGH",Z8&gt;=3,"MED",TRUE,"LOW")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297</TotalTime>
  <Words>424</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Display</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DHANYA A K</cp:lastModifiedBy>
  <cp:revision>18</cp:revision>
  <dcterms:created xsi:type="dcterms:W3CDTF">2024-03-29T15:07:22Z</dcterms:created>
  <dcterms:modified xsi:type="dcterms:W3CDTF">2024-08-29T15:29:53Z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