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87" d="100"/>
          <a:sy n="87" d="100"/>
        </p:scale>
        <p:origin x="105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panose="020F0502020204030204"/>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96240"/>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2" name="TextBox 6"/>
          <p:cNvSpPr txBox="1"/>
          <p:nvPr/>
        </p:nvSpPr>
        <p:spPr>
          <a:xfrm>
            <a:off x="2541122" y="2795733"/>
            <a:ext cx="4019698" cy="42164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7137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St</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N</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m</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e</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D</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e</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v</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n</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r</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y</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n</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n</a:t>
            </a:r>
            <a:endParaRPr dirty="0" sz="1100" lang="en-US">
              <a:solidFill>
                <a:schemeClr val="tx1"/>
              </a:solidFill>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ID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:72092124302</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7</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dirty="0"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72439"/>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panose="020B0604020202020204"/>
                <a:ea typeface="Arial" panose="020B0604020202020204"/>
                <a:cs typeface="Arial" panose="020B0604020202020204"/>
                <a:sym typeface="Arial" panose="020B0604020202020204"/>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endParaRPr b="1" dirty="0" lang="en-US"/>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endParaRPr b="1" dirty="0" lang="en-US"/>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443484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endParaRPr b="1"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b="0" dirty="0" i="0" lang="en-US">
              <a:solidFill>
                <a:srgbClr val="0D0D0D"/>
              </a:solidFill>
              <a:effectLst/>
              <a:highlight>
                <a:srgbClr val="FFFFFF"/>
              </a:highlight>
              <a:latin typeface="Söhne"/>
            </a:endParaRPr>
          </a:p>
          <a:p>
            <a:pPr algn="l"/>
            <a:r>
              <a:rPr b="1" dirty="0" i="0" lang="en-US">
                <a:solidFill>
                  <a:srgbClr val="0D0D0D"/>
                </a:solidFill>
                <a:effectLst/>
                <a:highlight>
                  <a:srgbClr val="FFFFFF"/>
                </a:highlight>
                <a:latin typeface="Söhne"/>
              </a:rPr>
              <a:t>2. Enhanced Collaboration Features</a:t>
            </a:r>
            <a:endParaRPr b="1"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endParaRPr b="0" dirty="0" i="0" lang="en-US">
              <a:solidFill>
                <a:srgbClr val="0D0D0D"/>
              </a:solidFill>
              <a:effectLst/>
              <a:highlight>
                <a:srgbClr val="FFFFFF"/>
              </a:highlight>
              <a:latin typeface="Söhne"/>
            </a:endParaRPr>
          </a:p>
          <a:p>
            <a:pPr algn="l"/>
            <a:r>
              <a:rPr b="1" dirty="0" i="0" lang="en-US">
                <a:solidFill>
                  <a:srgbClr val="0D0D0D"/>
                </a:solidFill>
                <a:effectLst/>
                <a:highlight>
                  <a:srgbClr val="FFFFFF"/>
                </a:highlight>
                <a:latin typeface="Söhne"/>
              </a:rPr>
              <a:t>3. Integration with External Platforms</a:t>
            </a:r>
            <a:endParaRPr b="1"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b="0" dirty="0" i="0" lang="en-US">
              <a:solidFill>
                <a:srgbClr val="0D0D0D"/>
              </a:solidFill>
              <a:effectLst/>
              <a:highlight>
                <a:srgbClr val="FFFFFF"/>
              </a:highlight>
              <a:latin typeface="Söhne"/>
            </a:endParaRP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5" name="TextBox 2"/>
          <p:cNvSpPr txBox="1"/>
          <p:nvPr/>
        </p:nvSpPr>
        <p:spPr>
          <a:xfrm>
            <a:off x="131032" y="1081162"/>
            <a:ext cx="8715375" cy="2263140"/>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ltLang="en-US" baseline="0" b="0" cap="none" dirty="0" sz="1400" i="0" kumimoji="0" lang="en-US" normalizeH="0" strike="noStrike" u="none">
              <a:ln>
                <a:noFill/>
              </a:ln>
              <a:solidFill>
                <a:schemeClr val="tx1"/>
              </a:solidFill>
              <a:effectLst/>
              <a:latin typeface="Arial" panose="020B0604020202020204" pitchFamily="34" charset="0"/>
            </a:endParaRP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50799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endParaRPr dirty="0" sz="1000" lang="en-IN">
              <a:solidFill>
                <a:schemeClr val="tx1"/>
              </a:solidFill>
            </a:endParaRPr>
          </a:p>
        </p:txBody>
      </p:sp>
      <p:sp>
        <p:nvSpPr>
          <p:cNvPr id="1048610" name="TextBox 1"/>
          <p:cNvSpPr txBox="1"/>
          <p:nvPr/>
        </p:nvSpPr>
        <p:spPr>
          <a:xfrm>
            <a:off x="138651" y="1184467"/>
            <a:ext cx="8751093" cy="34696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5" name="TextBox 3"/>
          <p:cNvSpPr txBox="1"/>
          <p:nvPr/>
        </p:nvSpPr>
        <p:spPr>
          <a:xfrm>
            <a:off x="138652" y="1171576"/>
            <a:ext cx="8636793" cy="20218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:google</a:t>
            </a:r>
            <a:endParaRPr dirty="0" sz="1000" lang="en-IN">
              <a:solidFill>
                <a:schemeClr val="tx1"/>
              </a:solidFill>
            </a:endParaRP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453390"/>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 GPT 4</a:t>
            </a:r>
            <a:endParaRPr dirty="0" sz="1000" lang="en-IN">
              <a:solidFill>
                <a:schemeClr val="tx1"/>
              </a:solidFill>
            </a:endParaRPr>
          </a:p>
        </p:txBody>
      </p:sp>
      <p:sp>
        <p:nvSpPr>
          <p:cNvPr id="1048625" name="TextBox 3"/>
          <p:cNvSpPr txBox="1"/>
          <p:nvPr/>
        </p:nvSpPr>
        <p:spPr>
          <a:xfrm>
            <a:off x="138533" y="922489"/>
            <a:ext cx="8422480" cy="4676140"/>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endParaRPr b="0" dirty="0" i="0" lang="en-US">
              <a:solidFill>
                <a:srgbClr val="0D0D0D"/>
              </a:solidFill>
              <a:effectLst/>
              <a:highlight>
                <a:srgbClr val="FFFFFF"/>
              </a:highlight>
              <a:latin typeface="Söhne"/>
            </a:endParaRP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8153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:GPT 4</a:t>
            </a:r>
            <a:endParaRPr dirty="0" sz="1000" lang="en-IN">
              <a:solidFill>
                <a:schemeClr val="tx1"/>
              </a:solidFill>
            </a:endParaRPr>
          </a:p>
        </p:txBody>
      </p:sp>
      <p:sp>
        <p:nvSpPr>
          <p:cNvPr id="1048630" name="TextBox 4"/>
          <p:cNvSpPr txBox="1"/>
          <p:nvPr/>
        </p:nvSpPr>
        <p:spPr>
          <a:xfrm>
            <a:off x="235744" y="678657"/>
            <a:ext cx="8779669" cy="4193540"/>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endParaRPr b="0" dirty="0" i="0" lang="en-US">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Adhavan</cp:lastModifiedBy>
  <dcterms:created xsi:type="dcterms:W3CDTF">2024-04-08T11:07:47Z</dcterms:created>
  <dcterms:modified xsi:type="dcterms:W3CDTF">2024-04-09T14:11:08Z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a4769a4f41e34206ad3445939e0d759c</vt:lpwstr>
  </property>
  <property fmtid="{D5CDD505-2E9C-101B-9397-08002B2CF9AE}" pid="4" name="KSOProductBuildVer">
    <vt:lpwstr>1033-12.2.0.13472</vt:lpwstr>
  </property>
</Properties>
</file>