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ETHICAL KEY LOGGER TECHNIQUES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DEVANESAN R–Kings engineering college– 210821205020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8" name="Content Placeholder 17">
            <a:extLst>
              <a:ext uri="{FF2B5EF4-FFF2-40B4-BE49-F238E27FC236}">
                <a16:creationId xmlns:a16="http://schemas.microsoft.com/office/drawing/2014/main" id="{F4E6C766-3CDE-876C-5320-D5F5C0B1E9CD}"/>
              </a:ext>
            </a:extLst>
          </p:cNvPr>
          <p:cNvPicPr>
            <a:picLocks noGrp="1" noChangeAspect="1"/>
          </p:cNvPicPr>
          <p:nvPr>
            <p:ph idx="1"/>
          </p:nvPr>
        </p:nvPicPr>
        <p:blipFill>
          <a:blip r:embed="rId2"/>
          <a:stretch>
            <a:fillRect/>
          </a:stretch>
        </p:blipFill>
        <p:spPr>
          <a:xfrm>
            <a:off x="1304256" y="2185785"/>
            <a:ext cx="9583487" cy="290553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a:extLst>
              <a:ext uri="{FF2B5EF4-FFF2-40B4-BE49-F238E27FC236}">
                <a16:creationId xmlns:a16="http://schemas.microsoft.com/office/drawing/2014/main" id="{62038330-326D-B352-A9DB-BC8B5DBAA2F3}"/>
              </a:ext>
            </a:extLst>
          </p:cNvPr>
          <p:cNvPicPr>
            <a:picLocks noGrp="1" noChangeAspect="1"/>
          </p:cNvPicPr>
          <p:nvPr>
            <p:ph idx="1"/>
          </p:nvPr>
        </p:nvPicPr>
        <p:blipFill>
          <a:blip r:embed="rId2"/>
          <a:stretch>
            <a:fillRect/>
          </a:stretch>
        </p:blipFill>
        <p:spPr>
          <a:xfrm>
            <a:off x="1520190" y="1906757"/>
            <a:ext cx="8161019" cy="2836693"/>
          </a:xfrm>
        </p:spPr>
      </p:pic>
      <p:pic>
        <p:nvPicPr>
          <p:cNvPr id="28" name="Picture 27">
            <a:extLst>
              <a:ext uri="{FF2B5EF4-FFF2-40B4-BE49-F238E27FC236}">
                <a16:creationId xmlns:a16="http://schemas.microsoft.com/office/drawing/2014/main" id="{CD1C2B82-AD4C-036C-D616-48E3DB6CD6C1}"/>
              </a:ext>
            </a:extLst>
          </p:cNvPr>
          <p:cNvPicPr>
            <a:picLocks noChangeAspect="1"/>
          </p:cNvPicPr>
          <p:nvPr/>
        </p:nvPicPr>
        <p:blipFill>
          <a:blip r:embed="rId3"/>
          <a:stretch>
            <a:fillRect/>
          </a:stretch>
        </p:blipFill>
        <p:spPr>
          <a:xfrm>
            <a:off x="1520189" y="1906757"/>
            <a:ext cx="8161019" cy="2836692"/>
          </a:xfrm>
          <a:prstGeom prst="rect">
            <a:avLst/>
          </a:prstGeo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750</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ETHICAL KEY LOGGER TECHNIQUES</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2021-05-26T16:50:10Z</dcterms:created>
  <dcterms:modified xsi:type="dcterms:W3CDTF">2024-04-05T09:13:43Z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