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425" r:id="rId3"/>
    <p:sldId id="2419" r:id="rId5"/>
    <p:sldId id="2430" r:id="rId6"/>
    <p:sldId id="1319" r:id="rId7"/>
    <p:sldId id="2429" r:id="rId8"/>
    <p:sldId id="2446" r:id="rId9"/>
    <p:sldId id="2412" r:id="rId10"/>
    <p:sldId id="2434" r:id="rId11"/>
    <p:sldId id="2435" r:id="rId12"/>
    <p:sldId id="2436" r:id="rId13"/>
    <p:sldId id="2448" r:id="rId14"/>
    <p:sldId id="2437" r:id="rId15"/>
    <p:sldId id="2455" r:id="rId16"/>
    <p:sldId id="2417" r:id="rId17"/>
    <p:sldId id="2170" r:id="rId18"/>
  </p:sldIdLst>
  <p:sldSz cx="9144000" cy="6858000" type="screen4x3"/>
  <p:notesSz cx="7052945" cy="9309100"/>
  <p:defaultTextStyle>
    <a:defPPr>
      <a:defRPr lang="en-US"/>
    </a:defPPr>
    <a:lvl1pPr algn="l" rtl="0" fontAlgn="base">
      <a:spcBef>
        <a:spcPct val="0"/>
      </a:spcBef>
      <a:spcAft>
        <a:spcPct val="0"/>
      </a:spcAft>
      <a:defRPr sz="28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8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8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8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F3B3"/>
    <a:srgbClr val="FBB7C7"/>
    <a:srgbClr val="F7B7EE"/>
    <a:srgbClr val="F27A9F"/>
    <a:srgbClr val="D2984A"/>
    <a:srgbClr val="E25CC5"/>
    <a:srgbClr val="99CCFF"/>
    <a:srgbClr val="AFA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6" autoAdjust="0"/>
    <p:restoredTop sz="94624" autoAdjust="0"/>
  </p:normalViewPr>
  <p:slideViewPr>
    <p:cSldViewPr>
      <p:cViewPr varScale="1">
        <p:scale>
          <a:sx n="80" d="100"/>
          <a:sy n="80" d="100"/>
        </p:scale>
        <p:origin x="1685" y="86"/>
      </p:cViewPr>
      <p:guideLst>
        <p:guide orient="horz" pos="2090"/>
        <p:guide pos="2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218"/>
    </p:cViewPr>
  </p:sorterViewPr>
  <p:notesViewPr>
    <p:cSldViewPr>
      <p:cViewPr varScale="1">
        <p:scale>
          <a:sx n="54" d="100"/>
          <a:sy n="54" d="100"/>
        </p:scale>
        <p:origin x="-1824" y="-108"/>
      </p:cViewPr>
      <p:guideLst>
        <p:guide orient="horz" pos="2838"/>
        <p:guide pos="219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D27C5CD-EA27-47C5-8FBB-3284634F82D6}" type="doc">
      <dgm:prSet loTypeId="list" loCatId="list" qsTypeId="urn:microsoft.com/office/officeart/2005/8/quickstyle/simple1" qsCatId="simple" csTypeId="urn:microsoft.com/office/officeart/2005/8/colors/accent1_2" csCatId="accent1" phldr="1"/>
      <dgm:spPr/>
      <dgm:t>
        <a:bodyPr/>
        <a:lstStyle/>
        <a:p>
          <a:endParaRPr lang="en-US"/>
        </a:p>
      </dgm:t>
    </dgm:pt>
    <dgm:pt modelId="{29BA2921-DC0E-45CD-8A4C-91C848994862}">
      <dgm:prSet phldrT="[Text]" phldr="0" custT="0"/>
      <dgm:spPr/>
      <dgm:t>
        <a:bodyPr vert="horz" wrap="square"/>
        <a:p>
          <a:pPr>
            <a:lnSpc>
              <a:spcPct val="100000"/>
            </a:lnSpc>
            <a:spcBef>
              <a:spcPct val="0"/>
            </a:spcBef>
            <a:spcAft>
              <a:spcPct val="35000"/>
            </a:spcAft>
          </a:pPr>
          <a:r>
            <a:rPr lang="en-US"/>
            <a:t>OpenCV</a:t>
          </a:r>
          <a:r>
            <a:rPr lang="en-US"/>
            <a:t/>
          </a:r>
          <a:endParaRPr lang="en-US"/>
        </a:p>
      </dgm:t>
    </dgm:pt>
    <dgm:pt modelId="{ED488096-4B11-4BB5-B943-6EA715C2D8DA}" cxnId="{CC0D2A28-D33C-41A2-9EF6-7503788E01AA}" type="parTrans">
      <dgm:prSet/>
      <dgm:spPr/>
      <dgm:t>
        <a:bodyPr/>
        <a:lstStyle/>
        <a:p>
          <a:endParaRPr lang="en-US"/>
        </a:p>
      </dgm:t>
    </dgm:pt>
    <dgm:pt modelId="{642E22CA-68D6-4E7B-AF6C-2D38EEB11212}" cxnId="{CC0D2A28-D33C-41A2-9EF6-7503788E01AA}" type="sibTrans">
      <dgm:prSet/>
      <dgm:spPr/>
      <dgm:t>
        <a:bodyPr/>
        <a:lstStyle/>
        <a:p>
          <a:endParaRPr lang="en-US"/>
        </a:p>
      </dgm:t>
    </dgm:pt>
    <dgm:pt modelId="{F09DC390-265D-48EE-948F-32620F957A68}">
      <dgm:prSet phldrT="[Text]" phldr="0" custT="1"/>
      <dgm:spPr/>
      <dgm:t>
        <a:bodyPr vert="horz" wrap="square"/>
        <a:p>
          <a:pPr>
            <a:lnSpc>
              <a:spcPct val="100000"/>
            </a:lnSpc>
            <a:spcBef>
              <a:spcPct val="0"/>
            </a:spcBef>
            <a:spcAft>
              <a:spcPct val="15000"/>
            </a:spcAft>
          </a:pPr>
          <a:r>
            <a:rPr sz="1800">
              <a:latin typeface="Constantia" panose="02030602050306030303" pitchFamily="18" charset="0"/>
              <a:cs typeface="Constantia" panose="02030602050306030303" pitchFamily="18" charset="0"/>
            </a:rPr>
            <a:t>detect all the faces, Image processing library</a:t>
          </a:r>
          <a:r>
            <a:rPr sz="1800">
              <a:latin typeface="Constantia" panose="02030602050306030303" pitchFamily="18" charset="0"/>
              <a:cs typeface="Constantia" panose="02030602050306030303" pitchFamily="18" charset="0"/>
            </a:rPr>
            <a:t/>
          </a:r>
          <a:endParaRPr sz="1800">
            <a:latin typeface="Constantia" panose="02030602050306030303" pitchFamily="18" charset="0"/>
            <a:cs typeface="Constantia" panose="02030602050306030303" pitchFamily="18" charset="0"/>
          </a:endParaRPr>
        </a:p>
      </dgm:t>
    </dgm:pt>
    <dgm:pt modelId="{ABDDC599-1EBF-40B7-874B-628B10E0D2E4}" cxnId="{51A33116-58BC-4201-BE42-86FF067A1995}" type="parTrans">
      <dgm:prSet/>
      <dgm:spPr/>
      <dgm:t>
        <a:bodyPr/>
        <a:lstStyle/>
        <a:p>
          <a:endParaRPr lang="en-US"/>
        </a:p>
      </dgm:t>
    </dgm:pt>
    <dgm:pt modelId="{006C672E-40BD-400B-8742-CC4B031E6100}" cxnId="{51A33116-58BC-4201-BE42-86FF067A1995}" type="sibTrans">
      <dgm:prSet/>
      <dgm:spPr/>
      <dgm:t>
        <a:bodyPr/>
        <a:lstStyle/>
        <a:p>
          <a:endParaRPr lang="en-US"/>
        </a:p>
      </dgm:t>
    </dgm:pt>
    <dgm:pt modelId="{3F01D4C0-AF10-4FB1-87E5-C1BAA1ED5B2B}">
      <dgm:prSet phldrT="[Text]" phldr="0" custT="0"/>
      <dgm:spPr/>
      <dgm:t>
        <a:bodyPr vert="horz" wrap="square"/>
        <a:p>
          <a:pPr>
            <a:lnSpc>
              <a:spcPct val="100000"/>
            </a:lnSpc>
            <a:spcBef>
              <a:spcPct val="0"/>
            </a:spcBef>
            <a:spcAft>
              <a:spcPct val="35000"/>
            </a:spcAft>
          </a:pPr>
          <a:r>
            <a:rPr lang="en-US" dirty="0"/>
            <a:t>Dilib</a:t>
          </a:r>
          <a:r>
            <a:rPr lang="en-US" b="1" u="sng" dirty="0"/>
            <a:t> </a:t>
          </a:r>
          <a:r>
            <a:rPr lang="en-US" dirty="0"/>
            <a:t/>
          </a:r>
          <a:endParaRPr lang="en-US" dirty="0"/>
        </a:p>
      </dgm:t>
    </dgm:pt>
    <dgm:pt modelId="{6A589F82-8874-4C25-AF10-818FD424608E}" cxnId="{F864791A-555F-40D5-9F2D-8E2ECDFCDF4F}" type="parTrans">
      <dgm:prSet/>
      <dgm:spPr/>
      <dgm:t>
        <a:bodyPr/>
        <a:lstStyle/>
        <a:p>
          <a:endParaRPr lang="en-US"/>
        </a:p>
      </dgm:t>
    </dgm:pt>
    <dgm:pt modelId="{A4319E6F-B35E-4D24-BAEA-873C7A88A3CB}" cxnId="{F864791A-555F-40D5-9F2D-8E2ECDFCDF4F}" type="sibTrans">
      <dgm:prSet/>
      <dgm:spPr/>
      <dgm:t>
        <a:bodyPr/>
        <a:lstStyle/>
        <a:p>
          <a:endParaRPr lang="en-US"/>
        </a:p>
      </dgm:t>
    </dgm:pt>
    <dgm:pt modelId="{766E574C-C14F-48EE-8797-87E051001BEF}">
      <dgm:prSet phldrT="[Text]" phldr="0" custT="1"/>
      <dgm:spPr/>
      <dgm:t>
        <a:bodyPr vert="horz" wrap="square"/>
        <a:p>
          <a:pPr>
            <a:lnSpc>
              <a:spcPct val="100000"/>
            </a:lnSpc>
            <a:spcBef>
              <a:spcPct val="0"/>
            </a:spcBef>
            <a:spcAft>
              <a:spcPct val="15000"/>
            </a:spcAft>
          </a:pPr>
          <a:r>
            <a:rPr sz="1800">
              <a:latin typeface="Constantia" panose="02030602050306030303" pitchFamily="18" charset="0"/>
              <a:cs typeface="Constantia" panose="02030602050306030303" pitchFamily="18" charset="0"/>
            </a:rPr>
            <a:t>det</a:t>
          </a:r>
          <a:r>
            <a:rPr lang="en-US" sz="1800">
              <a:latin typeface="Constantia" panose="02030602050306030303" pitchFamily="18" charset="0"/>
              <a:cs typeface="Constantia" panose="02030602050306030303" pitchFamily="18" charset="0"/>
            </a:rPr>
            <a:t>e</a:t>
          </a:r>
          <a:r>
            <a:rPr sz="1800">
              <a:latin typeface="Constantia" panose="02030602050306030303" pitchFamily="18" charset="0"/>
              <a:cs typeface="Constantia" panose="02030602050306030303" pitchFamily="18" charset="0"/>
            </a:rPr>
            <a:t>ct size of face by landmark </a:t>
          </a:r>
          <a:r>
            <a:rPr lang="en-US" sz="1800">
              <a:latin typeface="Constantia" panose="02030602050306030303" pitchFamily="18" charset="0"/>
              <a:cs typeface="Constantia" panose="02030602050306030303" pitchFamily="18" charset="0"/>
            </a:rPr>
            <a:t>face detector</a:t>
          </a:r>
          <a:r>
            <a:rPr lang="en-US" sz="1800">
              <a:latin typeface="Constantia" panose="02030602050306030303" pitchFamily="18" charset="0"/>
              <a:cs typeface="Constantia" panose="02030602050306030303" pitchFamily="18" charset="0"/>
            </a:rPr>
            <a:t/>
          </a:r>
          <a:endParaRPr lang="en-US" sz="1800">
            <a:latin typeface="Constantia" panose="02030602050306030303" pitchFamily="18" charset="0"/>
            <a:cs typeface="Constantia" panose="02030602050306030303" pitchFamily="18" charset="0"/>
          </a:endParaRPr>
        </a:p>
      </dgm:t>
    </dgm:pt>
    <dgm:pt modelId="{40349A59-47DE-4F6D-BD7E-57E5968905D6}" cxnId="{10EC0288-6A60-4F77-8084-0D0DE3D7E805}" type="parTrans">
      <dgm:prSet/>
      <dgm:spPr/>
      <dgm:t>
        <a:bodyPr/>
        <a:lstStyle/>
        <a:p>
          <a:endParaRPr lang="en-US"/>
        </a:p>
      </dgm:t>
    </dgm:pt>
    <dgm:pt modelId="{BFC7D013-94AF-478D-A7C6-54C6282FEDAB}" cxnId="{10EC0288-6A60-4F77-8084-0D0DE3D7E805}" type="sibTrans">
      <dgm:prSet/>
      <dgm:spPr/>
      <dgm:t>
        <a:bodyPr/>
        <a:lstStyle/>
        <a:p>
          <a:endParaRPr lang="en-US"/>
        </a:p>
      </dgm:t>
    </dgm:pt>
    <dgm:pt modelId="{EECEFC6F-0096-4775-92B5-CA52B157DE7D}">
      <dgm:prSet phldrT="[Text]" phldr="0" custT="0"/>
      <dgm:spPr/>
      <dgm:t>
        <a:bodyPr vert="horz" wrap="square"/>
        <a:p>
          <a:pPr>
            <a:lnSpc>
              <a:spcPct val="100000"/>
            </a:lnSpc>
            <a:spcBef>
              <a:spcPct val="0"/>
            </a:spcBef>
            <a:spcAft>
              <a:spcPct val="35000"/>
            </a:spcAft>
          </a:pPr>
          <a:r>
            <a:rPr lang="en-US" dirty="0"/>
            <a:t>Numpy</a:t>
          </a:r>
          <a:r>
            <a:rPr lang="en-US" b="1" u="sng" dirty="0"/>
            <a:t> </a:t>
          </a:r>
          <a:r>
            <a:rPr/>
            <a:t/>
          </a:r>
          <a:endParaRPr/>
        </a:p>
      </dgm:t>
    </dgm:pt>
    <dgm:pt modelId="{2FC7AF86-7C48-493E-B83C-2B1ED3F41275}" cxnId="{47498EFB-BD9F-4495-8652-09B9C6B5D98B}" type="parTrans">
      <dgm:prSet/>
      <dgm:spPr/>
      <dgm:t>
        <a:bodyPr/>
        <a:lstStyle/>
        <a:p>
          <a:endParaRPr lang="en-US"/>
        </a:p>
      </dgm:t>
    </dgm:pt>
    <dgm:pt modelId="{4872D825-4A37-493C-B816-B84C9271CAD2}" cxnId="{47498EFB-BD9F-4495-8652-09B9C6B5D98B}" type="sibTrans">
      <dgm:prSet/>
      <dgm:spPr/>
      <dgm:t>
        <a:bodyPr/>
        <a:lstStyle/>
        <a:p>
          <a:endParaRPr lang="en-US"/>
        </a:p>
      </dgm:t>
    </dgm:pt>
    <dgm:pt modelId="{92E3F3FF-2DF5-487D-92D1-F181574CD36C}">
      <dgm:prSet phldrT="[Text]" phldr="0" custT="1"/>
      <dgm:spPr/>
      <dgm:t>
        <a:bodyPr vert="horz" wrap="square"/>
        <a:p>
          <a:pPr>
            <a:lnSpc>
              <a:spcPct val="100000"/>
            </a:lnSpc>
            <a:spcBef>
              <a:spcPct val="0"/>
            </a:spcBef>
            <a:spcAft>
              <a:spcPct val="15000"/>
            </a:spcAft>
          </a:pPr>
          <a:r>
            <a:rPr sz="1800">
              <a:latin typeface="Constantia" panose="02030602050306030303" pitchFamily="18" charset="0"/>
              <a:cs typeface="Constantia" panose="02030602050306030303" pitchFamily="18" charset="0"/>
            </a:rPr>
            <a:t>optimizied numerical operation</a:t>
          </a:r>
          <a:r>
            <a:rPr sz="1800">
              <a:latin typeface="Constantia" panose="02030602050306030303" pitchFamily="18" charset="0"/>
              <a:cs typeface="Constantia" panose="02030602050306030303" pitchFamily="18" charset="0"/>
            </a:rPr>
            <a:t/>
          </a:r>
          <a:endParaRPr sz="1800">
            <a:latin typeface="Constantia" panose="02030602050306030303" pitchFamily="18" charset="0"/>
            <a:cs typeface="Constantia" panose="02030602050306030303" pitchFamily="18" charset="0"/>
          </a:endParaRPr>
        </a:p>
      </dgm:t>
    </dgm:pt>
    <dgm:pt modelId="{7F409FE6-EBC7-4B9D-B92E-7BD2279B521D}" cxnId="{D2BC58C9-2A7C-40B6-A0AD-20982D020C22}" type="parTrans">
      <dgm:prSet/>
      <dgm:spPr/>
      <dgm:t>
        <a:bodyPr/>
        <a:lstStyle/>
        <a:p>
          <a:endParaRPr lang="en-US"/>
        </a:p>
      </dgm:t>
    </dgm:pt>
    <dgm:pt modelId="{A9A6FD5E-799F-4424-9898-42D402930A94}" cxnId="{D2BC58C9-2A7C-40B6-A0AD-20982D020C22}" type="sibTrans">
      <dgm:prSet/>
      <dgm:spPr/>
      <dgm:t>
        <a:bodyPr/>
        <a:lstStyle/>
        <a:p>
          <a:endParaRPr lang="en-US"/>
        </a:p>
      </dgm:t>
    </dgm:pt>
    <dgm:pt modelId="{AB6FCB76-1912-4589-BC0A-40F459EAC512}">
      <dgm:prSet phldrT="[Text]" phldr="0" custT="0"/>
      <dgm:spPr/>
      <dgm:t>
        <a:bodyPr vert="horz" wrap="square"/>
        <a:p>
          <a:pPr>
            <a:lnSpc>
              <a:spcPct val="100000"/>
            </a:lnSpc>
            <a:spcBef>
              <a:spcPct val="0"/>
            </a:spcBef>
            <a:spcAft>
              <a:spcPct val="35000"/>
            </a:spcAft>
          </a:pPr>
          <a:r>
            <a:rPr lang="en-US" dirty="0"/>
            <a:t>Pygame &amp;Mixer</a:t>
          </a:r>
          <a:r>
            <a:rPr lang="en-US" dirty="0"/>
            <a:t/>
          </a:r>
          <a:endParaRPr lang="en-US" dirty="0"/>
        </a:p>
      </dgm:t>
    </dgm:pt>
    <dgm:pt modelId="{CBE54E70-2ECA-4925-887F-3B3F3060AC6C}" cxnId="{FFE86B61-A49D-4265-82E8-DFA1B9080240}" type="parTrans">
      <dgm:prSet/>
      <dgm:spPr/>
      <dgm:t>
        <a:bodyPr/>
        <a:lstStyle/>
        <a:p>
          <a:endParaRPr lang="en-US"/>
        </a:p>
      </dgm:t>
    </dgm:pt>
    <dgm:pt modelId="{D48E45A5-77DC-45C0-9FF0-EC9DE424AA1B}" cxnId="{FFE86B61-A49D-4265-82E8-DFA1B9080240}" type="sibTrans">
      <dgm:prSet/>
      <dgm:spPr/>
      <dgm:t>
        <a:bodyPr/>
        <a:lstStyle/>
        <a:p>
          <a:endParaRPr lang="en-US"/>
        </a:p>
      </dgm:t>
    </dgm:pt>
    <dgm:pt modelId="{7FD25F68-A102-4EE5-BB94-9B63EDE582A2}">
      <dgm:prSet phldr="0" custT="1"/>
      <dgm:spPr/>
      <dgm:t>
        <a:bodyPr vert="horz" wrap="square"/>
        <a:p>
          <a:pPr>
            <a:lnSpc>
              <a:spcPct val="100000"/>
            </a:lnSpc>
            <a:spcBef>
              <a:spcPct val="0"/>
            </a:spcBef>
            <a:spcAft>
              <a:spcPct val="15000"/>
            </a:spcAft>
          </a:pPr>
          <a:r>
            <a:rPr sz="1800">
              <a:latin typeface="Constantia" panose="02030602050306030303" pitchFamily="18" charset="0"/>
              <a:cs typeface="Constantia" panose="02030602050306030303" pitchFamily="18" charset="0"/>
            </a:rPr>
            <a:t>we can actully play music/audio files</a:t>
          </a:r>
          <a:r>
            <a:rPr sz="1800">
              <a:latin typeface="Constantia" panose="02030602050306030303" pitchFamily="18" charset="0"/>
              <a:cs typeface="Constantia" panose="02030602050306030303" pitchFamily="18" charset="0"/>
            </a:rPr>
            <a:t/>
          </a:r>
          <a:endParaRPr sz="1800">
            <a:latin typeface="Constantia" panose="02030602050306030303" pitchFamily="18" charset="0"/>
            <a:cs typeface="Constantia" panose="02030602050306030303" pitchFamily="18" charset="0"/>
          </a:endParaRPr>
        </a:p>
      </dgm:t>
    </dgm:pt>
    <dgm:pt modelId="{E172339D-740A-43BB-8131-7247AE389811}" cxnId="{D3ACED83-12F8-4393-8F94-50E4879F0AC8}" type="parTrans">
      <dgm:prSet/>
      <dgm:spPr/>
      <dgm:t>
        <a:bodyPr/>
        <a:lstStyle/>
        <a:p>
          <a:endParaRPr lang="en-US"/>
        </a:p>
      </dgm:t>
    </dgm:pt>
    <dgm:pt modelId="{CDEBE3AE-983F-4367-ACE3-314062EC895F}" cxnId="{D3ACED83-12F8-4393-8F94-50E4879F0AC8}" type="sibTrans">
      <dgm:prSet/>
      <dgm:spPr/>
      <dgm:t>
        <a:bodyPr/>
        <a:lstStyle/>
        <a:p>
          <a:endParaRPr lang="en-US"/>
        </a:p>
      </dgm:t>
    </dgm:pt>
    <dgm:pt modelId="{9EB1C961-78C9-4585-A1B7-273553586504}">
      <dgm:prSet phldr="0" custT="0"/>
      <dgm:spPr/>
      <dgm:t>
        <a:bodyPr vert="horz" wrap="square"/>
        <a:p>
          <a:pPr>
            <a:lnSpc>
              <a:spcPct val="100000"/>
            </a:lnSpc>
            <a:spcBef>
              <a:spcPct val="0"/>
            </a:spcBef>
            <a:spcAft>
              <a:spcPct val="35000"/>
            </a:spcAft>
          </a:pPr>
          <a:r>
            <a:rPr lang="en-US" dirty="0"/>
            <a:t>Imutiles</a:t>
          </a:r>
          <a:r>
            <a:rPr lang="en-US" dirty="0"/>
            <a:t/>
          </a:r>
          <a:endParaRPr lang="en-US" dirty="0"/>
        </a:p>
      </dgm:t>
    </dgm:pt>
    <dgm:pt modelId="{C2630DD2-03DF-4E8A-AFC3-E9144E1B8F48}" cxnId="{1BC9CD68-728F-4526-BE4C-5DE2F8A0960B}" type="parTrans">
      <dgm:prSet/>
      <dgm:spPr/>
      <dgm:t>
        <a:bodyPr/>
        <a:lstStyle/>
        <a:p>
          <a:endParaRPr lang="en-US"/>
        </a:p>
      </dgm:t>
    </dgm:pt>
    <dgm:pt modelId="{76F77958-CAAF-4C2D-918D-4BA3287052FD}" cxnId="{1BC9CD68-728F-4526-BE4C-5DE2F8A0960B}" type="sibTrans">
      <dgm:prSet/>
      <dgm:spPr/>
      <dgm:t>
        <a:bodyPr/>
        <a:lstStyle/>
        <a:p>
          <a:endParaRPr lang="en-US"/>
        </a:p>
      </dgm:t>
    </dgm:pt>
    <dgm:pt modelId="{7375B050-F863-42C4-9CAE-5C0B78DD992C}">
      <dgm:prSet phldr="0" custT="1"/>
      <dgm:spPr/>
      <dgm:t>
        <a:bodyPr vert="horz" wrap="square"/>
        <a:p>
          <a:pPr>
            <a:lnSpc>
              <a:spcPct val="100000"/>
            </a:lnSpc>
            <a:spcBef>
              <a:spcPct val="0"/>
            </a:spcBef>
            <a:spcAft>
              <a:spcPct val="15000"/>
            </a:spcAft>
          </a:pPr>
          <a:r>
            <a:rPr lang="en-US" sz="1800" dirty="0">
              <a:latin typeface="Constantia" panose="02030602050306030303" pitchFamily="18" charset="0"/>
              <a:cs typeface="Constantia" panose="02030602050306030303" pitchFamily="18" charset="0"/>
            </a:rPr>
            <a:t> </a:t>
          </a:r>
          <a:r>
            <a:rPr lang="en-US" sz="1800" dirty="0">
              <a:latin typeface="Constantia" panose="02030602050306030303" pitchFamily="18" charset="0"/>
              <a:cs typeface="Constantia" panose="02030602050306030303" pitchFamily="18" charset="0"/>
            </a:rPr>
            <a:t>basic image processing functions such as sorting contours &amp; detecting edges.</a:t>
          </a:r>
          <a:r>
            <a:rPr sz="1800">
              <a:latin typeface="Constantia" panose="02030602050306030303" pitchFamily="18" charset="0"/>
              <a:cs typeface="Constantia" panose="02030602050306030303" pitchFamily="18" charset="0"/>
            </a:rPr>
            <a:t/>
          </a:r>
          <a:endParaRPr sz="1800">
            <a:latin typeface="Constantia" panose="02030602050306030303" pitchFamily="18" charset="0"/>
            <a:cs typeface="Constantia" panose="02030602050306030303" pitchFamily="18" charset="0"/>
          </a:endParaRPr>
        </a:p>
      </dgm:t>
    </dgm:pt>
    <dgm:pt modelId="{10742F71-3306-4008-80E7-EEC3AEFCFEC3}" cxnId="{8324A155-D256-4086-8F48-C67787D6084D}" type="parTrans">
      <dgm:prSet/>
      <dgm:spPr/>
      <dgm:t>
        <a:bodyPr/>
        <a:lstStyle/>
        <a:p>
          <a:endParaRPr lang="en-US"/>
        </a:p>
      </dgm:t>
    </dgm:pt>
    <dgm:pt modelId="{678034C4-CE9E-45C0-918F-CB92CD1FF3DF}" cxnId="{8324A155-D256-4086-8F48-C67787D6084D}" type="sibTrans">
      <dgm:prSet/>
      <dgm:spPr/>
      <dgm:t>
        <a:bodyPr/>
        <a:lstStyle/>
        <a:p>
          <a:endParaRPr lang="en-US"/>
        </a:p>
      </dgm:t>
    </dgm:pt>
    <dgm:pt modelId="{C15B1EE3-0E93-4A25-9D92-C8C061EDE0B7}" type="pres">
      <dgm:prSet presAssocID="{AD27C5CD-EA27-47C5-8FBB-3284634F82D6}" presName="Name0" presStyleCnt="0">
        <dgm:presLayoutVars>
          <dgm:dir/>
          <dgm:animLvl val="lvl"/>
          <dgm:resizeHandles/>
        </dgm:presLayoutVars>
      </dgm:prSet>
      <dgm:spPr/>
    </dgm:pt>
    <dgm:pt modelId="{2965D8B3-4B23-4AC8-B8E5-B66DB897E36E}" type="pres">
      <dgm:prSet presAssocID="{29BA2921-DC0E-45CD-8A4C-91C848994862}" presName="linNode" presStyleCnt="0"/>
      <dgm:spPr/>
    </dgm:pt>
    <dgm:pt modelId="{1B4CDA61-1A76-4144-BCFC-ADC22F8FE0FE}" type="pres">
      <dgm:prSet presAssocID="{29BA2921-DC0E-45CD-8A4C-91C848994862}" presName="parentShp" presStyleLbl="node1" presStyleIdx="0" presStyleCnt="5" custLinFactNeighborX="-1793" custLinFactNeighborY="-2">
        <dgm:presLayoutVars>
          <dgm:bulletEnabled val="1"/>
        </dgm:presLayoutVars>
      </dgm:prSet>
      <dgm:spPr/>
    </dgm:pt>
    <dgm:pt modelId="{8FE9D0C3-7723-498D-B743-7430EC36916E}" type="pres">
      <dgm:prSet presAssocID="{29BA2921-DC0E-45CD-8A4C-91C848994862}" presName="childShp" presStyleLbl="bgAccFollowNode1" presStyleIdx="0" presStyleCnt="5">
        <dgm:presLayoutVars>
          <dgm:bulletEnabled val="1"/>
        </dgm:presLayoutVars>
      </dgm:prSet>
      <dgm:spPr/>
    </dgm:pt>
    <dgm:pt modelId="{BB862647-1829-4174-9330-726FC1445A3D}" type="pres">
      <dgm:prSet presAssocID="{642E22CA-68D6-4E7B-AF6C-2D38EEB11212}" presName="spacing" presStyleCnt="0"/>
      <dgm:spPr/>
    </dgm:pt>
    <dgm:pt modelId="{8B6E7EDF-F1F6-4AD1-B581-316390019D6F}" type="pres">
      <dgm:prSet presAssocID="{3F01D4C0-AF10-4FB1-87E5-C1BAA1ED5B2B}" presName="linNode" presStyleCnt="0"/>
      <dgm:spPr/>
    </dgm:pt>
    <dgm:pt modelId="{0FA8048C-7428-428E-8AF7-107E01DD2EAE}" type="pres">
      <dgm:prSet presAssocID="{3F01D4C0-AF10-4FB1-87E5-C1BAA1ED5B2B}" presName="parentShp" presStyleLbl="node1" presStyleIdx="1" presStyleCnt="5" custLinFactNeighborY="-4554">
        <dgm:presLayoutVars>
          <dgm:bulletEnabled val="1"/>
        </dgm:presLayoutVars>
      </dgm:prSet>
      <dgm:spPr/>
    </dgm:pt>
    <dgm:pt modelId="{1C867A23-A37C-42C0-8714-7E5312B5F20F}" type="pres">
      <dgm:prSet presAssocID="{3F01D4C0-AF10-4FB1-87E5-C1BAA1ED5B2B}" presName="childShp" presStyleLbl="bgAccFollowNode1" presStyleIdx="1" presStyleCnt="5" custLinFactNeighborX="-538" custLinFactNeighborY="-4554">
        <dgm:presLayoutVars>
          <dgm:bulletEnabled val="1"/>
        </dgm:presLayoutVars>
      </dgm:prSet>
      <dgm:spPr/>
    </dgm:pt>
    <dgm:pt modelId="{F499A8BD-53C7-4B1B-AC0B-18B3D99EB95E}" type="pres">
      <dgm:prSet presAssocID="{A4319E6F-B35E-4D24-BAEA-873C7A88A3CB}" presName="spacing" presStyleCnt="0"/>
      <dgm:spPr/>
    </dgm:pt>
    <dgm:pt modelId="{714AC89A-C024-4E2A-8BA5-80147C810446}" type="pres">
      <dgm:prSet presAssocID="{EECEFC6F-0096-4775-92B5-CA52B157DE7D}" presName="linNode" presStyleCnt="0"/>
      <dgm:spPr/>
    </dgm:pt>
    <dgm:pt modelId="{75A23D64-17C2-44B1-8928-3322BA1C808F}" type="pres">
      <dgm:prSet presAssocID="{EECEFC6F-0096-4775-92B5-CA52B157DE7D}" presName="parentShp" presStyleLbl="node1" presStyleIdx="2" presStyleCnt="5">
        <dgm:presLayoutVars>
          <dgm:bulletEnabled val="1"/>
        </dgm:presLayoutVars>
      </dgm:prSet>
      <dgm:spPr/>
    </dgm:pt>
    <dgm:pt modelId="{0DF6E1A6-B232-4202-903D-834C8AC6AF28}" type="pres">
      <dgm:prSet presAssocID="{EECEFC6F-0096-4775-92B5-CA52B157DE7D}" presName="childShp" presStyleLbl="bgAccFollowNode1" presStyleIdx="2" presStyleCnt="5">
        <dgm:presLayoutVars>
          <dgm:bulletEnabled val="1"/>
        </dgm:presLayoutVars>
      </dgm:prSet>
      <dgm:spPr/>
    </dgm:pt>
    <dgm:pt modelId="{07B1FFDA-E911-431D-8343-89883706D7A1}" type="pres">
      <dgm:prSet presAssocID="{4872D825-4A37-493C-B816-B84C9271CAD2}" presName="spacing" presStyleCnt="0"/>
      <dgm:spPr/>
    </dgm:pt>
    <dgm:pt modelId="{5B9C8A60-097E-4C62-9A10-E58E5A9C5F74}" type="pres">
      <dgm:prSet presAssocID="{AB6FCB76-1912-4589-BC0A-40F459EAC512}" presName="linNode" presStyleCnt="0"/>
      <dgm:spPr/>
    </dgm:pt>
    <dgm:pt modelId="{2BA540BF-00A3-47CD-B565-B6AA3E2E4B7C}" type="pres">
      <dgm:prSet presAssocID="{AB6FCB76-1912-4589-BC0A-40F459EAC512}" presName="parentShp" presStyleLbl="node1" presStyleIdx="3" presStyleCnt="5">
        <dgm:presLayoutVars>
          <dgm:bulletEnabled val="1"/>
        </dgm:presLayoutVars>
      </dgm:prSet>
      <dgm:spPr/>
    </dgm:pt>
    <dgm:pt modelId="{7FD3BA6A-7784-454F-8BFD-42BDD28C3BCC}" type="pres">
      <dgm:prSet presAssocID="{AB6FCB76-1912-4589-BC0A-40F459EAC512}" presName="childShp" presStyleLbl="bgAccFollowNode1" presStyleIdx="3" presStyleCnt="5">
        <dgm:presLayoutVars>
          <dgm:bulletEnabled val="1"/>
        </dgm:presLayoutVars>
      </dgm:prSet>
      <dgm:spPr/>
    </dgm:pt>
    <dgm:pt modelId="{BB41EE64-019C-4C1A-8232-C0DE56FC4206}" type="pres">
      <dgm:prSet presAssocID="{D48E45A5-77DC-45C0-9FF0-EC9DE424AA1B}" presName="spacing" presStyleCnt="0"/>
      <dgm:spPr/>
    </dgm:pt>
    <dgm:pt modelId="{9EEF0A86-E07A-4FCF-A614-D781616F85CE}" type="pres">
      <dgm:prSet presAssocID="{9EB1C961-78C9-4585-A1B7-273553586504}" presName="linNode" presStyleCnt="0"/>
      <dgm:spPr/>
    </dgm:pt>
    <dgm:pt modelId="{902E2931-B003-4C81-AB3B-80FF8B9F0B4C}" type="pres">
      <dgm:prSet presAssocID="{9EB1C961-78C9-4585-A1B7-273553586504}" presName="parentShp" presStyleLbl="node1" presStyleIdx="4" presStyleCnt="5">
        <dgm:presLayoutVars>
          <dgm:bulletEnabled val="1"/>
        </dgm:presLayoutVars>
      </dgm:prSet>
      <dgm:spPr/>
    </dgm:pt>
    <dgm:pt modelId="{79193A36-363D-40D4-BF97-89F91849DEF0}" type="pres">
      <dgm:prSet presAssocID="{9EB1C961-78C9-4585-A1B7-273553586504}" presName="childShp" presStyleLbl="bgAccFollowNode1" presStyleIdx="4" presStyleCnt="5" custScaleX="105824" custLinFactNeighborX="-538" custLinFactNeighborY="-18214">
        <dgm:presLayoutVars>
          <dgm:bulletEnabled val="1"/>
        </dgm:presLayoutVars>
      </dgm:prSet>
      <dgm:spPr/>
    </dgm:pt>
  </dgm:ptLst>
  <dgm:cxnLst>
    <dgm:cxn modelId="{CC0D2A28-D33C-41A2-9EF6-7503788E01AA}" srcId="{AD27C5CD-EA27-47C5-8FBB-3284634F82D6}" destId="{29BA2921-DC0E-45CD-8A4C-91C848994862}" srcOrd="0" destOrd="0" parTransId="{ED488096-4B11-4BB5-B943-6EA715C2D8DA}" sibTransId="{642E22CA-68D6-4E7B-AF6C-2D38EEB11212}"/>
    <dgm:cxn modelId="{51A33116-58BC-4201-BE42-86FF067A1995}" srcId="{29BA2921-DC0E-45CD-8A4C-91C848994862}" destId="{F09DC390-265D-48EE-948F-32620F957A68}" srcOrd="0" destOrd="0" parTransId="{ABDDC599-1EBF-40B7-874B-628B10E0D2E4}" sibTransId="{006C672E-40BD-400B-8742-CC4B031E6100}"/>
    <dgm:cxn modelId="{F864791A-555F-40D5-9F2D-8E2ECDFCDF4F}" srcId="{AD27C5CD-EA27-47C5-8FBB-3284634F82D6}" destId="{3F01D4C0-AF10-4FB1-87E5-C1BAA1ED5B2B}" srcOrd="1" destOrd="0" parTransId="{6A589F82-8874-4C25-AF10-818FD424608E}" sibTransId="{A4319E6F-B35E-4D24-BAEA-873C7A88A3CB}"/>
    <dgm:cxn modelId="{10EC0288-6A60-4F77-8084-0D0DE3D7E805}" srcId="{3F01D4C0-AF10-4FB1-87E5-C1BAA1ED5B2B}" destId="{766E574C-C14F-48EE-8797-87E051001BEF}" srcOrd="0" destOrd="1" parTransId="{40349A59-47DE-4F6D-BD7E-57E5968905D6}" sibTransId="{BFC7D013-94AF-478D-A7C6-54C6282FEDAB}"/>
    <dgm:cxn modelId="{47498EFB-BD9F-4495-8652-09B9C6B5D98B}" srcId="{AD27C5CD-EA27-47C5-8FBB-3284634F82D6}" destId="{EECEFC6F-0096-4775-92B5-CA52B157DE7D}" srcOrd="2" destOrd="0" parTransId="{2FC7AF86-7C48-493E-B83C-2B1ED3F41275}" sibTransId="{4872D825-4A37-493C-B816-B84C9271CAD2}"/>
    <dgm:cxn modelId="{D2BC58C9-2A7C-40B6-A0AD-20982D020C22}" srcId="{EECEFC6F-0096-4775-92B5-CA52B157DE7D}" destId="{92E3F3FF-2DF5-487D-92D1-F181574CD36C}" srcOrd="0" destOrd="2" parTransId="{7F409FE6-EBC7-4B9D-B92E-7BD2279B521D}" sibTransId="{A9A6FD5E-799F-4424-9898-42D402930A94}"/>
    <dgm:cxn modelId="{FFE86B61-A49D-4265-82E8-DFA1B9080240}" srcId="{AD27C5CD-EA27-47C5-8FBB-3284634F82D6}" destId="{AB6FCB76-1912-4589-BC0A-40F459EAC512}" srcOrd="3" destOrd="0" parTransId="{CBE54E70-2ECA-4925-887F-3B3F3060AC6C}" sibTransId="{D48E45A5-77DC-45C0-9FF0-EC9DE424AA1B}"/>
    <dgm:cxn modelId="{D3ACED83-12F8-4393-8F94-50E4879F0AC8}" srcId="{AB6FCB76-1912-4589-BC0A-40F459EAC512}" destId="{7FD25F68-A102-4EE5-BB94-9B63EDE582A2}" srcOrd="0" destOrd="3" parTransId="{E172339D-740A-43BB-8131-7247AE389811}" sibTransId="{CDEBE3AE-983F-4367-ACE3-314062EC895F}"/>
    <dgm:cxn modelId="{1BC9CD68-728F-4526-BE4C-5DE2F8A0960B}" srcId="{AD27C5CD-EA27-47C5-8FBB-3284634F82D6}" destId="{9EB1C961-78C9-4585-A1B7-273553586504}" srcOrd="4" destOrd="0" parTransId="{C2630DD2-03DF-4E8A-AFC3-E9144E1B8F48}" sibTransId="{76F77958-CAAF-4C2D-918D-4BA3287052FD}"/>
    <dgm:cxn modelId="{8324A155-D256-4086-8F48-C67787D6084D}" srcId="{9EB1C961-78C9-4585-A1B7-273553586504}" destId="{7375B050-F863-42C4-9CAE-5C0B78DD992C}" srcOrd="0" destOrd="4" parTransId="{10742F71-3306-4008-80E7-EEC3AEFCFEC3}" sibTransId="{678034C4-CE9E-45C0-918F-CB92CD1FF3DF}"/>
    <dgm:cxn modelId="{794F8048-26EB-4822-BE08-78CB12710754}" type="presOf" srcId="{AD27C5CD-EA27-47C5-8FBB-3284634F82D6}" destId="{C15B1EE3-0E93-4A25-9D92-C8C061EDE0B7}" srcOrd="0" destOrd="0" presId="urn:microsoft.com/office/officeart/2005/8/layout/vList6"/>
    <dgm:cxn modelId="{D4B2DCB0-61FC-44C4-9DCE-C8E0A1CFD49E}" type="presParOf" srcId="{C15B1EE3-0E93-4A25-9D92-C8C061EDE0B7}" destId="{2965D8B3-4B23-4AC8-B8E5-B66DB897E36E}" srcOrd="0" destOrd="0" presId="urn:microsoft.com/office/officeart/2005/8/layout/vList6"/>
    <dgm:cxn modelId="{E71DBF02-5821-4091-9689-79AAAEF443CE}" type="presParOf" srcId="{2965D8B3-4B23-4AC8-B8E5-B66DB897E36E}" destId="{1B4CDA61-1A76-4144-BCFC-ADC22F8FE0FE}" srcOrd="0" destOrd="0" presId="urn:microsoft.com/office/officeart/2005/8/layout/vList6"/>
    <dgm:cxn modelId="{1118EF05-17F8-45B0-9E0C-6D930AC0FC29}" type="presOf" srcId="{29BA2921-DC0E-45CD-8A4C-91C848994862}" destId="{1B4CDA61-1A76-4144-BCFC-ADC22F8FE0FE}" srcOrd="0" destOrd="0" presId="urn:microsoft.com/office/officeart/2005/8/layout/vList6"/>
    <dgm:cxn modelId="{A52719E5-0EAF-497B-BE8C-6783D638908A}" type="presParOf" srcId="{2965D8B3-4B23-4AC8-B8E5-B66DB897E36E}" destId="{8FE9D0C3-7723-498D-B743-7430EC36916E}" srcOrd="1" destOrd="0" presId="urn:microsoft.com/office/officeart/2005/8/layout/vList6"/>
    <dgm:cxn modelId="{A80058C3-8F50-4FC3-9E8F-58C87850C3D4}" type="presOf" srcId="{F09DC390-265D-48EE-948F-32620F957A68}" destId="{8FE9D0C3-7723-498D-B743-7430EC36916E}" srcOrd="0" destOrd="0" presId="urn:microsoft.com/office/officeart/2005/8/layout/vList6"/>
    <dgm:cxn modelId="{3C3B8AF3-BF20-4E87-82AB-16490A19B0EE}" type="presParOf" srcId="{C15B1EE3-0E93-4A25-9D92-C8C061EDE0B7}" destId="{BB862647-1829-4174-9330-726FC1445A3D}" srcOrd="1" destOrd="0" presId="urn:microsoft.com/office/officeart/2005/8/layout/vList6"/>
    <dgm:cxn modelId="{3CB25E2E-5634-44AE-B4EF-5D5F48490D7C}" type="presParOf" srcId="{C15B1EE3-0E93-4A25-9D92-C8C061EDE0B7}" destId="{8B6E7EDF-F1F6-4AD1-B581-316390019D6F}" srcOrd="2" destOrd="0" presId="urn:microsoft.com/office/officeart/2005/8/layout/vList6"/>
    <dgm:cxn modelId="{7D59C5D4-7D1B-4EDB-A0CB-9A89B5BF156E}" type="presParOf" srcId="{8B6E7EDF-F1F6-4AD1-B581-316390019D6F}" destId="{0FA8048C-7428-428E-8AF7-107E01DD2EAE}" srcOrd="0" destOrd="2" presId="urn:microsoft.com/office/officeart/2005/8/layout/vList6"/>
    <dgm:cxn modelId="{9CF35ED3-D21F-41FE-B025-DB6D9FF79686}" type="presOf" srcId="{3F01D4C0-AF10-4FB1-87E5-C1BAA1ED5B2B}" destId="{0FA8048C-7428-428E-8AF7-107E01DD2EAE}" srcOrd="0" destOrd="0" presId="urn:microsoft.com/office/officeart/2005/8/layout/vList6"/>
    <dgm:cxn modelId="{BFECC885-F1B6-4242-B129-BF9BB91F6AE5}" type="presParOf" srcId="{8B6E7EDF-F1F6-4AD1-B581-316390019D6F}" destId="{1C867A23-A37C-42C0-8714-7E5312B5F20F}" srcOrd="1" destOrd="2" presId="urn:microsoft.com/office/officeart/2005/8/layout/vList6"/>
    <dgm:cxn modelId="{3B6EE1AA-A59A-4B84-957E-BC7F5672A251}" type="presOf" srcId="{766E574C-C14F-48EE-8797-87E051001BEF}" destId="{1C867A23-A37C-42C0-8714-7E5312B5F20F}" srcOrd="0" destOrd="0" presId="urn:microsoft.com/office/officeart/2005/8/layout/vList6"/>
    <dgm:cxn modelId="{CFD8B47B-6A02-400D-8D02-999E870E7DE3}" type="presParOf" srcId="{C15B1EE3-0E93-4A25-9D92-C8C061EDE0B7}" destId="{F499A8BD-53C7-4B1B-AC0B-18B3D99EB95E}" srcOrd="3" destOrd="0" presId="urn:microsoft.com/office/officeart/2005/8/layout/vList6"/>
    <dgm:cxn modelId="{816676A6-09FE-448A-987A-171A636F024F}" type="presParOf" srcId="{C15B1EE3-0E93-4A25-9D92-C8C061EDE0B7}" destId="{714AC89A-C024-4E2A-8BA5-80147C810446}" srcOrd="4" destOrd="0" presId="urn:microsoft.com/office/officeart/2005/8/layout/vList6"/>
    <dgm:cxn modelId="{EA43761D-1935-41A4-809B-13C6EE29E95C}" type="presParOf" srcId="{714AC89A-C024-4E2A-8BA5-80147C810446}" destId="{75A23D64-17C2-44B1-8928-3322BA1C808F}" srcOrd="0" destOrd="4" presId="urn:microsoft.com/office/officeart/2005/8/layout/vList6"/>
    <dgm:cxn modelId="{56DA4988-1BE2-4CEC-88AC-93D189FB03A3}" type="presOf" srcId="{EECEFC6F-0096-4775-92B5-CA52B157DE7D}" destId="{75A23D64-17C2-44B1-8928-3322BA1C808F}" srcOrd="0" destOrd="0" presId="urn:microsoft.com/office/officeart/2005/8/layout/vList6"/>
    <dgm:cxn modelId="{E8F5B044-E440-4094-B001-71CFA177F336}" type="presParOf" srcId="{714AC89A-C024-4E2A-8BA5-80147C810446}" destId="{0DF6E1A6-B232-4202-903D-834C8AC6AF28}" srcOrd="1" destOrd="4" presId="urn:microsoft.com/office/officeart/2005/8/layout/vList6"/>
    <dgm:cxn modelId="{6FA0C55E-6D9E-4F76-B560-5E6F332C7A41}" type="presOf" srcId="{92E3F3FF-2DF5-487D-92D1-F181574CD36C}" destId="{0DF6E1A6-B232-4202-903D-834C8AC6AF28}" srcOrd="0" destOrd="0" presId="urn:microsoft.com/office/officeart/2005/8/layout/vList6"/>
    <dgm:cxn modelId="{0C6EA81C-6F45-402A-A4CE-5C8F0A8D424D}" type="presParOf" srcId="{C15B1EE3-0E93-4A25-9D92-C8C061EDE0B7}" destId="{07B1FFDA-E911-431D-8343-89883706D7A1}" srcOrd="5" destOrd="0" presId="urn:microsoft.com/office/officeart/2005/8/layout/vList6"/>
    <dgm:cxn modelId="{8D87F151-FCDE-47CE-B9C8-7095BF2F68BF}" type="presParOf" srcId="{C15B1EE3-0E93-4A25-9D92-C8C061EDE0B7}" destId="{5B9C8A60-097E-4C62-9A10-E58E5A9C5F74}" srcOrd="6" destOrd="0" presId="urn:microsoft.com/office/officeart/2005/8/layout/vList6"/>
    <dgm:cxn modelId="{C1B4C0BB-395D-44D4-9820-EF1C694F8661}" type="presParOf" srcId="{5B9C8A60-097E-4C62-9A10-E58E5A9C5F74}" destId="{2BA540BF-00A3-47CD-B565-B6AA3E2E4B7C}" srcOrd="0" destOrd="6" presId="urn:microsoft.com/office/officeart/2005/8/layout/vList6"/>
    <dgm:cxn modelId="{E1EC28CF-824A-4A34-BADB-A8508D5D1126}" type="presOf" srcId="{AB6FCB76-1912-4589-BC0A-40F459EAC512}" destId="{2BA540BF-00A3-47CD-B565-B6AA3E2E4B7C}" srcOrd="0" destOrd="0" presId="urn:microsoft.com/office/officeart/2005/8/layout/vList6"/>
    <dgm:cxn modelId="{26758CFB-FC59-4B33-8F72-9B99FF3844A3}" type="presParOf" srcId="{5B9C8A60-097E-4C62-9A10-E58E5A9C5F74}" destId="{7FD3BA6A-7784-454F-8BFD-42BDD28C3BCC}" srcOrd="1" destOrd="6" presId="urn:microsoft.com/office/officeart/2005/8/layout/vList6"/>
    <dgm:cxn modelId="{2FA1FB43-BE38-4934-A4E3-9B67AE45393C}" type="presOf" srcId="{7FD25F68-A102-4EE5-BB94-9B63EDE582A2}" destId="{7FD3BA6A-7784-454F-8BFD-42BDD28C3BCC}" srcOrd="0" destOrd="0" presId="urn:microsoft.com/office/officeart/2005/8/layout/vList6"/>
    <dgm:cxn modelId="{04D66593-7FFD-4995-9D36-4CAE16652D96}" type="presParOf" srcId="{C15B1EE3-0E93-4A25-9D92-C8C061EDE0B7}" destId="{BB41EE64-019C-4C1A-8232-C0DE56FC4206}" srcOrd="7" destOrd="0" presId="urn:microsoft.com/office/officeart/2005/8/layout/vList6"/>
    <dgm:cxn modelId="{C5A1F134-9733-44C6-B709-4E25829E9A3A}" type="presParOf" srcId="{C15B1EE3-0E93-4A25-9D92-C8C061EDE0B7}" destId="{9EEF0A86-E07A-4FCF-A614-D781616F85CE}" srcOrd="8" destOrd="0" presId="urn:microsoft.com/office/officeart/2005/8/layout/vList6"/>
    <dgm:cxn modelId="{7A0161B5-E6D9-41BC-9670-81904236946E}" type="presParOf" srcId="{9EEF0A86-E07A-4FCF-A614-D781616F85CE}" destId="{902E2931-B003-4C81-AB3B-80FF8B9F0B4C}" srcOrd="0" destOrd="8" presId="urn:microsoft.com/office/officeart/2005/8/layout/vList6"/>
    <dgm:cxn modelId="{E1C92B27-83DF-4A96-AD42-1E0914852F99}" type="presOf" srcId="{9EB1C961-78C9-4585-A1B7-273553586504}" destId="{902E2931-B003-4C81-AB3B-80FF8B9F0B4C}" srcOrd="0" destOrd="0" presId="urn:microsoft.com/office/officeart/2005/8/layout/vList6"/>
    <dgm:cxn modelId="{7118D73B-1570-43C9-8355-2C1157B2340D}" type="presParOf" srcId="{9EEF0A86-E07A-4FCF-A614-D781616F85CE}" destId="{79193A36-363D-40D4-BF97-89F91849DEF0}" srcOrd="1" destOrd="8" presId="urn:microsoft.com/office/officeart/2005/8/layout/vList6"/>
    <dgm:cxn modelId="{BCD8952D-5757-4D47-847C-C718D1983848}" type="presOf" srcId="{7375B050-F863-42C4-9CAE-5C0B78DD992C}" destId="{79193A36-363D-40D4-BF97-89F91849DEF0}" srcOrd="0"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086600" cy="4292600"/>
        <a:chOff x="0" y="0"/>
        <a:chExt cx="7086600" cy="4292600"/>
      </a:xfrm>
    </dsp:grpSpPr>
    <dsp:sp modelId="{8FE9D0C3-7723-498D-B743-7430EC36916E}">
      <dsp:nvSpPr>
        <dsp:cNvPr id="4" name="Right Arrow 3"/>
        <dsp:cNvSpPr/>
      </dsp:nvSpPr>
      <dsp:spPr bwMode="white">
        <a:xfrm>
          <a:off x="2834640" y="0"/>
          <a:ext cx="4251960" cy="794926"/>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1430" tIns="11430" rIns="11430" bIns="1143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sz="1800">
              <a:solidFill>
                <a:schemeClr val="dk1"/>
              </a:solidFill>
              <a:latin typeface="Constantia" panose="02030602050306030303" pitchFamily="18" charset="0"/>
              <a:cs typeface="Constantia" panose="02030602050306030303" pitchFamily="18" charset="0"/>
            </a:rPr>
            <a:t>detect all the faces, Image processing library</a:t>
          </a:r>
          <a:endParaRPr sz="1800">
            <a:solidFill>
              <a:schemeClr val="dk1"/>
            </a:solidFill>
            <a:latin typeface="Constantia" panose="02030602050306030303" pitchFamily="18" charset="0"/>
            <a:cs typeface="Constantia" panose="02030602050306030303" pitchFamily="18" charset="0"/>
          </a:endParaRPr>
        </a:p>
      </dsp:txBody>
      <dsp:txXfrm>
        <a:off x="2834640" y="0"/>
        <a:ext cx="4251960" cy="794926"/>
      </dsp:txXfrm>
    </dsp:sp>
    <dsp:sp modelId="{1B4CDA61-1A76-4144-BCFC-ADC22F8FE0FE}">
      <dsp:nvSpPr>
        <dsp:cNvPr id="3" name="Rounded Rectangle 2"/>
        <dsp:cNvSpPr/>
      </dsp:nvSpPr>
      <dsp:spPr bwMode="white">
        <a:xfrm>
          <a:off x="0" y="0"/>
          <a:ext cx="2834640" cy="794926"/>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14300" tIns="57150" rIns="114300" bIns="5715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a:t>OpenCV</a:t>
          </a:r>
          <a:endParaRPr lang="en-US"/>
        </a:p>
      </dsp:txBody>
      <dsp:txXfrm>
        <a:off x="0" y="0"/>
        <a:ext cx="2834640" cy="794926"/>
      </dsp:txXfrm>
    </dsp:sp>
    <dsp:sp modelId="{1C867A23-A37C-42C0-8714-7E5312B5F20F}">
      <dsp:nvSpPr>
        <dsp:cNvPr id="6" name="Right Arrow 5"/>
        <dsp:cNvSpPr/>
      </dsp:nvSpPr>
      <dsp:spPr bwMode="white">
        <a:xfrm>
          <a:off x="2819390" y="838218"/>
          <a:ext cx="4251960" cy="794926"/>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1430" tIns="11430" rIns="11430" bIns="1143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sz="1800">
              <a:solidFill>
                <a:schemeClr val="dk1"/>
              </a:solidFill>
              <a:latin typeface="Constantia" panose="02030602050306030303" pitchFamily="18" charset="0"/>
              <a:cs typeface="Constantia" panose="02030602050306030303" pitchFamily="18" charset="0"/>
            </a:rPr>
            <a:t>det</a:t>
          </a:r>
          <a:r>
            <a:rPr lang="en-US" sz="1800">
              <a:solidFill>
                <a:schemeClr val="dk1"/>
              </a:solidFill>
              <a:latin typeface="Constantia" panose="02030602050306030303" pitchFamily="18" charset="0"/>
              <a:cs typeface="Constantia" panose="02030602050306030303" pitchFamily="18" charset="0"/>
            </a:rPr>
            <a:t>e</a:t>
          </a:r>
          <a:r>
            <a:rPr sz="1800">
              <a:solidFill>
                <a:schemeClr val="dk1"/>
              </a:solidFill>
              <a:latin typeface="Constantia" panose="02030602050306030303" pitchFamily="18" charset="0"/>
              <a:cs typeface="Constantia" panose="02030602050306030303" pitchFamily="18" charset="0"/>
            </a:rPr>
            <a:t>ct size of face by landmark </a:t>
          </a:r>
          <a:r>
            <a:rPr lang="en-US" sz="1800">
              <a:solidFill>
                <a:schemeClr val="dk1"/>
              </a:solidFill>
              <a:latin typeface="Constantia" panose="02030602050306030303" pitchFamily="18" charset="0"/>
              <a:cs typeface="Constantia" panose="02030602050306030303" pitchFamily="18" charset="0"/>
            </a:rPr>
            <a:t>face detector</a:t>
          </a:r>
          <a:endParaRPr lang="en-US" sz="1800">
            <a:solidFill>
              <a:schemeClr val="dk1"/>
            </a:solidFill>
            <a:latin typeface="Constantia" panose="02030602050306030303" pitchFamily="18" charset="0"/>
            <a:cs typeface="Constantia" panose="02030602050306030303" pitchFamily="18" charset="0"/>
          </a:endParaRPr>
        </a:p>
      </dsp:txBody>
      <dsp:txXfrm>
        <a:off x="2819390" y="838218"/>
        <a:ext cx="4251960" cy="794926"/>
      </dsp:txXfrm>
    </dsp:sp>
    <dsp:sp modelId="{0FA8048C-7428-428E-8AF7-107E01DD2EAE}">
      <dsp:nvSpPr>
        <dsp:cNvPr id="5" name="Rounded Rectangle 4"/>
        <dsp:cNvSpPr/>
      </dsp:nvSpPr>
      <dsp:spPr bwMode="white">
        <a:xfrm>
          <a:off x="0" y="838218"/>
          <a:ext cx="2834640" cy="794926"/>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14300" tIns="57150" rIns="114300" bIns="5715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Dilib</a:t>
          </a:r>
          <a:r>
            <a:rPr lang="en-US" b="1" u="sng" dirty="0"/>
            <a:t> </a:t>
          </a:r>
          <a:endParaRPr lang="en-US" dirty="0"/>
        </a:p>
      </dsp:txBody>
      <dsp:txXfrm>
        <a:off x="0" y="838218"/>
        <a:ext cx="2834640" cy="794926"/>
      </dsp:txXfrm>
    </dsp:sp>
    <dsp:sp modelId="{0DF6E1A6-B232-4202-903D-834C8AC6AF28}">
      <dsp:nvSpPr>
        <dsp:cNvPr id="8" name="Right Arrow 7"/>
        <dsp:cNvSpPr/>
      </dsp:nvSpPr>
      <dsp:spPr bwMode="white">
        <a:xfrm>
          <a:off x="2834640" y="1748837"/>
          <a:ext cx="4251960" cy="794926"/>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1430" tIns="11430" rIns="11430" bIns="1143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sz="1800">
              <a:solidFill>
                <a:schemeClr val="dk1"/>
              </a:solidFill>
              <a:latin typeface="Constantia" panose="02030602050306030303" pitchFamily="18" charset="0"/>
              <a:cs typeface="Constantia" panose="02030602050306030303" pitchFamily="18" charset="0"/>
            </a:rPr>
            <a:t>optimizied numerical operation</a:t>
          </a:r>
          <a:endParaRPr sz="1800">
            <a:solidFill>
              <a:schemeClr val="dk1"/>
            </a:solidFill>
            <a:latin typeface="Constantia" panose="02030602050306030303" pitchFamily="18" charset="0"/>
            <a:cs typeface="Constantia" panose="02030602050306030303" pitchFamily="18" charset="0"/>
          </a:endParaRPr>
        </a:p>
      </dsp:txBody>
      <dsp:txXfrm>
        <a:off x="2834640" y="1748837"/>
        <a:ext cx="4251960" cy="794926"/>
      </dsp:txXfrm>
    </dsp:sp>
    <dsp:sp modelId="{75A23D64-17C2-44B1-8928-3322BA1C808F}">
      <dsp:nvSpPr>
        <dsp:cNvPr id="7" name="Rounded Rectangle 6"/>
        <dsp:cNvSpPr/>
      </dsp:nvSpPr>
      <dsp:spPr bwMode="white">
        <a:xfrm>
          <a:off x="0" y="1748837"/>
          <a:ext cx="2834640" cy="794926"/>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14300" tIns="57150" rIns="114300" bIns="5715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Numpy</a:t>
          </a:r>
          <a:r>
            <a:rPr lang="en-US" b="1" u="sng" dirty="0"/>
            <a:t> </a:t>
          </a:r>
        </a:p>
      </dsp:txBody>
      <dsp:txXfrm>
        <a:off x="0" y="1748837"/>
        <a:ext cx="2834640" cy="794926"/>
      </dsp:txXfrm>
    </dsp:sp>
    <dsp:sp modelId="{7FD3BA6A-7784-454F-8BFD-42BDD28C3BCC}">
      <dsp:nvSpPr>
        <dsp:cNvPr id="10" name="Right Arrow 9"/>
        <dsp:cNvSpPr/>
      </dsp:nvSpPr>
      <dsp:spPr bwMode="white">
        <a:xfrm>
          <a:off x="2834640" y="2623256"/>
          <a:ext cx="4251960" cy="794926"/>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1430" tIns="11430" rIns="11430" bIns="1143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sz="1800">
              <a:solidFill>
                <a:schemeClr val="dk1"/>
              </a:solidFill>
              <a:latin typeface="Constantia" panose="02030602050306030303" pitchFamily="18" charset="0"/>
              <a:cs typeface="Constantia" panose="02030602050306030303" pitchFamily="18" charset="0"/>
            </a:rPr>
            <a:t>we can actully play music/audio files</a:t>
          </a:r>
          <a:endParaRPr sz="1800">
            <a:solidFill>
              <a:schemeClr val="dk1"/>
            </a:solidFill>
            <a:latin typeface="Constantia" panose="02030602050306030303" pitchFamily="18" charset="0"/>
            <a:cs typeface="Constantia" panose="02030602050306030303" pitchFamily="18" charset="0"/>
          </a:endParaRPr>
        </a:p>
      </dsp:txBody>
      <dsp:txXfrm>
        <a:off x="2834640" y="2623256"/>
        <a:ext cx="4251960" cy="794926"/>
      </dsp:txXfrm>
    </dsp:sp>
    <dsp:sp modelId="{2BA540BF-00A3-47CD-B565-B6AA3E2E4B7C}">
      <dsp:nvSpPr>
        <dsp:cNvPr id="9" name="Rounded Rectangle 8"/>
        <dsp:cNvSpPr/>
      </dsp:nvSpPr>
      <dsp:spPr bwMode="white">
        <a:xfrm>
          <a:off x="0" y="2623256"/>
          <a:ext cx="2834640" cy="794926"/>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14300" tIns="57150" rIns="114300" bIns="5715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Pygame &amp;Mixer</a:t>
          </a:r>
          <a:endParaRPr lang="en-US" dirty="0"/>
        </a:p>
      </dsp:txBody>
      <dsp:txXfrm>
        <a:off x="0" y="2623256"/>
        <a:ext cx="2834640" cy="794926"/>
      </dsp:txXfrm>
    </dsp:sp>
    <dsp:sp modelId="{79193A36-363D-40D4-BF97-89F91849DEF0}">
      <dsp:nvSpPr>
        <dsp:cNvPr id="12" name="Right Arrow 11"/>
        <dsp:cNvSpPr/>
      </dsp:nvSpPr>
      <dsp:spPr bwMode="white">
        <a:xfrm>
          <a:off x="2724195" y="3352886"/>
          <a:ext cx="4347669" cy="794926"/>
        </a:xfrm>
        <a:prstGeom prst="rightArrow">
          <a:avLst>
            <a:gd name="adj1" fmla="val 75000"/>
            <a:gd name="adj2" fmla="val 50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1430" tIns="11430" rIns="11430" bIns="11430"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800" dirty="0">
              <a:solidFill>
                <a:schemeClr val="dk1"/>
              </a:solidFill>
              <a:latin typeface="Constantia" panose="02030602050306030303" pitchFamily="18" charset="0"/>
              <a:cs typeface="Constantia" panose="02030602050306030303" pitchFamily="18" charset="0"/>
            </a:rPr>
            <a:t> </a:t>
          </a:r>
          <a:r>
            <a:rPr lang="en-US" sz="1800" dirty="0">
              <a:solidFill>
                <a:schemeClr val="dk1"/>
              </a:solidFill>
              <a:latin typeface="Constantia" panose="02030602050306030303" pitchFamily="18" charset="0"/>
              <a:cs typeface="Constantia" panose="02030602050306030303" pitchFamily="18" charset="0"/>
            </a:rPr>
            <a:t>basic image processing functions such as sorting contours &amp; detecting edges.</a:t>
          </a:r>
          <a:endParaRPr sz="1800">
            <a:solidFill>
              <a:schemeClr val="dk1"/>
            </a:solidFill>
            <a:latin typeface="Constantia" panose="02030602050306030303" pitchFamily="18" charset="0"/>
            <a:cs typeface="Constantia" panose="02030602050306030303" pitchFamily="18" charset="0"/>
          </a:endParaRPr>
        </a:p>
      </dsp:txBody>
      <dsp:txXfrm>
        <a:off x="2724195" y="3352886"/>
        <a:ext cx="4347669" cy="794926"/>
      </dsp:txXfrm>
    </dsp:sp>
    <dsp:sp modelId="{902E2931-B003-4C81-AB3B-80FF8B9F0B4C}">
      <dsp:nvSpPr>
        <dsp:cNvPr id="11" name="Rounded Rectangle 10"/>
        <dsp:cNvSpPr/>
      </dsp:nvSpPr>
      <dsp:spPr bwMode="white">
        <a:xfrm>
          <a:off x="0" y="3497674"/>
          <a:ext cx="2738931" cy="794926"/>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14300" tIns="57150" rIns="114300" bIns="5715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dirty="0"/>
            <a:t>Imutiles</a:t>
          </a:r>
          <a:endParaRPr lang="en-US" dirty="0"/>
        </a:p>
      </dsp:txBody>
      <dsp:txXfrm>
        <a:off x="0" y="3497674"/>
        <a:ext cx="2738931" cy="79492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68638" cy="466725"/>
          </a:xfrm>
          <a:prstGeom prst="rect">
            <a:avLst/>
          </a:prstGeom>
          <a:noFill/>
          <a:ln w="28575">
            <a:noFill/>
            <a:miter lim="800000"/>
          </a:ln>
          <a:effectLst/>
        </p:spPr>
        <p:txBody>
          <a:bodyPr vert="horz" wrap="none" lIns="93806" tIns="46903" rIns="93806" bIns="46903" numCol="1" anchor="t" anchorCtr="0" compatLnSpc="1"/>
          <a:lstStyle>
            <a:lvl1pPr defTabSz="938530">
              <a:defRPr sz="1200"/>
            </a:lvl1pPr>
          </a:lstStyle>
          <a:p>
            <a:pPr>
              <a:defRPr/>
            </a:pPr>
            <a:endParaRPr lang="en-US"/>
          </a:p>
        </p:txBody>
      </p:sp>
      <p:sp>
        <p:nvSpPr>
          <p:cNvPr id="464899" name="Rectangle 3"/>
          <p:cNvSpPr>
            <a:spLocks noGrp="1" noChangeArrowheads="1"/>
          </p:cNvSpPr>
          <p:nvPr>
            <p:ph type="dt" sz="quarter" idx="1"/>
          </p:nvPr>
        </p:nvSpPr>
        <p:spPr bwMode="auto">
          <a:xfrm>
            <a:off x="4011613" y="0"/>
            <a:ext cx="3068637" cy="466725"/>
          </a:xfrm>
          <a:prstGeom prst="rect">
            <a:avLst/>
          </a:prstGeom>
          <a:noFill/>
          <a:ln w="28575">
            <a:noFill/>
            <a:miter lim="800000"/>
          </a:ln>
          <a:effectLst/>
        </p:spPr>
        <p:txBody>
          <a:bodyPr vert="horz" wrap="none" lIns="93806" tIns="46903" rIns="93806" bIns="46903" numCol="1" anchor="t" anchorCtr="0" compatLnSpc="1"/>
          <a:lstStyle>
            <a:lvl1pPr algn="r" defTabSz="938530">
              <a:defRPr sz="1200"/>
            </a:lvl1pPr>
          </a:lstStyle>
          <a:p>
            <a:pPr>
              <a:defRPr/>
            </a:pPr>
            <a:endParaRPr lang="en-US"/>
          </a:p>
        </p:txBody>
      </p:sp>
      <p:sp>
        <p:nvSpPr>
          <p:cNvPr id="464900" name="Rectangle 4"/>
          <p:cNvSpPr>
            <a:spLocks noGrp="1" noChangeArrowheads="1"/>
          </p:cNvSpPr>
          <p:nvPr>
            <p:ph type="ftr" sz="quarter" idx="2"/>
          </p:nvPr>
        </p:nvSpPr>
        <p:spPr bwMode="auto">
          <a:xfrm>
            <a:off x="0" y="8870950"/>
            <a:ext cx="3068638" cy="465138"/>
          </a:xfrm>
          <a:prstGeom prst="rect">
            <a:avLst/>
          </a:prstGeom>
          <a:noFill/>
          <a:ln w="28575">
            <a:noFill/>
            <a:miter lim="800000"/>
          </a:ln>
          <a:effectLst/>
        </p:spPr>
        <p:txBody>
          <a:bodyPr vert="horz" wrap="none" lIns="93806" tIns="46903" rIns="93806" bIns="46903" numCol="1" anchor="b" anchorCtr="0" compatLnSpc="1"/>
          <a:lstStyle>
            <a:lvl1pPr defTabSz="938530">
              <a:defRPr sz="1200"/>
            </a:lvl1pPr>
          </a:lstStyle>
          <a:p>
            <a:pPr>
              <a:defRPr/>
            </a:pPr>
            <a:r>
              <a:rPr lang="en-US"/>
              <a:t>RAJARSHI SHAHU COLLEGE OF ENGINEERING</a:t>
            </a:r>
            <a:endParaRPr lang="en-US"/>
          </a:p>
        </p:txBody>
      </p:sp>
      <p:sp>
        <p:nvSpPr>
          <p:cNvPr id="464901" name="Rectangle 5"/>
          <p:cNvSpPr>
            <a:spLocks noGrp="1" noChangeArrowheads="1"/>
          </p:cNvSpPr>
          <p:nvPr>
            <p:ph type="sldNum" sz="quarter" idx="3"/>
          </p:nvPr>
        </p:nvSpPr>
        <p:spPr bwMode="auto">
          <a:xfrm>
            <a:off x="4011613" y="8870950"/>
            <a:ext cx="3068637" cy="465138"/>
          </a:xfrm>
          <a:prstGeom prst="rect">
            <a:avLst/>
          </a:prstGeom>
          <a:noFill/>
          <a:ln w="28575">
            <a:noFill/>
            <a:miter lim="800000"/>
          </a:ln>
          <a:effectLst/>
        </p:spPr>
        <p:txBody>
          <a:bodyPr vert="horz" wrap="none" lIns="93806" tIns="46903" rIns="93806" bIns="46903" numCol="1" anchor="b" anchorCtr="0" compatLnSpc="1"/>
          <a:lstStyle>
            <a:lvl1pPr algn="r" defTabSz="938530">
              <a:defRPr sz="1200"/>
            </a:lvl1pPr>
          </a:lstStyle>
          <a:p>
            <a:pPr>
              <a:defRPr/>
            </a:pPr>
            <a:fld id="{9681E303-56AE-4050-9613-50473544177E}" type="slidenum">
              <a:rPr lang="en-US"/>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57525" cy="465138"/>
          </a:xfrm>
          <a:prstGeom prst="rect">
            <a:avLst/>
          </a:prstGeom>
          <a:noFill/>
          <a:ln w="9525">
            <a:noFill/>
            <a:miter lim="800000"/>
          </a:ln>
          <a:effectLst/>
        </p:spPr>
        <p:txBody>
          <a:bodyPr vert="horz" wrap="square" lIns="93487" tIns="46744" rIns="93487" bIns="46744" numCol="1" anchor="t" anchorCtr="0" compatLnSpc="1"/>
          <a:lstStyle>
            <a:lvl1pPr defTabSz="934720">
              <a:defRPr sz="1200"/>
            </a:lvl1pPr>
          </a:lstStyle>
          <a:p>
            <a:pPr>
              <a:defRPr/>
            </a:pPr>
            <a:endParaRPr lang="en-US"/>
          </a:p>
        </p:txBody>
      </p:sp>
      <p:sp>
        <p:nvSpPr>
          <p:cNvPr id="43011" name="Rectangle 3"/>
          <p:cNvSpPr>
            <a:spLocks noGrp="1" noChangeArrowheads="1"/>
          </p:cNvSpPr>
          <p:nvPr>
            <p:ph type="dt" idx="1"/>
          </p:nvPr>
        </p:nvSpPr>
        <p:spPr bwMode="auto">
          <a:xfrm>
            <a:off x="3995738" y="0"/>
            <a:ext cx="3057525" cy="465138"/>
          </a:xfrm>
          <a:prstGeom prst="rect">
            <a:avLst/>
          </a:prstGeom>
          <a:noFill/>
          <a:ln w="9525">
            <a:noFill/>
            <a:miter lim="800000"/>
          </a:ln>
          <a:effectLst/>
        </p:spPr>
        <p:txBody>
          <a:bodyPr vert="horz" wrap="square" lIns="93487" tIns="46744" rIns="93487" bIns="46744" numCol="1" anchor="t" anchorCtr="0" compatLnSpc="1"/>
          <a:lstStyle>
            <a:lvl1pPr algn="r" defTabSz="934720">
              <a:defRPr sz="1200"/>
            </a:lvl1pPr>
          </a:lstStyle>
          <a:p>
            <a:pPr>
              <a:defRPr/>
            </a:pPr>
            <a:endParaRPr lang="en-US"/>
          </a:p>
        </p:txBody>
      </p:sp>
      <p:sp>
        <p:nvSpPr>
          <p:cNvPr id="43013" name="Rectangle 5"/>
          <p:cNvSpPr>
            <a:spLocks noGrp="1" noChangeArrowheads="1"/>
          </p:cNvSpPr>
          <p:nvPr>
            <p:ph type="body" sz="quarter" idx="3"/>
          </p:nvPr>
        </p:nvSpPr>
        <p:spPr bwMode="auto">
          <a:xfrm>
            <a:off x="941388" y="4422775"/>
            <a:ext cx="5170487" cy="4187825"/>
          </a:xfrm>
          <a:prstGeom prst="rect">
            <a:avLst/>
          </a:prstGeom>
          <a:noFill/>
          <a:ln w="9525">
            <a:noFill/>
            <a:miter lim="800000"/>
          </a:ln>
          <a:effectLst/>
        </p:spPr>
        <p:txBody>
          <a:bodyPr vert="horz" wrap="square" lIns="93487" tIns="46744" rIns="93487" bIns="46744"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3014" name="Rectangle 6"/>
          <p:cNvSpPr>
            <a:spLocks noGrp="1" noChangeArrowheads="1"/>
          </p:cNvSpPr>
          <p:nvPr>
            <p:ph type="ftr" sz="quarter" idx="4"/>
          </p:nvPr>
        </p:nvSpPr>
        <p:spPr bwMode="auto">
          <a:xfrm>
            <a:off x="0" y="8843963"/>
            <a:ext cx="3057525" cy="465137"/>
          </a:xfrm>
          <a:prstGeom prst="rect">
            <a:avLst/>
          </a:prstGeom>
          <a:noFill/>
          <a:ln w="9525">
            <a:noFill/>
            <a:miter lim="800000"/>
          </a:ln>
          <a:effectLst/>
        </p:spPr>
        <p:txBody>
          <a:bodyPr vert="horz" wrap="square" lIns="93487" tIns="46744" rIns="93487" bIns="46744" numCol="1" anchor="b" anchorCtr="0" compatLnSpc="1"/>
          <a:lstStyle>
            <a:lvl1pPr defTabSz="934720">
              <a:defRPr sz="1200"/>
            </a:lvl1pPr>
          </a:lstStyle>
          <a:p>
            <a:pPr>
              <a:defRPr/>
            </a:pPr>
            <a:r>
              <a:rPr lang="en-US"/>
              <a:t>RAJARSHI SHAHU COLLEGE OF ENGINEERING</a:t>
            </a:r>
            <a:endParaRPr lang="en-US"/>
          </a:p>
        </p:txBody>
      </p:sp>
      <p:sp>
        <p:nvSpPr>
          <p:cNvPr id="43015" name="Rectangle 7"/>
          <p:cNvSpPr>
            <a:spLocks noGrp="1" noChangeArrowheads="1"/>
          </p:cNvSpPr>
          <p:nvPr>
            <p:ph type="sldNum" sz="quarter" idx="5"/>
          </p:nvPr>
        </p:nvSpPr>
        <p:spPr bwMode="auto">
          <a:xfrm>
            <a:off x="3995738" y="8843963"/>
            <a:ext cx="3057525" cy="465137"/>
          </a:xfrm>
          <a:prstGeom prst="rect">
            <a:avLst/>
          </a:prstGeom>
          <a:noFill/>
          <a:ln w="9525">
            <a:noFill/>
            <a:miter lim="800000"/>
          </a:ln>
          <a:effectLst/>
        </p:spPr>
        <p:txBody>
          <a:bodyPr vert="horz" wrap="square" lIns="93487" tIns="46744" rIns="93487" bIns="46744" numCol="1" anchor="b" anchorCtr="0" compatLnSpc="1"/>
          <a:lstStyle>
            <a:lvl1pPr algn="r" defTabSz="934720">
              <a:defRPr sz="1200"/>
            </a:lvl1pPr>
          </a:lstStyle>
          <a:p>
            <a:pPr>
              <a:defRPr/>
            </a:pPr>
            <a:fld id="{28F75655-B864-4D61-B47F-651411AFB821}" type="slidenum">
              <a:rPr lang="en-US"/>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p:cNvSpPr>
          <p:nvPr>
            <p:ph type="sldImg"/>
          </p:nvPr>
        </p:nvSpPr>
        <p:spPr bwMode="auto">
          <a:xfrm>
            <a:off x="1200150" y="698500"/>
            <a:ext cx="4654550" cy="3490913"/>
          </a:xfrm>
          <a:prstGeom prst="rect">
            <a:avLst/>
          </a:prstGeom>
          <a:noFill/>
          <a:ln w="12700">
            <a:solidFill>
              <a:srgbClr val="000000"/>
            </a:solidFill>
            <a:miter lim="800000"/>
          </a:ln>
        </p:spPr>
      </p:sp>
      <p:sp>
        <p:nvSpPr>
          <p:cNvPr id="18435" name="Notes Placeholder 2"/>
          <p:cNvSpPr>
            <a:spLocks noGrp="1"/>
          </p:cNvSpPr>
          <p:nvPr>
            <p:ph type="body" idx="1"/>
          </p:nvPr>
        </p:nvSpPr>
        <p:spPr>
          <a:noFill/>
        </p:spPr>
        <p:txBody>
          <a:bodyPr/>
          <a:lstStyle/>
          <a:p>
            <a:pPr eaLnBrk="1" hangingPunct="1"/>
            <a:endParaRPr lang="en-US"/>
          </a:p>
        </p:txBody>
      </p:sp>
      <p:sp>
        <p:nvSpPr>
          <p:cNvPr id="18436" name="Slide Number Placeholder 3"/>
          <p:cNvSpPr>
            <a:spLocks noGrp="1"/>
          </p:cNvSpPr>
          <p:nvPr>
            <p:ph type="sldNum" sz="quarter" idx="5"/>
          </p:nvPr>
        </p:nvSpPr>
        <p:spPr>
          <a:noFill/>
        </p:spPr>
        <p:txBody>
          <a:bodyPr/>
          <a:lstStyle/>
          <a:p>
            <a:pPr defTabSz="933450"/>
            <a:fld id="{6C7E66EC-BF4F-42ED-9919-EA4BC4964D43}" type="slidenum">
              <a:rPr lang="en-US" smtClean="0"/>
            </a:fld>
            <a:endParaRPr lang="en-US"/>
          </a:p>
        </p:txBody>
      </p:sp>
      <p:sp>
        <p:nvSpPr>
          <p:cNvPr id="18437" name="Footer Placeholder 4"/>
          <p:cNvSpPr>
            <a:spLocks noGrp="1"/>
          </p:cNvSpPr>
          <p:nvPr>
            <p:ph type="ftr" sz="quarter" idx="4"/>
          </p:nvPr>
        </p:nvSpPr>
        <p:spPr>
          <a:noFill/>
        </p:spPr>
        <p:txBody>
          <a:bodyPr/>
          <a:lstStyle/>
          <a:p>
            <a:pPr defTabSz="933450"/>
            <a:r>
              <a:rPr lang="en-US"/>
              <a:t>RAJARSHI SHAHU COLLEGE OF ENGINEERING</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bwMode="auto">
          <a:xfrm>
            <a:off x="1200150" y="698500"/>
            <a:ext cx="4654550" cy="3490913"/>
          </a:xfrm>
          <a:prstGeom prst="rect">
            <a:avLst/>
          </a:prstGeom>
          <a:noFill/>
          <a:ln w="12700">
            <a:solidFill>
              <a:srgbClr val="000000"/>
            </a:solidFill>
            <a:miter lim="800000"/>
          </a:ln>
        </p:spPr>
      </p:sp>
      <p:sp>
        <p:nvSpPr>
          <p:cNvPr id="19459" name="Notes Placeholder 2"/>
          <p:cNvSpPr>
            <a:spLocks noGrp="1"/>
          </p:cNvSpPr>
          <p:nvPr>
            <p:ph type="body" idx="1"/>
          </p:nvPr>
        </p:nvSpPr>
        <p:spPr>
          <a:noFill/>
        </p:spPr>
        <p:txBody>
          <a:bodyPr/>
          <a:lstStyle/>
          <a:p>
            <a:endParaRPr lang="en-US"/>
          </a:p>
        </p:txBody>
      </p:sp>
      <p:sp>
        <p:nvSpPr>
          <p:cNvPr id="19460" name="Footer Placeholder 3"/>
          <p:cNvSpPr>
            <a:spLocks noGrp="1"/>
          </p:cNvSpPr>
          <p:nvPr>
            <p:ph type="ftr" sz="quarter" idx="4"/>
          </p:nvPr>
        </p:nvSpPr>
        <p:spPr>
          <a:noFill/>
        </p:spPr>
        <p:txBody>
          <a:bodyPr/>
          <a:lstStyle/>
          <a:p>
            <a:pPr defTabSz="933450"/>
            <a:r>
              <a:rPr lang="en-US"/>
              <a:t>RAJARSHI SHAHU COLLEGE OF ENGINEERING</a:t>
            </a:r>
            <a:endParaRPr lang="en-US"/>
          </a:p>
        </p:txBody>
      </p:sp>
      <p:sp>
        <p:nvSpPr>
          <p:cNvPr id="19461" name="Slide Number Placeholder 4"/>
          <p:cNvSpPr>
            <a:spLocks noGrp="1"/>
          </p:cNvSpPr>
          <p:nvPr>
            <p:ph type="sldNum" sz="quarter" idx="5"/>
          </p:nvPr>
        </p:nvSpPr>
        <p:spPr>
          <a:noFill/>
        </p:spPr>
        <p:txBody>
          <a:bodyPr/>
          <a:lstStyle/>
          <a:p>
            <a:pPr defTabSz="933450"/>
            <a:fld id="{8386AD3C-10E3-46FD-8A39-62F888B92AC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B2A87BC2-780E-48E3-8234-3157C67B4F40}" type="datetime4">
              <a:rPr lang="en-US"/>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US"/>
              <a:t>RAJARSHI  SHAHU  COLLEGE  OF  ENGINEERING</a:t>
            </a: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A4618722-85F2-49E1-89B1-9E86406A85D7}" type="slidenum">
              <a:rPr lang="en-US"/>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3F686B32-55AC-4684-A60C-94388017907B}" type="datetime4">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6" name="Slide Number Placeholder 22"/>
          <p:cNvSpPr>
            <a:spLocks noGrp="1"/>
          </p:cNvSpPr>
          <p:nvPr>
            <p:ph type="sldNum" sz="quarter" idx="12"/>
          </p:nvPr>
        </p:nvSpPr>
        <p:spPr/>
        <p:txBody>
          <a:bodyPr/>
          <a:lstStyle>
            <a:lvl1pPr>
              <a:defRPr/>
            </a:lvl1pPr>
          </a:lstStyle>
          <a:p>
            <a:pPr>
              <a:defRPr/>
            </a:pPr>
            <a:fld id="{0F95BAB9-5576-4705-B90C-38A1A6AC3406}"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AB6DED09-7B01-4A46-BFC6-D8D289603967}" type="datetime4">
              <a:rPr lang="en-US"/>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r>
              <a:rPr lang="en-US"/>
              <a:t>RAJARSHI  SHAHU  COLLEGE  OF  ENGINEERING</a:t>
            </a: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29EAB335-ABC8-4496-9F91-228E70D64838}" type="slidenum">
              <a:rPr lang="en-US"/>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13"/>
          <p:cNvSpPr>
            <a:spLocks noGrp="1"/>
          </p:cNvSpPr>
          <p:nvPr>
            <p:ph type="dt" sz="half" idx="10"/>
          </p:nvPr>
        </p:nvSpPr>
        <p:spPr/>
        <p:txBody>
          <a:bodyPr/>
          <a:lstStyle>
            <a:lvl1pPr>
              <a:defRPr/>
            </a:lvl1pPr>
          </a:lstStyle>
          <a:p>
            <a:pPr>
              <a:defRPr/>
            </a:pPr>
            <a:fld id="{E666F59B-9DD9-43FC-AD43-4E267EB1E45E}" type="datetime4">
              <a:rPr lang="en-US"/>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9" name="Slide Number Placeholder 22"/>
          <p:cNvSpPr>
            <a:spLocks noGrp="1"/>
          </p:cNvSpPr>
          <p:nvPr>
            <p:ph type="sldNum" sz="quarter" idx="12"/>
          </p:nvPr>
        </p:nvSpPr>
        <p:spPr/>
        <p:txBody>
          <a:bodyPr/>
          <a:lstStyle>
            <a:lvl1pPr>
              <a:defRPr/>
            </a:lvl1pPr>
          </a:lstStyle>
          <a:p>
            <a:pPr>
              <a:defRPr/>
            </a:pPr>
            <a:fld id="{43893AE8-7D6F-4EBC-9055-C87C4CD25456}" type="slidenum">
              <a:rPr lang="en-US"/>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13"/>
          <p:cNvSpPr>
            <a:spLocks noGrp="1"/>
          </p:cNvSpPr>
          <p:nvPr>
            <p:ph type="dt" sz="half" idx="10"/>
          </p:nvPr>
        </p:nvSpPr>
        <p:spPr/>
        <p:txBody>
          <a:bodyPr/>
          <a:lstStyle>
            <a:lvl1pPr>
              <a:defRPr/>
            </a:lvl1pPr>
          </a:lstStyle>
          <a:p>
            <a:pPr>
              <a:defRPr/>
            </a:pPr>
            <a:fld id="{D8D100D5-773A-4D1D-9189-9D093A8BCE12}" type="datetime4">
              <a:rPr lang="en-US"/>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7" name="Slide Number Placeholder 22"/>
          <p:cNvSpPr>
            <a:spLocks noGrp="1"/>
          </p:cNvSpPr>
          <p:nvPr>
            <p:ph type="sldNum" sz="quarter" idx="12"/>
          </p:nvPr>
        </p:nvSpPr>
        <p:spPr/>
        <p:txBody>
          <a:bodyPr/>
          <a:lstStyle>
            <a:lvl1pPr>
              <a:defRPr/>
            </a:lvl1pPr>
          </a:lstStyle>
          <a:p>
            <a:pPr>
              <a:defRPr/>
            </a:pPr>
            <a:fld id="{CA67B7A5-48E3-40F5-BC1F-8DEEFC2CE16D}"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C58F9BCC-267A-4084-A9B2-4607999098AC}" type="datetime4">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6" name="Slide Number Placeholder 22"/>
          <p:cNvSpPr>
            <a:spLocks noGrp="1"/>
          </p:cNvSpPr>
          <p:nvPr>
            <p:ph type="sldNum" sz="quarter" idx="12"/>
          </p:nvPr>
        </p:nvSpPr>
        <p:spPr/>
        <p:txBody>
          <a:bodyPr/>
          <a:lstStyle>
            <a:lvl1pPr>
              <a:defRPr/>
            </a:lvl1pPr>
          </a:lstStyle>
          <a:p>
            <a:pPr>
              <a:defRPr/>
            </a:pPr>
            <a:fld id="{4D63F3A1-E590-4750-BA34-B966EAF72281}"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7806EEEF-202C-463D-B41B-5D2D9ABF98BC}" type="datetime4">
              <a:rPr lang="en-US"/>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1591D3D3-633C-4795-B84A-1C5AAD17D14A}" type="slidenum">
              <a:rPr lang="en-US"/>
            </a:fld>
            <a:endParaRPr lang="en-US"/>
          </a:p>
        </p:txBody>
      </p:sp>
      <p:sp>
        <p:nvSpPr>
          <p:cNvPr id="9" name="Footer Placeholder 13"/>
          <p:cNvSpPr>
            <a:spLocks noGrp="1"/>
          </p:cNvSpPr>
          <p:nvPr>
            <p:ph type="ftr" sz="quarter" idx="12"/>
          </p:nvPr>
        </p:nvSpPr>
        <p:spPr/>
        <p:txBody>
          <a:bodyPr/>
          <a:lstStyle>
            <a:lvl1pPr>
              <a:defRPr/>
            </a:lvl1pPr>
          </a:lstStyle>
          <a:p>
            <a:pPr>
              <a:defRPr/>
            </a:pPr>
            <a:r>
              <a:rPr lang="en-US"/>
              <a:t>RAJARSHI  SHAHU  COLLEGE  OF  ENGINEERING</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A3DC0712-3F59-443F-AA06-0B7B7386E774}" type="datetime4">
              <a:rPr lang="en-US"/>
            </a:fld>
            <a:endParaRPr lang="en-US"/>
          </a:p>
        </p:txBody>
      </p:sp>
      <p:sp>
        <p:nvSpPr>
          <p:cNvPr id="6" name="Slide Number Placeholder 9"/>
          <p:cNvSpPr>
            <a:spLocks noGrp="1"/>
          </p:cNvSpPr>
          <p:nvPr>
            <p:ph type="sldNum" sz="quarter" idx="11"/>
          </p:nvPr>
        </p:nvSpPr>
        <p:spPr/>
        <p:txBody>
          <a:bodyPr rtlCol="0"/>
          <a:lstStyle>
            <a:lvl1pPr>
              <a:defRPr/>
            </a:lvl1pPr>
          </a:lstStyle>
          <a:p>
            <a:pPr>
              <a:defRPr/>
            </a:pPr>
            <a:fld id="{14E3882D-3FC6-4732-8775-B399B869E8A9}" type="slidenum">
              <a:rPr lang="en-US"/>
            </a:fld>
            <a:endParaRPr lang="en-US"/>
          </a:p>
        </p:txBody>
      </p:sp>
      <p:sp>
        <p:nvSpPr>
          <p:cNvPr id="7" name="Footer Placeholder 11"/>
          <p:cNvSpPr>
            <a:spLocks noGrp="1"/>
          </p:cNvSpPr>
          <p:nvPr>
            <p:ph type="ftr" sz="quarter" idx="12"/>
          </p:nvPr>
        </p:nvSpPr>
        <p:spPr/>
        <p:txBody>
          <a:bodyPr rtlCol="0"/>
          <a:lstStyle>
            <a:lvl1pPr>
              <a:defRPr/>
            </a:lvl1pPr>
          </a:lstStyle>
          <a:p>
            <a:pPr>
              <a:defRPr/>
            </a:pPr>
            <a:r>
              <a:rPr lang="en-US"/>
              <a:t>RAJARSHI  SHAHU  COLLEGE  OF  ENGINEERING</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7" name="Date Placeholder 9"/>
          <p:cNvSpPr>
            <a:spLocks noGrp="1"/>
          </p:cNvSpPr>
          <p:nvPr>
            <p:ph type="dt" sz="half" idx="10"/>
          </p:nvPr>
        </p:nvSpPr>
        <p:spPr/>
        <p:txBody>
          <a:bodyPr rtlCol="0"/>
          <a:lstStyle>
            <a:lvl1pPr>
              <a:defRPr/>
            </a:lvl1pPr>
          </a:lstStyle>
          <a:p>
            <a:pPr>
              <a:defRPr/>
            </a:pPr>
            <a:fld id="{9A7A1FA5-9673-45B0-BC58-FC87F5E43DA0}" type="datetime4">
              <a:rPr lang="en-US"/>
            </a:fld>
            <a:endParaRPr lang="en-US"/>
          </a:p>
        </p:txBody>
      </p:sp>
      <p:sp>
        <p:nvSpPr>
          <p:cNvPr id="8" name="Slide Number Placeholder 11"/>
          <p:cNvSpPr>
            <a:spLocks noGrp="1"/>
          </p:cNvSpPr>
          <p:nvPr>
            <p:ph type="sldNum" sz="quarter" idx="11"/>
          </p:nvPr>
        </p:nvSpPr>
        <p:spPr/>
        <p:txBody>
          <a:bodyPr rtlCol="0"/>
          <a:lstStyle>
            <a:lvl1pPr>
              <a:defRPr/>
            </a:lvl1pPr>
          </a:lstStyle>
          <a:p>
            <a:pPr>
              <a:defRPr/>
            </a:pPr>
            <a:fld id="{30688BA9-0730-45F5-9265-49B370135039}" type="slidenum">
              <a:rPr lang="en-US"/>
            </a:fld>
            <a:endParaRPr lang="en-US"/>
          </a:p>
        </p:txBody>
      </p:sp>
      <p:sp>
        <p:nvSpPr>
          <p:cNvPr id="9" name="Footer Placeholder 13"/>
          <p:cNvSpPr>
            <a:spLocks noGrp="1"/>
          </p:cNvSpPr>
          <p:nvPr>
            <p:ph type="ftr" sz="quarter" idx="12"/>
          </p:nvPr>
        </p:nvSpPr>
        <p:spPr/>
        <p:txBody>
          <a:bodyPr rtlCol="0"/>
          <a:lstStyle>
            <a:lvl1pPr>
              <a:defRPr/>
            </a:lvl1pPr>
          </a:lstStyle>
          <a:p>
            <a:pPr>
              <a:defRPr/>
            </a:pPr>
            <a:r>
              <a:rPr lang="en-US"/>
              <a:t>RAJARSHI  SHAHU  COLLEGE  OF  ENGINEERING</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74C7C233-C44B-4E81-AF72-EB78A0581E11}" type="datetime4">
              <a:rPr lang="en-US"/>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5" name="Slide Number Placeholder 22"/>
          <p:cNvSpPr>
            <a:spLocks noGrp="1"/>
          </p:cNvSpPr>
          <p:nvPr>
            <p:ph type="sldNum" sz="quarter" idx="12"/>
          </p:nvPr>
        </p:nvSpPr>
        <p:spPr/>
        <p:txBody>
          <a:bodyPr/>
          <a:lstStyle>
            <a:lvl1pPr>
              <a:defRPr/>
            </a:lvl1pPr>
          </a:lstStyle>
          <a:p>
            <a:pPr>
              <a:defRPr/>
            </a:pPr>
            <a:fld id="{A259F3C7-9235-4E1F-BD7E-387B7F7080D6}"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A375122-7A0D-492F-A131-66EB44165E1A}" type="datetime4">
              <a:rPr lang="en-US"/>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5381A45A-1AE5-4FBD-BE47-05AFFC3CCA3A}"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95F4842E-DA1C-4738-A0E3-6D129E42FE18}" type="datetime4">
              <a:rPr lang="en-US"/>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RAJARSHI  SHAHU  COLLEGE  OF  ENGINEERING</a:t>
            </a:r>
            <a:endParaRPr lang="en-US"/>
          </a:p>
        </p:txBody>
      </p:sp>
      <p:sp>
        <p:nvSpPr>
          <p:cNvPr id="7" name="Slide Number Placeholder 22"/>
          <p:cNvSpPr>
            <a:spLocks noGrp="1"/>
          </p:cNvSpPr>
          <p:nvPr>
            <p:ph type="sldNum" sz="quarter" idx="12"/>
          </p:nvPr>
        </p:nvSpPr>
        <p:spPr/>
        <p:txBody>
          <a:bodyPr/>
          <a:lstStyle>
            <a:lvl1pPr>
              <a:defRPr/>
            </a:lvl1pPr>
          </a:lstStyle>
          <a:p>
            <a:pPr>
              <a:defRPr/>
            </a:pPr>
            <a:fld id="{0BC4BA7E-72E2-462B-9608-A1F3C5EC9EF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28C3D093-1651-4102-AD55-E7BC658C3F15}" type="datetime4">
              <a:rPr lang="en-US"/>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E65C5069-9BC4-433E-A111-BD58E54EAA61}" type="slidenum">
              <a:rPr lang="en-US"/>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r>
              <a:rPr lang="en-US"/>
              <a:t>RAJARSHI  SHAHU  COLLEGE  OF  ENGINEERING</a:t>
            </a:r>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defRPr/>
            </a:pPr>
            <a:fld id="{B460869E-5864-4327-BAAC-7964AFD1B51B}" type="datetime4">
              <a:rPr lang="en-US"/>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defRPr>
            </a:lvl1pPr>
          </a:lstStyle>
          <a:p>
            <a:pPr>
              <a:defRPr/>
            </a:pPr>
            <a:r>
              <a:rPr lang="en-US"/>
              <a:t>RAJARSHI  SHAHU  COLLEGE  OF  ENGINEERING</a:t>
            </a: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defRPr/>
            </a:pPr>
            <a:fld id="{CE144B9C-2574-4A8C-AD23-80F1B284DC0B}"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defRPr>
      </a:lvl2pPr>
      <a:lvl3pPr algn="l" rtl="0" eaLnBrk="0" fontAlgn="base" hangingPunct="0">
        <a:spcBef>
          <a:spcPct val="0"/>
        </a:spcBef>
        <a:spcAft>
          <a:spcPct val="0"/>
        </a:spcAft>
        <a:defRPr sz="4400">
          <a:solidFill>
            <a:schemeClr val="tx2"/>
          </a:solidFill>
          <a:latin typeface="Tw Cen MT" panose="020B0602020104020603" pitchFamily="34" charset="0"/>
        </a:defRPr>
      </a:lvl3pPr>
      <a:lvl4pPr algn="l" rtl="0" eaLnBrk="0" fontAlgn="base" hangingPunct="0">
        <a:spcBef>
          <a:spcPct val="0"/>
        </a:spcBef>
        <a:spcAft>
          <a:spcPct val="0"/>
        </a:spcAft>
        <a:defRPr sz="4400">
          <a:solidFill>
            <a:schemeClr val="tx2"/>
          </a:solidFill>
          <a:latin typeface="Tw Cen MT" panose="020B0602020104020603" pitchFamily="34" charset="0"/>
        </a:defRPr>
      </a:lvl4pPr>
      <a:lvl5pPr algn="l" rtl="0" eaLnBrk="0" fontAlgn="base" hangingPunct="0">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ieeexplore.ieee.org/author/37088444913" TargetMode="External"/><Relationship Id="rId5" Type="http://schemas.openxmlformats.org/officeDocument/2006/relationships/hyperlink" Target="https://ieeexplore.ieee.org/author/37088444417" TargetMode="External"/><Relationship Id="rId4" Type="http://schemas.openxmlformats.org/officeDocument/2006/relationships/hyperlink" Target="https://ieeexplore.ieee.org/author/37088444037" TargetMode="External"/><Relationship Id="rId3" Type="http://schemas.openxmlformats.org/officeDocument/2006/relationships/hyperlink" Target="https://ieeexplore.ieee.org/author/37088444677" TargetMode="External"/><Relationship Id="rId2" Type="http://schemas.openxmlformats.org/officeDocument/2006/relationships/image" Target="../media/image6.pn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bwMode="auto">
          <a:xfrm>
            <a:off x="0" y="0"/>
            <a:ext cx="9144000" cy="1077913"/>
            <a:chOff x="0" y="0"/>
            <a:chExt cx="9144000" cy="1077218"/>
          </a:xfrm>
        </p:grpSpPr>
        <p:sp>
          <p:nvSpPr>
            <p:cNvPr id="9222" name="Rectangle 6"/>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9223"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9224"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6" name="Rectangle 5"/>
          <p:cNvSpPr/>
          <p:nvPr/>
        </p:nvSpPr>
        <p:spPr>
          <a:xfrm>
            <a:off x="381000" y="1600200"/>
            <a:ext cx="8534400" cy="439991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400" b="1" dirty="0"/>
              <a:t>A</a:t>
            </a:r>
            <a:endParaRPr lang="en-US" sz="2400" dirty="0"/>
          </a:p>
          <a:p>
            <a:pPr algn="ctr"/>
            <a:r>
              <a:rPr lang="en-US" sz="2400" b="1" dirty="0"/>
              <a:t>Project Presentation</a:t>
            </a:r>
            <a:endParaRPr lang="en-US" sz="2400" b="1" dirty="0"/>
          </a:p>
          <a:p>
            <a:pPr algn="ctr"/>
            <a:r>
              <a:rPr lang="en-US" sz="2400" b="1" dirty="0"/>
              <a:t>on</a:t>
            </a:r>
            <a:endParaRPr lang="en-US" sz="2400" b="1" dirty="0"/>
          </a:p>
          <a:p>
            <a:pPr algn="ctr"/>
            <a:r>
              <a:rPr lang="en-US" sz="2400" b="1" dirty="0"/>
              <a:t> “Driver Drowsiness Eye Detection System”</a:t>
            </a:r>
            <a:endParaRPr lang="en-US" sz="2400" dirty="0"/>
          </a:p>
          <a:p>
            <a:pPr algn="ctr"/>
            <a:r>
              <a:rPr lang="en-US" sz="2400" b="1" dirty="0"/>
              <a:t>By</a:t>
            </a:r>
            <a:endParaRPr lang="en-US" sz="2400" b="1" dirty="0"/>
          </a:p>
          <a:p>
            <a:pPr algn="ctr"/>
            <a:endParaRPr lang="en-US" sz="2400" dirty="0"/>
          </a:p>
          <a:p>
            <a:pPr algn="ctr"/>
            <a:r>
              <a:rPr lang="en-US" sz="2000" dirty="0"/>
              <a:t> </a:t>
            </a:r>
            <a:r>
              <a:rPr lang="en-US" sz="2000" b="1" u="sng" dirty="0"/>
              <a:t>Devang</a:t>
            </a:r>
            <a:r>
              <a:rPr lang="en-US" sz="2000" b="1" dirty="0"/>
              <a:t> </a:t>
            </a:r>
            <a:r>
              <a:rPr lang="en-US" sz="2000" b="1" u="sng" dirty="0"/>
              <a:t>Bhalerao</a:t>
            </a:r>
            <a:r>
              <a:rPr lang="en-US" sz="2000" b="1" dirty="0"/>
              <a:t>       </a:t>
            </a:r>
            <a:endParaRPr lang="en-US" sz="2000" b="1" dirty="0"/>
          </a:p>
          <a:p>
            <a:pPr algn="ctr"/>
            <a:r>
              <a:rPr lang="en-US" sz="2000" b="1" u="sng" dirty="0"/>
              <a:t>Suryansh</a:t>
            </a:r>
            <a:r>
              <a:rPr lang="en-US" sz="2000" b="1" dirty="0"/>
              <a:t> </a:t>
            </a:r>
            <a:r>
              <a:rPr lang="en-US" sz="2000" b="1" u="sng" dirty="0"/>
              <a:t>Das</a:t>
            </a:r>
            <a:endParaRPr lang="en-US" sz="2000" b="1" u="sng" dirty="0"/>
          </a:p>
          <a:p>
            <a:pPr algn="ctr"/>
            <a:r>
              <a:rPr lang="en-US" sz="2000" b="1" dirty="0"/>
              <a:t>   </a:t>
            </a:r>
            <a:r>
              <a:rPr lang="en-US" sz="2000" b="1" u="sng" dirty="0"/>
              <a:t>Sumeet</a:t>
            </a:r>
            <a:r>
              <a:rPr lang="en-US" sz="2000" b="1" dirty="0"/>
              <a:t> </a:t>
            </a:r>
            <a:r>
              <a:rPr lang="en-US" sz="2000" b="1" u="sng" dirty="0"/>
              <a:t>Bonde</a:t>
            </a:r>
            <a:r>
              <a:rPr lang="en-US" sz="2000" b="1" dirty="0"/>
              <a:t>	</a:t>
            </a:r>
            <a:endParaRPr lang="en-US" sz="2000" b="1" u="sng" dirty="0"/>
          </a:p>
          <a:p>
            <a:pPr algn="ctr"/>
            <a:endParaRPr lang="en-US" sz="1200" b="1" dirty="0"/>
          </a:p>
          <a:p>
            <a:pPr algn="ctr"/>
            <a:r>
              <a:rPr lang="en-US" sz="2400" b="1" dirty="0"/>
              <a:t> under the guidance of</a:t>
            </a:r>
            <a:endParaRPr lang="en-US" sz="2400" dirty="0"/>
          </a:p>
          <a:p>
            <a:pPr algn="ctr"/>
            <a:r>
              <a:rPr lang="en-US" sz="1200" b="1" dirty="0"/>
              <a:t> </a:t>
            </a:r>
            <a:endParaRPr lang="en-US" sz="1200" dirty="0"/>
          </a:p>
          <a:p>
            <a:pPr algn="ctr"/>
            <a:r>
              <a:rPr lang="en-US" dirty="0">
                <a:latin typeface="Times New Roman" panose="02020603050405020304" pitchFamily="18" charset="0"/>
                <a:cs typeface="Times New Roman" panose="02020603050405020304" pitchFamily="18" charset="0"/>
              </a:rPr>
              <a:t>Dr.P.M.Ghate</a:t>
            </a:r>
            <a:endParaRPr lang="en-US"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normAutofit fontScale="85000" lnSpcReduction="20000"/>
          </a:bodyPr>
          <a:lstStyle/>
          <a:p>
            <a:pPr>
              <a:defRPr/>
            </a:pPr>
            <a:fld id="{C7343CCD-DCD0-40DF-B326-38120DFFD57B}" type="slidenum">
              <a:rPr lang="en-US" smtClean="0"/>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0" y="0"/>
            <a:ext cx="9144000" cy="1077913"/>
            <a:chOff x="0" y="0"/>
            <a:chExt cx="9144000" cy="1077218"/>
          </a:xfrm>
        </p:grpSpPr>
        <p:sp>
          <p:nvSpPr>
            <p:cNvPr id="13321" name="Rectangle 5"/>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3322"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3323"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2" name="Slide Number Placeholder 11"/>
          <p:cNvSpPr>
            <a:spLocks noGrp="1"/>
          </p:cNvSpPr>
          <p:nvPr>
            <p:ph type="sldNum" sz="quarter" idx="12"/>
          </p:nvPr>
        </p:nvSpPr>
        <p:spPr/>
        <p:txBody>
          <a:bodyPr>
            <a:normAutofit fontScale="85000" lnSpcReduction="20000"/>
          </a:bodyPr>
          <a:lstStyle/>
          <a:p>
            <a:pPr>
              <a:defRPr/>
            </a:pPr>
            <a:fld id="{FCCCDC31-6216-4B10-96D7-B96B0185C7F6}" type="slidenum">
              <a:rPr lang="en-US" smtClean="0"/>
            </a:fld>
            <a:endParaRPr lang="en-US"/>
          </a:p>
        </p:txBody>
      </p:sp>
      <p:sp>
        <p:nvSpPr>
          <p:cNvPr id="13320" name="Footer Placeholder 12"/>
          <p:cNvSpPr>
            <a:spLocks noGrp="1"/>
          </p:cNvSpPr>
          <p:nvPr>
            <p:ph type="ftr" sz="quarter" idx="11"/>
          </p:nvPr>
        </p:nvSpPr>
        <p:spPr bwMode="auto">
          <a:noFill/>
          <a:ln>
            <a:miter lim="800000"/>
          </a:ln>
        </p:spPr>
        <p:txBody>
          <a:bodyPr wrap="square" lIns="91440" tIns="45720" rIns="91440" bIns="45720" numCol="1" anchorCtr="0" compatLnSpc="1"/>
          <a:lstStyle/>
          <a:p>
            <a:r>
              <a:rPr lang="en-US" sz="1000" dirty="0"/>
              <a:t>RAJARSHI  SHAHU  COLLEGE  OF  ENGINEERING</a:t>
            </a:r>
            <a:endParaRPr lang="en-US" sz="1000" dirty="0"/>
          </a:p>
        </p:txBody>
      </p:sp>
      <p:sp>
        <p:nvSpPr>
          <p:cNvPr id="3" name="Text Box 2"/>
          <p:cNvSpPr txBox="1"/>
          <p:nvPr/>
        </p:nvSpPr>
        <p:spPr>
          <a:xfrm>
            <a:off x="533400" y="1676400"/>
            <a:ext cx="7315835" cy="829945"/>
          </a:xfrm>
          <a:prstGeom prst="rect">
            <a:avLst/>
          </a:prstGeom>
          <a:noFill/>
        </p:spPr>
        <p:txBody>
          <a:bodyPr wrap="square" rtlCol="0">
            <a:spAutoFit/>
          </a:bodyPr>
          <a:p>
            <a:r>
              <a:rPr lang="en-US" sz="1600">
                <a:latin typeface="Constantia" panose="02030602050306030303" pitchFamily="18" charset="0"/>
                <a:cs typeface="Constantia" panose="02030602050306030303" pitchFamily="18" charset="0"/>
              </a:rPr>
              <a:t>This is the most important part, when you calculate the EAR of an eye, it remains constant when the eye is open but it suddenly drops when the eye is blinked. Below, I have shown a graph to show it’s working:</a:t>
            </a:r>
            <a:endParaRPr lang="en-US" sz="1600">
              <a:latin typeface="Constantia" panose="02030602050306030303" pitchFamily="18" charset="0"/>
              <a:cs typeface="Constantia" panose="02030602050306030303" pitchFamily="18" charset="0"/>
            </a:endParaRPr>
          </a:p>
        </p:txBody>
      </p:sp>
      <p:pic>
        <p:nvPicPr>
          <p:cNvPr id="4" name="Content Placeholder 3" descr="graph-300x204"/>
          <p:cNvPicPr>
            <a:picLocks noChangeAspect="1"/>
          </p:cNvPicPr>
          <p:nvPr>
            <p:ph sz="quarter" idx="1"/>
          </p:nvPr>
        </p:nvPicPr>
        <p:blipFill>
          <a:blip r:embed="rId3"/>
          <a:stretch>
            <a:fillRect/>
          </a:stretch>
        </p:blipFill>
        <p:spPr>
          <a:xfrm>
            <a:off x="2551430" y="2667000"/>
            <a:ext cx="3315335" cy="2329180"/>
          </a:xfrm>
          <a:prstGeom prst="rect">
            <a:avLst/>
          </a:prstGeom>
        </p:spPr>
      </p:pic>
      <p:sp>
        <p:nvSpPr>
          <p:cNvPr id="6" name="Text Box 5"/>
          <p:cNvSpPr txBox="1"/>
          <p:nvPr/>
        </p:nvSpPr>
        <p:spPr>
          <a:xfrm>
            <a:off x="612775" y="5181600"/>
            <a:ext cx="7192645" cy="829945"/>
          </a:xfrm>
          <a:prstGeom prst="rect">
            <a:avLst/>
          </a:prstGeom>
          <a:noFill/>
        </p:spPr>
        <p:txBody>
          <a:bodyPr wrap="square" rtlCol="0">
            <a:spAutoFit/>
          </a:bodyPr>
          <a:p>
            <a:r>
              <a:rPr lang="en-US" sz="1600">
                <a:latin typeface="Constantia" panose="02030602050306030303" pitchFamily="18" charset="0"/>
                <a:cs typeface="Constantia" panose="02030602050306030303" pitchFamily="18" charset="0"/>
              </a:rPr>
              <a:t>As you can see in the image the overall value of EAR was constant throughout except at one point i.e when the eye is blinked, making it one of the most simple and most efficient ways of detecting an eye blink.</a:t>
            </a:r>
            <a:endParaRPr lang="en-US" sz="1600">
              <a:latin typeface="Constantia" panose="02030602050306030303" pitchFamily="18" charset="0"/>
              <a:cs typeface="Constantia" panose="02030602050306030303"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2"/>
          </p:nvPr>
        </p:nvSpPr>
        <p:spPr/>
        <p:txBody>
          <a:bodyPr/>
          <a:p>
            <a:pPr>
              <a:defRPr/>
            </a:pPr>
            <a:r>
              <a:rPr lang="en-US"/>
              <a:t>RAJARSHI  SHAHU  COLLEGE  OF  ENGINEERING</a:t>
            </a:r>
            <a:endParaRPr lang="en-US"/>
          </a:p>
        </p:txBody>
      </p:sp>
      <p:sp>
        <p:nvSpPr>
          <p:cNvPr id="5" name="Slide Number Placeholder 4"/>
          <p:cNvSpPr>
            <a:spLocks noGrp="1"/>
          </p:cNvSpPr>
          <p:nvPr>
            <p:ph type="sldNum" sz="quarter" idx="11"/>
          </p:nvPr>
        </p:nvSpPr>
        <p:spPr/>
        <p:txBody>
          <a:bodyPr>
            <a:normAutofit fontScale="70000"/>
          </a:bodyPr>
          <a:p>
            <a:pPr>
              <a:defRPr/>
            </a:pPr>
            <a:fld id="{4D63F3A1-E590-4750-BA34-B966EAF72281}" type="slidenum">
              <a:rPr lang="en-US"/>
            </a:fld>
            <a:endParaRPr lang="en-US"/>
          </a:p>
        </p:txBody>
      </p:sp>
      <p:grpSp>
        <p:nvGrpSpPr>
          <p:cNvPr id="8" name="Group 4"/>
          <p:cNvGrpSpPr/>
          <p:nvPr/>
        </p:nvGrpSpPr>
        <p:grpSpPr bwMode="auto">
          <a:xfrm>
            <a:off x="0" y="0"/>
            <a:ext cx="9144000" cy="1077913"/>
            <a:chOff x="0" y="0"/>
            <a:chExt cx="9144000" cy="1077218"/>
          </a:xfrm>
        </p:grpSpPr>
        <p:sp>
          <p:nvSpPr>
            <p:cNvPr id="9" name="Rectangle 5"/>
            <p:cNvSpPr>
              <a:spLocks noChangeArrowheads="1"/>
            </p:cNvSpPr>
            <p:nvPr/>
          </p:nvSpPr>
          <p:spPr bwMode="auto">
            <a:xfrm>
              <a:off x="0" y="0"/>
              <a:ext cx="9144000" cy="1077218"/>
            </a:xfrm>
            <a:prstGeom prst="rect">
              <a:avLst/>
            </a:prstGeom>
            <a:noFill/>
            <a:ln w="9525">
              <a:noFill/>
              <a:miter lim="800000"/>
            </a:ln>
          </p:spPr>
          <p:txBody>
            <a:bodyPr>
              <a:spAutoFit/>
            </a:bodyPr>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3322"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0"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1" name="Rectangle 7"/>
          <p:cNvSpPr/>
          <p:nvPr/>
        </p:nvSpPr>
        <p:spPr>
          <a:xfrm>
            <a:off x="612775" y="1524000"/>
            <a:ext cx="7391400" cy="460375"/>
          </a:xfrm>
          <a:prstGeom prst="rect">
            <a:avLst/>
          </a:prstGeom>
        </p:spPr>
        <p:style>
          <a:lnRef idx="2">
            <a:schemeClr val="accent1"/>
          </a:lnRef>
          <a:fillRef idx="1003">
            <a:schemeClr val="lt1"/>
          </a:fillRef>
          <a:effectRef idx="0">
            <a:schemeClr val="accent1"/>
          </a:effectRef>
          <a:fontRef idx="minor">
            <a:schemeClr val="dk1"/>
          </a:fontRef>
        </p:style>
        <p:txBody>
          <a:bodyPr wrap="square">
            <a:spAutoFit/>
          </a:bodyPr>
          <a:p>
            <a:pPr>
              <a:defRPr/>
            </a:pPr>
            <a:r>
              <a:rPr lang="en-US" sz="2400" b="1" u="sng" dirty="0">
                <a:latin typeface="Rockwell" panose="02060603020205020403" pitchFamily="18" charset="0"/>
                <a:cs typeface="Times New Roman" panose="02020603050405020304" pitchFamily="18" charset="0"/>
              </a:rPr>
              <a:t>Expected Outcome</a:t>
            </a:r>
            <a:r>
              <a:rPr lang="en-US" sz="2400" b="1" dirty="0">
                <a:latin typeface="Rockwell" panose="02060603020205020403" pitchFamily="18" charset="0"/>
                <a:cs typeface="Times New Roman" panose="02020603050405020304" pitchFamily="18" charset="0"/>
              </a:rPr>
              <a:t>:</a:t>
            </a:r>
            <a:endParaRPr lang="en-US" sz="2400" b="1" dirty="0">
              <a:latin typeface="Rockwell" panose="02060603020205020403" pitchFamily="18" charset="0"/>
              <a:cs typeface="Times New Roman" panose="02020603050405020304" pitchFamily="18" charset="0"/>
            </a:endParaRPr>
          </a:p>
        </p:txBody>
      </p:sp>
      <p:sp>
        <p:nvSpPr>
          <p:cNvPr id="12" name="Text Box 11"/>
          <p:cNvSpPr txBox="1"/>
          <p:nvPr/>
        </p:nvSpPr>
        <p:spPr>
          <a:xfrm>
            <a:off x="575310" y="2209800"/>
            <a:ext cx="7368540" cy="337185"/>
          </a:xfrm>
          <a:prstGeom prst="rect">
            <a:avLst/>
          </a:prstGeom>
          <a:noFill/>
        </p:spPr>
        <p:txBody>
          <a:bodyPr wrap="square" rtlCol="0">
            <a:spAutoFit/>
          </a:bodyPr>
          <a:p>
            <a:pPr marL="285750" indent="-285750">
              <a:buFont typeface="Arial" panose="020B0604020202020204" pitchFamily="34" charset="0"/>
              <a:buChar char="•"/>
            </a:pPr>
            <a:r>
              <a:rPr lang="en-US" sz="1600">
                <a:latin typeface="Constantia" panose="02030602050306030303" pitchFamily="18" charset="0"/>
                <a:cs typeface="Constantia" panose="02030602050306030303" pitchFamily="18" charset="0"/>
              </a:rPr>
              <a:t>we come up with two conditions:</a:t>
            </a:r>
            <a:endParaRPr lang="en-US" sz="1600">
              <a:latin typeface="Constantia" panose="02030602050306030303" pitchFamily="18" charset="0"/>
              <a:cs typeface="Constantia" panose="02030602050306030303" pitchFamily="18" charset="0"/>
            </a:endParaRPr>
          </a:p>
        </p:txBody>
      </p:sp>
      <p:sp>
        <p:nvSpPr>
          <p:cNvPr id="13" name="Text Box 12"/>
          <p:cNvSpPr txBox="1"/>
          <p:nvPr/>
        </p:nvSpPr>
        <p:spPr>
          <a:xfrm>
            <a:off x="685800" y="2743200"/>
            <a:ext cx="3733165" cy="1076325"/>
          </a:xfrm>
          <a:prstGeom prst="rect">
            <a:avLst/>
          </a:prstGeom>
          <a:noFill/>
        </p:spPr>
        <p:txBody>
          <a:bodyPr wrap="square" rtlCol="0">
            <a:spAutoFit/>
          </a:bodyPr>
          <a:p>
            <a:pPr marL="342900" indent="-342900">
              <a:buFont typeface="Wingdings" panose="05000000000000000000" charset="0"/>
              <a:buChar char="ü"/>
            </a:pPr>
            <a:r>
              <a:rPr lang="en-US" sz="1600">
                <a:latin typeface="Constantia" panose="02030602050306030303" pitchFamily="18" charset="0"/>
                <a:cs typeface="Constantia" panose="02030602050306030303" pitchFamily="18" charset="0"/>
              </a:rPr>
              <a:t>When there is not much action in the eye which makes the value of EAR constant, the camera doesn’t disturb the user until any movement.</a:t>
            </a:r>
            <a:endParaRPr lang="en-US" sz="1600">
              <a:latin typeface="Constantia" panose="02030602050306030303" pitchFamily="18" charset="0"/>
              <a:cs typeface="Constantia" panose="02030602050306030303" pitchFamily="18" charset="0"/>
            </a:endParaRPr>
          </a:p>
        </p:txBody>
      </p:sp>
      <p:pic>
        <p:nvPicPr>
          <p:cNvPr id="14" name="Content Placeholder 13" descr="Screenshot (61)"/>
          <p:cNvPicPr>
            <a:picLocks noChangeAspect="1"/>
          </p:cNvPicPr>
          <p:nvPr>
            <p:ph sz="quarter" idx="1"/>
          </p:nvPr>
        </p:nvPicPr>
        <p:blipFill>
          <a:blip r:embed="rId3"/>
          <a:stretch>
            <a:fillRect/>
          </a:stretch>
        </p:blipFill>
        <p:spPr>
          <a:xfrm>
            <a:off x="1066800" y="4038600"/>
            <a:ext cx="2598420" cy="2113915"/>
          </a:xfrm>
          <a:prstGeom prst="rect">
            <a:avLst/>
          </a:prstGeom>
        </p:spPr>
      </p:pic>
      <p:sp>
        <p:nvSpPr>
          <p:cNvPr id="16" name="Text Box 15"/>
          <p:cNvSpPr txBox="1"/>
          <p:nvPr/>
        </p:nvSpPr>
        <p:spPr>
          <a:xfrm>
            <a:off x="4736465" y="2819400"/>
            <a:ext cx="4029710" cy="1938020"/>
          </a:xfrm>
          <a:prstGeom prst="rect">
            <a:avLst/>
          </a:prstGeom>
          <a:noFill/>
        </p:spPr>
        <p:txBody>
          <a:bodyPr wrap="square" rtlCol="0">
            <a:spAutoFit/>
          </a:bodyPr>
          <a:p>
            <a:pPr marL="342900" indent="-342900">
              <a:buFont typeface="Wingdings" panose="05000000000000000000" charset="0"/>
              <a:buChar char="ü"/>
            </a:pPr>
            <a:r>
              <a:rPr lang="en-US" sz="1600">
                <a:latin typeface="Constantia" panose="02030602050306030303" pitchFamily="18" charset="0"/>
                <a:cs typeface="Constantia" panose="02030602050306030303" pitchFamily="18" charset="0"/>
                <a:sym typeface="+mn-ea"/>
              </a:rPr>
              <a:t>When there is a slight change in the value of EAR while monitoring, the program alerts the user regarding change in movement.</a:t>
            </a:r>
            <a:endParaRPr lang="en-US" sz="1600">
              <a:latin typeface="Constantia" panose="02030602050306030303" pitchFamily="18" charset="0"/>
              <a:cs typeface="Constantia" panose="02030602050306030303" pitchFamily="18" charset="0"/>
            </a:endParaRPr>
          </a:p>
          <a:p>
            <a:pPr marL="457200" indent="-457200">
              <a:buFont typeface="+mj-lt"/>
              <a:buAutoNum type="alphaUcPeriod"/>
            </a:pPr>
            <a:endParaRPr lang="en-US">
              <a:latin typeface="Constantia" panose="02030602050306030303" pitchFamily="18" charset="0"/>
              <a:cs typeface="Constantia" panose="02030602050306030303" pitchFamily="18" charset="0"/>
            </a:endParaRPr>
          </a:p>
          <a:p>
            <a:pPr marL="514350" indent="-514350"/>
            <a:endParaRPr lang="en-US">
              <a:latin typeface="Constantia" panose="02030602050306030303" pitchFamily="18" charset="0"/>
              <a:cs typeface="Constantia" panose="02030602050306030303" pitchFamily="18" charset="0"/>
            </a:endParaRPr>
          </a:p>
        </p:txBody>
      </p:sp>
      <p:pic>
        <p:nvPicPr>
          <p:cNvPr id="17" name="Content Placeholder 16" descr="Screenshot (59)"/>
          <p:cNvPicPr>
            <a:picLocks noChangeAspect="1"/>
          </p:cNvPicPr>
          <p:nvPr>
            <p:ph sz="quarter" idx="2"/>
          </p:nvPr>
        </p:nvPicPr>
        <p:blipFill>
          <a:blip r:embed="rId4"/>
          <a:stretch>
            <a:fillRect/>
          </a:stretch>
        </p:blipFill>
        <p:spPr>
          <a:xfrm>
            <a:off x="5181600" y="4038600"/>
            <a:ext cx="2604770" cy="2173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p:nvPr/>
        </p:nvGrpSpPr>
        <p:grpSpPr bwMode="auto">
          <a:xfrm>
            <a:off x="0" y="0"/>
            <a:ext cx="9144000" cy="1077913"/>
            <a:chOff x="0" y="0"/>
            <a:chExt cx="9144000" cy="1077218"/>
          </a:xfrm>
        </p:grpSpPr>
        <p:sp>
          <p:nvSpPr>
            <p:cNvPr id="14347" name="Rectangle 11"/>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4348"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4349"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9" name="Slide Number Placeholder 18"/>
          <p:cNvSpPr>
            <a:spLocks noGrp="1"/>
          </p:cNvSpPr>
          <p:nvPr>
            <p:ph type="sldNum" sz="quarter" idx="12"/>
          </p:nvPr>
        </p:nvSpPr>
        <p:spPr/>
        <p:txBody>
          <a:bodyPr>
            <a:normAutofit fontScale="85000" lnSpcReduction="20000"/>
          </a:bodyPr>
          <a:lstStyle/>
          <a:p>
            <a:pPr>
              <a:defRPr/>
            </a:pPr>
            <a:fld id="{A70D44B3-301C-449A-8969-0C68A753DC25}" type="slidenum">
              <a:rPr lang="en-US" smtClean="0"/>
            </a:fld>
            <a:endParaRPr lang="en-US"/>
          </a:p>
        </p:txBody>
      </p:sp>
      <p:sp>
        <p:nvSpPr>
          <p:cNvPr id="14346" name="Footer Placeholder 19"/>
          <p:cNvSpPr>
            <a:spLocks noGrp="1"/>
          </p:cNvSpPr>
          <p:nvPr>
            <p:ph type="ftr" sz="quarter" idx="11"/>
          </p:nvPr>
        </p:nvSpPr>
        <p:spPr bwMode="auto">
          <a:xfrm>
            <a:off x="3733800" y="6569075"/>
            <a:ext cx="5421313" cy="365125"/>
          </a:xfrm>
          <a:noFill/>
          <a:ln>
            <a:miter lim="800000"/>
          </a:ln>
        </p:spPr>
        <p:txBody>
          <a:bodyPr wrap="square" lIns="91440" tIns="45720" rIns="91440" bIns="45720" numCol="1" anchorCtr="0" compatLnSpc="1"/>
          <a:lstStyle/>
          <a:p>
            <a:r>
              <a:rPr lang="en-US" sz="1000"/>
              <a:t>RAJARSHI  SHAHU  COLLEGE  OF  ENGINEERING</a:t>
            </a:r>
            <a:endParaRPr lang="en-US" sz="1000"/>
          </a:p>
        </p:txBody>
      </p:sp>
      <p:sp>
        <p:nvSpPr>
          <p:cNvPr id="11" name="CustomShape 1"/>
          <p:cNvSpPr/>
          <p:nvPr/>
        </p:nvSpPr>
        <p:spPr>
          <a:xfrm>
            <a:off x="457200" y="1600200"/>
            <a:ext cx="7391160" cy="522720"/>
          </a:xfrm>
          <a:prstGeom prst="rect">
            <a:avLst/>
          </a:prstGeom>
          <a:blipFill>
            <a:blip r:embed="rId3"/>
          </a:blipFill>
          <a:ln w="19080">
            <a:solidFill>
              <a:schemeClr val="accent1"/>
            </a:solidFill>
            <a:round/>
          </a:ln>
        </p:spPr>
        <p:style>
          <a:lnRef idx="0">
            <a:scrgbClr r="0" g="0" b="0"/>
          </a:lnRef>
          <a:fillRef idx="0">
            <a:scrgbClr r="0" g="0" b="0"/>
          </a:fillRef>
          <a:effectRef idx="0">
            <a:scrgbClr r="0" g="0" b="0"/>
          </a:effectRef>
          <a:fontRef idx="minor"/>
        </p:style>
        <p:txBody>
          <a:bodyPr/>
          <a:lstStyle/>
          <a:p>
            <a:pPr>
              <a:lnSpc>
                <a:spcPct val="100000"/>
              </a:lnSpc>
            </a:pPr>
            <a:r>
              <a:rPr lang="en-US" altLang="en-IN" sz="2800" b="1" u="sng" strike="noStrike" spc="-1" dirty="0">
                <a:solidFill>
                  <a:srgbClr val="000000"/>
                </a:solidFill>
                <a:uFill>
                  <a:solidFill>
                    <a:srgbClr val="FFFFFF"/>
                  </a:solidFill>
                </a:uFill>
                <a:latin typeface="Rockwell" panose="02060603020205020403"/>
                <a:ea typeface="Rockwell" panose="02060603020205020403"/>
              </a:rPr>
              <a:t>Librarys</a:t>
            </a:r>
            <a:r>
              <a:rPr lang="en-IN" sz="2800" b="1" u="sng" strike="noStrike" spc="-1" dirty="0">
                <a:solidFill>
                  <a:srgbClr val="000000"/>
                </a:solidFill>
                <a:uFill>
                  <a:solidFill>
                    <a:srgbClr val="FFFFFF"/>
                  </a:solidFill>
                </a:uFill>
                <a:latin typeface="Rockwell" panose="02060603020205020403"/>
                <a:ea typeface="Rockwell" panose="02060603020205020403"/>
              </a:rPr>
              <a:t> </a:t>
            </a:r>
            <a:r>
              <a:rPr lang="en-US" altLang="en-IN" sz="2800" b="1" u="sng" strike="noStrike" spc="-1" dirty="0">
                <a:solidFill>
                  <a:srgbClr val="000000"/>
                </a:solidFill>
                <a:uFill>
                  <a:solidFill>
                    <a:srgbClr val="FFFFFF"/>
                  </a:solidFill>
                </a:uFill>
                <a:latin typeface="Rockwell" panose="02060603020205020403"/>
                <a:ea typeface="Rockwell" panose="02060603020205020403"/>
              </a:rPr>
              <a:t>U</a:t>
            </a:r>
            <a:r>
              <a:rPr lang="en-IN" sz="2800" b="1" u="sng" strike="noStrike" spc="-1" dirty="0">
                <a:solidFill>
                  <a:srgbClr val="000000"/>
                </a:solidFill>
                <a:uFill>
                  <a:solidFill>
                    <a:srgbClr val="FFFFFF"/>
                  </a:solidFill>
                </a:uFill>
                <a:latin typeface="Rockwell" panose="02060603020205020403"/>
                <a:ea typeface="Rockwell" panose="02060603020205020403"/>
              </a:rPr>
              <a:t>sed</a:t>
            </a:r>
            <a:r>
              <a:rPr lang="en-IN" sz="2800" b="1" strike="noStrike" spc="-1" dirty="0">
                <a:solidFill>
                  <a:srgbClr val="000000"/>
                </a:solidFill>
                <a:uFill>
                  <a:solidFill>
                    <a:srgbClr val="FFFFFF"/>
                  </a:solidFill>
                </a:uFill>
                <a:latin typeface="Rockwell" panose="02060603020205020403"/>
                <a:ea typeface="Rockwell" panose="02060603020205020403"/>
              </a:rPr>
              <a:t> :</a:t>
            </a:r>
            <a:endParaRPr lang="en-IN" sz="1800" b="0" strike="noStrike" spc="-1" dirty="0">
              <a:solidFill>
                <a:srgbClr val="000000"/>
              </a:solidFill>
              <a:uFill>
                <a:solidFill>
                  <a:srgbClr val="FFFFFF"/>
                </a:solidFill>
              </a:uFill>
              <a:latin typeface="Arial" panose="020B0604020202020204"/>
            </a:endParaRPr>
          </a:p>
        </p:txBody>
      </p:sp>
      <p:graphicFrame>
        <p:nvGraphicFramePr>
          <p:cNvPr id="12" name="Diagram 11"/>
          <p:cNvGraphicFramePr/>
          <p:nvPr/>
        </p:nvGraphicFramePr>
        <p:xfrm>
          <a:off x="533400" y="2286000"/>
          <a:ext cx="7086600" cy="4292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pPr>
              <a:defRPr/>
            </a:pPr>
            <a:r>
              <a:rPr lang="en-US"/>
              <a:t>RAJARSHI  SHAHU  COLLEGE  OF  ENGINEERING</a:t>
            </a:r>
            <a:endParaRPr lang="en-US"/>
          </a:p>
        </p:txBody>
      </p:sp>
      <p:sp>
        <p:nvSpPr>
          <p:cNvPr id="5" name="Slide Number Placeholder 4"/>
          <p:cNvSpPr>
            <a:spLocks noGrp="1"/>
          </p:cNvSpPr>
          <p:nvPr>
            <p:ph type="sldNum" sz="quarter" idx="12"/>
          </p:nvPr>
        </p:nvSpPr>
        <p:spPr/>
        <p:txBody>
          <a:bodyPr>
            <a:normAutofit fontScale="70000"/>
          </a:bodyPr>
          <a:p>
            <a:pPr>
              <a:defRPr/>
            </a:pPr>
            <a:fld id="{4D63F3A1-E590-4750-BA34-B966EAF72281}" type="slidenum">
              <a:rPr lang="en-US"/>
            </a:fld>
            <a:endParaRPr lang="en-US"/>
          </a:p>
        </p:txBody>
      </p:sp>
      <p:grpSp>
        <p:nvGrpSpPr>
          <p:cNvPr id="6" name="Group 10"/>
          <p:cNvGrpSpPr/>
          <p:nvPr/>
        </p:nvGrpSpPr>
        <p:grpSpPr bwMode="auto">
          <a:xfrm>
            <a:off x="0" y="0"/>
            <a:ext cx="9144000" cy="1077913"/>
            <a:chOff x="0" y="0"/>
            <a:chExt cx="9144000" cy="1077218"/>
          </a:xfrm>
        </p:grpSpPr>
        <p:sp>
          <p:nvSpPr>
            <p:cNvPr id="14347" name="Rectangle 11"/>
            <p:cNvSpPr>
              <a:spLocks noChangeArrowheads="1"/>
            </p:cNvSpPr>
            <p:nvPr/>
          </p:nvSpPr>
          <p:spPr bwMode="auto">
            <a:xfrm>
              <a:off x="0" y="0"/>
              <a:ext cx="9144000" cy="1077218"/>
            </a:xfrm>
            <a:prstGeom prst="rect">
              <a:avLst/>
            </a:prstGeom>
            <a:noFill/>
            <a:ln w="9525">
              <a:noFill/>
              <a:miter lim="800000"/>
            </a:ln>
          </p:spPr>
          <p:txBody>
            <a:bodyPr>
              <a:spAutoFit/>
            </a:bodyPr>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4348"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4349"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7" name="CustomShape 1"/>
          <p:cNvSpPr/>
          <p:nvPr/>
        </p:nvSpPr>
        <p:spPr>
          <a:xfrm>
            <a:off x="612775" y="1676400"/>
            <a:ext cx="7391160" cy="522720"/>
          </a:xfrm>
          <a:prstGeom prst="rect">
            <a:avLst/>
          </a:prstGeom>
          <a:blipFill>
            <a:blip r:embed="rId3"/>
          </a:blipFill>
          <a:ln w="19080">
            <a:solidFill>
              <a:schemeClr val="accent1"/>
            </a:solidFill>
            <a:round/>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000000"/>
                </a:solidFill>
                <a:uFill>
                  <a:solidFill>
                    <a:srgbClr val="FFFFFF"/>
                  </a:solidFill>
                </a:uFill>
                <a:latin typeface="Rockwell" panose="02060603020205020403"/>
                <a:ea typeface="Rockwell" panose="02060603020205020403"/>
              </a:rPr>
              <a:t>APPLICATIONS</a:t>
            </a:r>
            <a:r>
              <a:rPr lang="en-IN" sz="2800" b="1" strike="noStrike" spc="-1" dirty="0">
                <a:solidFill>
                  <a:srgbClr val="000000"/>
                </a:solidFill>
                <a:uFill>
                  <a:solidFill>
                    <a:srgbClr val="FFFFFF"/>
                  </a:solidFill>
                </a:uFill>
                <a:latin typeface="Rockwell" panose="02060603020205020403"/>
                <a:ea typeface="Rockwell" panose="02060603020205020403"/>
              </a:rPr>
              <a:t>:</a:t>
            </a:r>
            <a:endParaRPr lang="en-IN" sz="1800" b="0" strike="noStrike" spc="-1" dirty="0">
              <a:solidFill>
                <a:srgbClr val="000000"/>
              </a:solidFill>
              <a:uFill>
                <a:solidFill>
                  <a:srgbClr val="FFFFFF"/>
                </a:solidFill>
              </a:uFill>
              <a:latin typeface="Arial" panose="020B0604020202020204"/>
            </a:endParaRPr>
          </a:p>
        </p:txBody>
      </p:sp>
      <p:sp>
        <p:nvSpPr>
          <p:cNvPr id="8" name="Text Box 7"/>
          <p:cNvSpPr txBox="1"/>
          <p:nvPr/>
        </p:nvSpPr>
        <p:spPr>
          <a:xfrm>
            <a:off x="689610" y="2501265"/>
            <a:ext cx="7623810" cy="3138170"/>
          </a:xfrm>
          <a:prstGeom prst="rect">
            <a:avLst/>
          </a:prstGeom>
          <a:noFill/>
        </p:spPr>
        <p:txBody>
          <a:bodyPr wrap="square" rtlCol="0">
            <a:spAutoFit/>
          </a:bodyPr>
          <a:p>
            <a:pPr marL="285750" indent="-285750">
              <a:buFont typeface="Wingdings" panose="05000000000000000000" charset="0"/>
              <a:buChar char="Ø"/>
            </a:pPr>
            <a:r>
              <a:rPr lang="en-US" sz="1800">
                <a:latin typeface="Constantia" panose="02030602050306030303" pitchFamily="18" charset="0"/>
                <a:cs typeface="Constantia" panose="02030602050306030303" pitchFamily="18" charset="0"/>
              </a:rPr>
              <a:t>The system can be made more accurate using various other parameters such as State of the Car, Detecting Foreign Substances on Face etc.</a:t>
            </a:r>
            <a:endParaRPr lang="en-US" sz="1800">
              <a:latin typeface="Constantia" panose="02030602050306030303" pitchFamily="18" charset="0"/>
              <a:cs typeface="Constantia" panose="02030602050306030303" pitchFamily="18" charset="0"/>
            </a:endParaRPr>
          </a:p>
          <a:p>
            <a:endParaRPr lang="en-US" sz="18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r>
              <a:rPr lang="en-US" sz="1800">
                <a:latin typeface="Constantia" panose="02030602050306030303" pitchFamily="18" charset="0"/>
                <a:cs typeface="Constantia" panose="02030602050306030303" pitchFamily="18" charset="0"/>
              </a:rPr>
              <a:t>We can be developed where it can alert or prevent the user from sleeping. </a:t>
            </a:r>
            <a:endParaRPr lang="en-US" sz="1800">
              <a:latin typeface="Constantia" panose="02030602050306030303" pitchFamily="18" charset="0"/>
              <a:cs typeface="Constantia" panose="02030602050306030303" pitchFamily="18" charset="0"/>
            </a:endParaRPr>
          </a:p>
          <a:p>
            <a:endParaRPr lang="en-US" sz="18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r>
              <a:rPr lang="en-US" sz="1800">
                <a:latin typeface="Constantia" panose="02030602050306030303" pitchFamily="18" charset="0"/>
                <a:cs typeface="Constantia" panose="02030602050306030303" pitchFamily="18" charset="0"/>
              </a:rPr>
              <a:t>It can be used to develop an IOT device that can be installed in the car to detect driver’s drowsiness.</a:t>
            </a:r>
            <a:endParaRPr lang="en-US" sz="1800">
              <a:latin typeface="Constantia" panose="02030602050306030303" pitchFamily="18" charset="0"/>
              <a:cs typeface="Constantia" panose="02030602050306030303" pitchFamily="18" charset="0"/>
            </a:endParaRPr>
          </a:p>
          <a:p>
            <a:endParaRPr lang="en-US" sz="18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r>
              <a:rPr lang="en-US" sz="1800">
                <a:latin typeface="Constantia" panose="02030602050306030303" pitchFamily="18" charset="0"/>
                <a:cs typeface="Constantia" panose="02030602050306030303" pitchFamily="18" charset="0"/>
              </a:rPr>
              <a:t>Similar models and techniques can be used for various other uses such as Netflix, Hotstar and other streaming service platforms can detect whether the person is sleeping and stop the video accordingly</a:t>
            </a:r>
            <a:endParaRPr lang="en-US" sz="1800">
              <a:latin typeface="Constantia" panose="02030602050306030303" pitchFamily="18" charset="0"/>
              <a:cs typeface="Constantia" panose="02030602050306030303"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9600" y="1600200"/>
            <a:ext cx="7391400" cy="521970"/>
          </a:xfrm>
          <a:prstGeom prst="rect">
            <a:avLst/>
          </a:prstGeom>
        </p:spPr>
        <p:style>
          <a:lnRef idx="2">
            <a:schemeClr val="accent1"/>
          </a:lnRef>
          <a:fillRef idx="1003">
            <a:schemeClr val="lt1"/>
          </a:fillRef>
          <a:effectRef idx="0">
            <a:schemeClr val="accent1"/>
          </a:effectRef>
          <a:fontRef idx="minor">
            <a:schemeClr val="dk1"/>
          </a:fontRef>
        </p:style>
        <p:txBody>
          <a:bodyPr>
            <a:spAutoFit/>
          </a:bodyPr>
          <a:lstStyle/>
          <a:p>
            <a:pPr>
              <a:defRPr/>
            </a:pPr>
            <a:r>
              <a:rPr lang="en-US" b="1" u="sng" dirty="0">
                <a:latin typeface="Rockwell" panose="02060603020205020403" pitchFamily="18" charset="0"/>
                <a:cs typeface="Times New Roman" panose="02020603050405020304" pitchFamily="18" charset="0"/>
              </a:rPr>
              <a:t>References</a:t>
            </a:r>
            <a:r>
              <a:rPr lang="en-US" b="1" dirty="0">
                <a:latin typeface="Rockwell" panose="02060603020205020403" pitchFamily="18" charset="0"/>
                <a:cs typeface="Times New Roman" panose="02020603050405020304" pitchFamily="18" charset="0"/>
              </a:rPr>
              <a:t>:</a:t>
            </a:r>
            <a:endParaRPr lang="en-US" b="1" dirty="0">
              <a:latin typeface="Rockwell" panose="02060603020205020403" pitchFamily="18" charset="0"/>
              <a:cs typeface="Times New Roman" panose="02020603050405020304" pitchFamily="18" charset="0"/>
            </a:endParaRPr>
          </a:p>
        </p:txBody>
      </p:sp>
      <p:grpSp>
        <p:nvGrpSpPr>
          <p:cNvPr id="2" name="Group 4"/>
          <p:cNvGrpSpPr/>
          <p:nvPr/>
        </p:nvGrpSpPr>
        <p:grpSpPr bwMode="auto">
          <a:xfrm>
            <a:off x="0" y="0"/>
            <a:ext cx="9144000" cy="1077913"/>
            <a:chOff x="0" y="0"/>
            <a:chExt cx="9144000" cy="1077218"/>
          </a:xfrm>
        </p:grpSpPr>
        <p:sp>
          <p:nvSpPr>
            <p:cNvPr id="15368" name="Rectangle 5"/>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5369"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5370"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1" name="Slide Number Placeholder 10"/>
          <p:cNvSpPr>
            <a:spLocks noGrp="1"/>
          </p:cNvSpPr>
          <p:nvPr>
            <p:ph type="sldNum" sz="quarter" idx="12"/>
          </p:nvPr>
        </p:nvSpPr>
        <p:spPr/>
        <p:txBody>
          <a:bodyPr>
            <a:normAutofit fontScale="85000" lnSpcReduction="20000"/>
          </a:bodyPr>
          <a:lstStyle/>
          <a:p>
            <a:pPr>
              <a:defRPr/>
            </a:pPr>
            <a:fld id="{84F88B45-30DC-445C-8CD7-218177689F39}" type="slidenum">
              <a:rPr lang="en-US" smtClean="0"/>
            </a:fld>
            <a:endParaRPr lang="en-US"/>
          </a:p>
        </p:txBody>
      </p:sp>
      <p:sp>
        <p:nvSpPr>
          <p:cNvPr id="15367" name="Footer Placeholder 11"/>
          <p:cNvSpPr>
            <a:spLocks noGrp="1"/>
          </p:cNvSpPr>
          <p:nvPr>
            <p:ph type="ftr" sz="quarter" idx="11"/>
          </p:nvPr>
        </p:nvSpPr>
        <p:spPr bwMode="auto">
          <a:xfrm>
            <a:off x="3722688" y="6569075"/>
            <a:ext cx="5421312" cy="365125"/>
          </a:xfrm>
          <a:noFill/>
          <a:ln>
            <a:miter lim="800000"/>
          </a:ln>
        </p:spPr>
        <p:txBody>
          <a:bodyPr wrap="square" lIns="91440" tIns="45720" rIns="91440" bIns="45720" numCol="1" anchorCtr="0" compatLnSpc="1"/>
          <a:lstStyle/>
          <a:p>
            <a:r>
              <a:rPr lang="en-US" sz="1000"/>
              <a:t>RAJARSHI  SHAHU  COLLEGE  OF  ENGINEERING</a:t>
            </a:r>
            <a:endParaRPr lang="en-US" sz="1000"/>
          </a:p>
        </p:txBody>
      </p:sp>
      <p:sp>
        <p:nvSpPr>
          <p:cNvPr id="9" name="Rectangle 8"/>
          <p:cNvSpPr/>
          <p:nvPr/>
        </p:nvSpPr>
        <p:spPr>
          <a:xfrm>
            <a:off x="381000" y="2438400"/>
            <a:ext cx="8610600" cy="4030980"/>
          </a:xfrm>
          <a:prstGeom prst="rect">
            <a:avLst/>
          </a:prstGeom>
        </p:spPr>
        <p:txBody>
          <a:bodyPr wrap="square">
            <a:spAutoFit/>
          </a:bodyPr>
          <a:lstStyle/>
          <a:p>
            <a:pPr marL="285750" indent="-285750">
              <a:spcBef>
                <a:spcPts val="1200"/>
              </a:spcBef>
              <a:buFont typeface="Wingdings" panose="05000000000000000000" charset="0"/>
              <a:buChar char="Ø"/>
            </a:pPr>
            <a:r>
              <a:rPr lang="en-US" sz="1800" i="1" dirty="0"/>
              <a:t>A. M. Malla, P. R. Davidson, P. J. Bones, R. Green and R. D. Jones,” Automated video-based measurement of eye closure for detecting behavioral microsleep” 2010 Annual International Conference of the IEEE Engineering in Medicine and Biology, Buenos Aires, 2010. DOI: 10.1109/IEMBS.2010.5626013.</a:t>
            </a:r>
            <a:endParaRPr lang="en-US" sz="1800" i="1" dirty="0"/>
          </a:p>
          <a:p>
            <a:pPr marL="0" indent="0">
              <a:spcBef>
                <a:spcPts val="1200"/>
              </a:spcBef>
              <a:buFont typeface="Wingdings" panose="05000000000000000000" charset="0"/>
              <a:buNone/>
            </a:pPr>
            <a:endParaRPr lang="en-US" sz="1800" i="1" dirty="0"/>
          </a:p>
          <a:p>
            <a:pPr marL="285750" indent="-285750">
              <a:spcBef>
                <a:spcPts val="1200"/>
              </a:spcBef>
              <a:buFont typeface="Wingdings" panose="05000000000000000000" charset="0"/>
              <a:buChar char="Ø"/>
            </a:pPr>
            <a:r>
              <a:rPr lang="en-US" sz="1800" i="1" dirty="0"/>
              <a:t>Gopal and V. . Vineeth, “Driver Drowsiness Detection System,” International Journal of Advances in Electronics and Computer Science, Vol. 4, No. 3, pp. 101–104, 2017.</a:t>
            </a:r>
            <a:endParaRPr lang="en-US" sz="1800" i="1" dirty="0"/>
          </a:p>
          <a:p>
            <a:pPr marL="0" indent="0">
              <a:spcBef>
                <a:spcPts val="1200"/>
              </a:spcBef>
              <a:buFont typeface="Wingdings" panose="05000000000000000000" charset="0"/>
              <a:buNone/>
            </a:pPr>
            <a:endParaRPr lang="en-US" sz="1800" i="1" dirty="0"/>
          </a:p>
          <a:p>
            <a:pPr marL="285750" indent="-285750">
              <a:spcBef>
                <a:spcPts val="1200"/>
              </a:spcBef>
              <a:buFont typeface="Wingdings" panose="05000000000000000000" charset="0"/>
              <a:buChar char="Ø"/>
            </a:pPr>
            <a:r>
              <a:rPr lang="en-US" sz="1800" i="1" dirty="0"/>
              <a:t>S. Podder and S. Roy, “Driver’s drowsiness detection using eye status to improve the road safety,” International Journal of Innovation Research in Computer and Communication Engineering, Vol. 1, No. 7, 2013.</a:t>
            </a:r>
            <a:endParaRPr lang="en-US" sz="1800" i="1"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276600"/>
            <a:ext cx="6321868" cy="1200329"/>
          </a:xfrm>
          <a:prstGeom prst="rect">
            <a:avLst/>
          </a:prstGeom>
          <a:noFill/>
          <a:effectLst>
            <a:innerShdw blurRad="63500" dist="50800" dir="10800000">
              <a:prstClr val="black">
                <a:alpha val="50000"/>
              </a:prstClr>
            </a:inner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7200" b="1" spc="50" dirty="0">
                <a:ln w="11430"/>
                <a:solidFill>
                  <a:srgbClr val="C00000"/>
                </a:solidFill>
                <a:effectLst>
                  <a:outerShdw blurRad="76200" dist="50800" dir="5400000" algn="tl" rotWithShape="0">
                    <a:srgbClr val="000000">
                      <a:alpha val="65000"/>
                    </a:srgbClr>
                  </a:outerShdw>
                </a:effectLst>
              </a:rPr>
              <a:t>Thank You</a:t>
            </a:r>
            <a:endParaRPr lang="en-US" sz="7200" b="1" spc="50" dirty="0">
              <a:ln w="11430"/>
              <a:solidFill>
                <a:srgbClr val="C00000"/>
              </a:solidFill>
              <a:effectLst>
                <a:outerShdw blurRad="76200" dist="50800" dir="5400000" algn="tl" rotWithShape="0">
                  <a:srgbClr val="000000">
                    <a:alpha val="65000"/>
                  </a:srgbClr>
                </a:outerShdw>
              </a:effectLst>
            </a:endParaRPr>
          </a:p>
        </p:txBody>
      </p:sp>
      <p:grpSp>
        <p:nvGrpSpPr>
          <p:cNvPr id="16387" name="Group 3"/>
          <p:cNvGrpSpPr/>
          <p:nvPr/>
        </p:nvGrpSpPr>
        <p:grpSpPr bwMode="auto">
          <a:xfrm>
            <a:off x="0" y="0"/>
            <a:ext cx="9144000" cy="1077913"/>
            <a:chOff x="0" y="0"/>
            <a:chExt cx="9144000" cy="1077218"/>
          </a:xfrm>
        </p:grpSpPr>
        <p:sp>
          <p:nvSpPr>
            <p:cNvPr id="16390" name="Rectangle 4"/>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6391"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6392"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9" name="Slide Number Placeholder 8"/>
          <p:cNvSpPr>
            <a:spLocks noGrp="1"/>
          </p:cNvSpPr>
          <p:nvPr>
            <p:ph type="sldNum" sz="quarter" idx="12"/>
          </p:nvPr>
        </p:nvSpPr>
        <p:spPr/>
        <p:txBody>
          <a:bodyPr>
            <a:normAutofit fontScale="85000" lnSpcReduction="20000"/>
          </a:bodyPr>
          <a:lstStyle/>
          <a:p>
            <a:pPr>
              <a:defRPr/>
            </a:pPr>
            <a:fld id="{4A396435-A32C-41F6-8326-AF0433AD1B81}" type="slidenum">
              <a:rPr lang="en-US" smtClean="0"/>
            </a:fld>
            <a:endParaRPr lang="en-US"/>
          </a:p>
        </p:txBody>
      </p:sp>
      <p:sp>
        <p:nvSpPr>
          <p:cNvPr id="16389" name="Footer Placeholder 9"/>
          <p:cNvSpPr>
            <a:spLocks noGrp="1"/>
          </p:cNvSpPr>
          <p:nvPr>
            <p:ph type="ftr" sz="quarter" idx="11"/>
          </p:nvPr>
        </p:nvSpPr>
        <p:spPr bwMode="auto">
          <a:noFill/>
          <a:ln>
            <a:miter lim="800000"/>
          </a:ln>
        </p:spPr>
        <p:txBody>
          <a:bodyPr wrap="square" lIns="91440" tIns="45720" rIns="91440" bIns="45720" numCol="1" anchorCtr="0" compatLnSpc="1"/>
          <a:lstStyle/>
          <a:p>
            <a:r>
              <a:rPr lang="en-US" sz="1000"/>
              <a:t>RAJARSHI  SHAHU  COLLEGE  OF  ENGINEERING</a:t>
            </a:r>
            <a:endParaRPr lang="en-US" sz="1000"/>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752600"/>
            <a:ext cx="8458200" cy="4292600"/>
          </a:xfrm>
          <a:prstGeom prst="rect">
            <a:avLst/>
          </a:prstGeom>
          <a:noFill/>
        </p:spPr>
        <p:style>
          <a:lnRef idx="2">
            <a:schemeClr val="accent1"/>
          </a:lnRef>
          <a:fillRef idx="1003">
            <a:schemeClr val="lt1"/>
          </a:fillRef>
          <a:effectRef idx="0">
            <a:schemeClr val="accent1"/>
          </a:effectRef>
          <a:fontRef idx="minor">
            <a:schemeClr val="dk1"/>
          </a:fontRef>
        </p:style>
        <p:txBody>
          <a:bodyPr wrap="square">
            <a:spAutoFit/>
          </a:bodyPr>
          <a:lstStyle/>
          <a:p>
            <a:pPr>
              <a:defRPr/>
            </a:pPr>
            <a:r>
              <a:rPr lang="en-US" b="1" dirty="0">
                <a:latin typeface="Rockwell" panose="02060603020205020403" pitchFamily="18" charset="0"/>
                <a:cs typeface="Times New Roman" panose="02020603050405020304" pitchFamily="18" charset="0"/>
              </a:rPr>
              <a:t>Contents:</a:t>
            </a:r>
            <a:endParaRPr lang="en-US" b="1"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Problem Statement</a:t>
            </a:r>
            <a:endParaRPr lang="en-US" sz="2000"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Introduction</a:t>
            </a:r>
            <a:endParaRPr lang="en-US" sz="2000"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Literature Review</a:t>
            </a:r>
            <a:endParaRPr lang="en-US" sz="2000"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Objectives</a:t>
            </a:r>
            <a:endParaRPr lang="en-US" sz="2000"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Proposed Block Diagram</a:t>
            </a:r>
            <a:endParaRPr lang="en-US" sz="2000"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Methodology</a:t>
            </a:r>
            <a:endParaRPr lang="en-US" sz="2000"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Expected Outcome</a:t>
            </a:r>
            <a:endParaRPr lang="en-US" sz="2000"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Libraries Used</a:t>
            </a:r>
            <a:endParaRPr lang="en-US" sz="2000"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Applications</a:t>
            </a:r>
            <a:endParaRPr lang="en-US" sz="2000" dirty="0">
              <a:latin typeface="Rockwell" panose="02060603020205020403" pitchFamily="18" charset="0"/>
              <a:cs typeface="Times New Roman" panose="02020603050405020304" pitchFamily="18" charset="0"/>
            </a:endParaRPr>
          </a:p>
          <a:p>
            <a:pPr>
              <a:spcAft>
                <a:spcPts val="600"/>
              </a:spcAft>
              <a:buFont typeface="Arial" panose="020B0604020202020204" pitchFamily="34" charset="0"/>
              <a:buChar char="•"/>
              <a:defRPr/>
            </a:pPr>
            <a:r>
              <a:rPr lang="en-US" sz="2000" dirty="0">
                <a:latin typeface="Rockwell" panose="02060603020205020403" pitchFamily="18" charset="0"/>
                <a:cs typeface="Times New Roman" panose="02020603050405020304" pitchFamily="18" charset="0"/>
              </a:rPr>
              <a:t>References</a:t>
            </a:r>
            <a:endParaRPr lang="en-US" sz="2000" b="1" dirty="0">
              <a:latin typeface="Rockwell" panose="02060603020205020403" pitchFamily="18" charset="0"/>
              <a:cs typeface="Times New Roman" panose="02020603050405020304" pitchFamily="18" charset="0"/>
            </a:endParaRPr>
          </a:p>
        </p:txBody>
      </p:sp>
      <p:grpSp>
        <p:nvGrpSpPr>
          <p:cNvPr id="2" name="Group 6"/>
          <p:cNvGrpSpPr/>
          <p:nvPr/>
        </p:nvGrpSpPr>
        <p:grpSpPr bwMode="auto">
          <a:xfrm>
            <a:off x="0" y="0"/>
            <a:ext cx="9144000" cy="1077913"/>
            <a:chOff x="0" y="0"/>
            <a:chExt cx="9144000" cy="1077218"/>
          </a:xfrm>
        </p:grpSpPr>
        <p:sp>
          <p:nvSpPr>
            <p:cNvPr id="10248" name="Rectangle 8"/>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0249"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0250"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3" name="Slide Number Placeholder 12"/>
          <p:cNvSpPr>
            <a:spLocks noGrp="1"/>
          </p:cNvSpPr>
          <p:nvPr>
            <p:ph type="sldNum" sz="quarter" idx="12"/>
          </p:nvPr>
        </p:nvSpPr>
        <p:spPr/>
        <p:txBody>
          <a:bodyPr>
            <a:normAutofit fontScale="85000" lnSpcReduction="20000"/>
          </a:bodyPr>
          <a:lstStyle/>
          <a:p>
            <a:pPr>
              <a:defRPr/>
            </a:pPr>
            <a:fld id="{629DD53C-C835-4C40-BDCC-AA2BCCDECB86}" type="slidenum">
              <a:rPr lang="en-US" smtClean="0"/>
            </a:fld>
            <a:endParaRPr lang="en-US"/>
          </a:p>
        </p:txBody>
      </p:sp>
      <p:sp>
        <p:nvSpPr>
          <p:cNvPr id="10247" name="Footer Placeholder 13"/>
          <p:cNvSpPr>
            <a:spLocks noGrp="1"/>
          </p:cNvSpPr>
          <p:nvPr>
            <p:ph type="ftr" sz="quarter" idx="11"/>
          </p:nvPr>
        </p:nvSpPr>
        <p:spPr bwMode="auto">
          <a:noFill/>
          <a:ln>
            <a:miter lim="800000"/>
          </a:ln>
        </p:spPr>
        <p:txBody>
          <a:bodyPr wrap="square" lIns="91440" tIns="45720" rIns="91440" bIns="45720" numCol="1" anchorCtr="0" compatLnSpc="1"/>
          <a:lstStyle/>
          <a:p>
            <a:r>
              <a:rPr lang="en-US" sz="1000"/>
              <a:t>RAJARSHI  SHAHU  COLLEGE  OF  ENGINEERING</a:t>
            </a:r>
            <a:endParaRPr lang="en-US" sz="1000"/>
          </a:p>
        </p:txBody>
      </p:sp>
      <p:pic>
        <p:nvPicPr>
          <p:cNvPr id="3" name="Content Placeholder 2" descr="Drowsiness"/>
          <p:cNvPicPr>
            <a:picLocks noChangeAspect="1"/>
          </p:cNvPicPr>
          <p:nvPr>
            <p:ph sz="quarter" idx="1"/>
          </p:nvPr>
        </p:nvPicPr>
        <p:blipFill>
          <a:blip r:embed="rId3"/>
          <a:stretch>
            <a:fillRect/>
          </a:stretch>
        </p:blipFill>
        <p:spPr>
          <a:xfrm>
            <a:off x="5105400" y="2111375"/>
            <a:ext cx="3559175" cy="3574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CustomShape 2"/>
          <p:cNvSpPr/>
          <p:nvPr/>
        </p:nvSpPr>
        <p:spPr>
          <a:xfrm>
            <a:off x="0" y="0"/>
            <a:ext cx="9143640" cy="10774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a:solidFill>
                  <a:srgbClr val="C00000"/>
                </a:solidFill>
                <a:uFill>
                  <a:solidFill>
                    <a:srgbClr val="FFFFFF"/>
                  </a:solidFill>
                </a:uFill>
                <a:latin typeface="Times New Roman" panose="02020603050405020304"/>
                <a:ea typeface="Times New Roman" panose="02020603050405020304"/>
              </a:rPr>
              <a:t>     JSPM’s </a:t>
            </a:r>
            <a:endParaRPr lang="en-IN" sz="1800" b="0" strike="noStrike" spc="-1">
              <a:solidFill>
                <a:srgbClr val="000000"/>
              </a:solidFill>
              <a:uFill>
                <a:solidFill>
                  <a:srgbClr val="FFFFFF"/>
                </a:solidFill>
              </a:uFill>
              <a:latin typeface="Arial" panose="020B0604020202020204"/>
            </a:endParaRPr>
          </a:p>
          <a:p>
            <a:pPr algn="ctr">
              <a:lnSpc>
                <a:spcPct val="100000"/>
              </a:lnSpc>
            </a:pPr>
            <a:r>
              <a:rPr lang="en-IN" sz="2000" b="1" strike="noStrike" spc="-1">
                <a:solidFill>
                  <a:srgbClr val="C00000"/>
                </a:solidFill>
                <a:uFill>
                  <a:solidFill>
                    <a:srgbClr val="FFFFFF"/>
                  </a:solidFill>
                </a:uFill>
                <a:latin typeface="Times New Roman" panose="02020603050405020304"/>
                <a:ea typeface="Times New Roman" panose="02020603050405020304"/>
              </a:rPr>
              <a:t>RAJARSHI SHAHU COLLEGE OF ENGINEERING</a:t>
            </a:r>
            <a:endParaRPr lang="en-IN" sz="1800" b="0" strike="noStrike" spc="-1">
              <a:solidFill>
                <a:srgbClr val="000000"/>
              </a:solidFill>
              <a:uFill>
                <a:solidFill>
                  <a:srgbClr val="FFFFFF"/>
                </a:solidFill>
              </a:uFill>
              <a:latin typeface="Arial" panose="020B0604020202020204"/>
            </a:endParaRPr>
          </a:p>
          <a:p>
            <a:pPr algn="ctr">
              <a:lnSpc>
                <a:spcPct val="100000"/>
              </a:lnSpc>
            </a:pPr>
            <a:r>
              <a:rPr lang="en-IN" sz="2000" b="1" strike="noStrike" spc="-1">
                <a:solidFill>
                  <a:srgbClr val="C00000"/>
                </a:solidFill>
                <a:uFill>
                  <a:solidFill>
                    <a:srgbClr val="FFFFFF"/>
                  </a:solidFill>
                </a:uFill>
                <a:latin typeface="Times New Roman" panose="02020603050405020304"/>
                <a:ea typeface="Times New Roman" panose="02020603050405020304"/>
              </a:rPr>
              <a:t>  </a:t>
            </a:r>
            <a:r>
              <a:rPr lang="en-IN" sz="1800" b="1" strike="noStrike" spc="-1">
                <a:solidFill>
                  <a:srgbClr val="C00000"/>
                </a:solidFill>
                <a:uFill>
                  <a:solidFill>
                    <a:srgbClr val="FFFFFF"/>
                  </a:solidFill>
                </a:uFill>
                <a:latin typeface="Times New Roman" panose="02020603050405020304"/>
                <a:ea typeface="Times New Roman" panose="02020603050405020304"/>
              </a:rPr>
              <a:t>Department of Electronics a</a:t>
            </a:r>
            <a:r>
              <a:rPr lang="en-US" altLang="en-IN" sz="1800" b="1" strike="noStrike" spc="-1">
                <a:solidFill>
                  <a:srgbClr val="C00000"/>
                </a:solidFill>
                <a:uFill>
                  <a:solidFill>
                    <a:srgbClr val="FFFFFF"/>
                  </a:solidFill>
                </a:uFill>
                <a:latin typeface="Times New Roman" panose="02020603050405020304"/>
                <a:ea typeface="Times New Roman" panose="02020603050405020304"/>
              </a:rPr>
              <a:t>n</a:t>
            </a:r>
            <a:r>
              <a:rPr lang="en-IN" sz="1800" b="1" strike="noStrike" spc="-1">
                <a:solidFill>
                  <a:srgbClr val="C00000"/>
                </a:solidFill>
                <a:uFill>
                  <a:solidFill>
                    <a:srgbClr val="FFFFFF"/>
                  </a:solidFill>
                </a:uFill>
                <a:latin typeface="Times New Roman" panose="02020603050405020304"/>
                <a:ea typeface="Times New Roman" panose="02020603050405020304"/>
              </a:rPr>
              <a:t>d Telecommunication Engineering</a:t>
            </a:r>
            <a:r>
              <a:rPr lang="en-IN" sz="2400" b="1" strike="noStrike" spc="-1">
                <a:solidFill>
                  <a:srgbClr val="C00000"/>
                </a:solidFill>
                <a:uFill>
                  <a:solidFill>
                    <a:srgbClr val="FFFFFF"/>
                  </a:solidFill>
                </a:uFill>
                <a:latin typeface="Times New Roman" panose="02020603050405020304"/>
                <a:ea typeface="Times New Roman" panose="02020603050405020304"/>
              </a:rPr>
              <a:t> </a:t>
            </a:r>
            <a:endParaRPr lang="en-IN" sz="1800" b="0" strike="noStrike" spc="-1">
              <a:solidFill>
                <a:srgbClr val="000000"/>
              </a:solidFill>
              <a:uFill>
                <a:solidFill>
                  <a:srgbClr val="FFFFFF"/>
                </a:solidFill>
              </a:uFill>
              <a:latin typeface="Arial" panose="020B0604020202020204"/>
            </a:endParaRPr>
          </a:p>
        </p:txBody>
      </p:sp>
      <p:pic>
        <p:nvPicPr>
          <p:cNvPr id="60" name="Google Shape;140;p17"/>
          <p:cNvPicPr/>
          <p:nvPr/>
        </p:nvPicPr>
        <p:blipFill>
          <a:blip r:embed="rId1"/>
          <a:stretch>
            <a:fillRect/>
          </a:stretch>
        </p:blipFill>
        <p:spPr>
          <a:xfrm>
            <a:off x="7943760" y="0"/>
            <a:ext cx="1199880" cy="1067040"/>
          </a:xfrm>
          <a:prstGeom prst="rect">
            <a:avLst/>
          </a:prstGeom>
          <a:ln>
            <a:noFill/>
          </a:ln>
        </p:spPr>
      </p:pic>
      <p:pic>
        <p:nvPicPr>
          <p:cNvPr id="61" name="Google Shape;141;p17"/>
          <p:cNvPicPr/>
          <p:nvPr/>
        </p:nvPicPr>
        <p:blipFill>
          <a:blip r:embed="rId2"/>
          <a:stretch>
            <a:fillRect/>
          </a:stretch>
        </p:blipFill>
        <p:spPr>
          <a:xfrm>
            <a:off x="0" y="0"/>
            <a:ext cx="1142640" cy="1067040"/>
          </a:xfrm>
          <a:prstGeom prst="rect">
            <a:avLst/>
          </a:prstGeom>
          <a:ln>
            <a:noFill/>
          </a:ln>
        </p:spPr>
      </p:pic>
      <p:sp>
        <p:nvSpPr>
          <p:cNvPr id="62" name="TextShape 3"/>
          <p:cNvSpPr txBox="1"/>
          <p:nvPr/>
        </p:nvSpPr>
        <p:spPr>
          <a:xfrm>
            <a:off x="0" y="1271520"/>
            <a:ext cx="533160" cy="244080"/>
          </a:xfrm>
          <a:prstGeom prst="rect">
            <a:avLst/>
          </a:prstGeom>
          <a:noFill/>
          <a:ln>
            <a:noFill/>
          </a:ln>
        </p:spPr>
        <p:txBody>
          <a:bodyPr anchor="ctr"/>
          <a:lstStyle/>
          <a:p>
            <a:pPr algn="ctr">
              <a:lnSpc>
                <a:spcPct val="80000"/>
              </a:lnSpc>
            </a:pPr>
            <a:fld id="{FC9E35D0-5B9B-4F4A-92E7-0FE779A89EF6}" type="slidenum">
              <a:rPr lang="en-IN" sz="1190" b="1" strike="noStrike" spc="-1">
                <a:solidFill>
                  <a:srgbClr val="FFFFFF"/>
                </a:solidFill>
                <a:uFill>
                  <a:solidFill>
                    <a:srgbClr val="FFFFFF"/>
                  </a:solidFill>
                </a:uFill>
                <a:latin typeface="Tahoma" panose="020B0604030504040204"/>
                <a:ea typeface="Tahoma" panose="020B0604030504040204"/>
              </a:rPr>
            </a:fld>
            <a:endParaRPr lang="en-IN" sz="1400" b="0" strike="noStrike" spc="-1">
              <a:solidFill>
                <a:srgbClr val="000000"/>
              </a:solidFill>
              <a:uFill>
                <a:solidFill>
                  <a:srgbClr val="FFFFFF"/>
                </a:solidFill>
              </a:uFill>
              <a:latin typeface="Times New Roman" panose="02020603050405020304"/>
            </a:endParaRPr>
          </a:p>
        </p:txBody>
      </p:sp>
      <p:sp>
        <p:nvSpPr>
          <p:cNvPr id="63" name="TextShape 4"/>
          <p:cNvSpPr txBox="1"/>
          <p:nvPr/>
        </p:nvSpPr>
        <p:spPr>
          <a:xfrm>
            <a:off x="3646440" y="6568920"/>
            <a:ext cx="5420880" cy="364680"/>
          </a:xfrm>
          <a:prstGeom prst="rect">
            <a:avLst/>
          </a:prstGeom>
          <a:noFill/>
          <a:ln>
            <a:noFill/>
          </a:ln>
        </p:spPr>
        <p:txBody>
          <a:bodyPr anchor="ctr"/>
          <a:lstStyle/>
          <a:p>
            <a:pPr algn="r">
              <a:lnSpc>
                <a:spcPct val="100000"/>
              </a:lnSpc>
            </a:pPr>
            <a:r>
              <a:rPr lang="en-IN" sz="1000" b="0" strike="noStrike" spc="-1">
                <a:solidFill>
                  <a:srgbClr val="775F55"/>
                </a:solidFill>
                <a:uFill>
                  <a:solidFill>
                    <a:srgbClr val="FFFFFF"/>
                  </a:solidFill>
                </a:uFill>
                <a:latin typeface="Tahoma" panose="020B0604030504040204"/>
                <a:ea typeface="Tahoma" panose="020B0604030504040204"/>
              </a:rPr>
              <a:t>RAJARSHI  SHAHU  COLLEGE  OF  ENGINEERING</a:t>
            </a:r>
            <a:endParaRPr lang="en-IN" sz="1400" b="0" strike="noStrike" spc="-1">
              <a:solidFill>
                <a:srgbClr val="000000"/>
              </a:solidFill>
              <a:uFill>
                <a:solidFill>
                  <a:srgbClr val="FFFFFF"/>
                </a:solidFill>
              </a:uFill>
              <a:latin typeface="Times New Roman" panose="02020603050405020304"/>
            </a:endParaRPr>
          </a:p>
        </p:txBody>
      </p:sp>
      <p:pic>
        <p:nvPicPr>
          <p:cNvPr id="2" name="Content Placeholder 1" descr="images (1)"/>
          <p:cNvPicPr>
            <a:picLocks noChangeAspect="1"/>
          </p:cNvPicPr>
          <p:nvPr>
            <p:ph sz="quarter" idx="1"/>
          </p:nvPr>
        </p:nvPicPr>
        <p:blipFill>
          <a:blip r:embed="rId3"/>
          <a:stretch>
            <a:fillRect/>
          </a:stretch>
        </p:blipFill>
        <p:spPr>
          <a:xfrm>
            <a:off x="5308600" y="2286000"/>
            <a:ext cx="3382645" cy="1871345"/>
          </a:xfrm>
          <a:prstGeom prst="rect">
            <a:avLst/>
          </a:prstGeom>
        </p:spPr>
      </p:pic>
      <p:pic>
        <p:nvPicPr>
          <p:cNvPr id="4" name="Content Placeholder 3" descr="Car-crash-1024x577"/>
          <p:cNvPicPr>
            <a:picLocks noChangeAspect="1"/>
          </p:cNvPicPr>
          <p:nvPr>
            <p:ph sz="quarter" idx="2"/>
          </p:nvPr>
        </p:nvPicPr>
        <p:blipFill>
          <a:blip r:embed="rId4"/>
          <a:stretch>
            <a:fillRect/>
          </a:stretch>
        </p:blipFill>
        <p:spPr>
          <a:xfrm>
            <a:off x="5308600" y="4281805"/>
            <a:ext cx="3454400" cy="1946275"/>
          </a:xfrm>
          <a:prstGeom prst="rect">
            <a:avLst/>
          </a:prstGeom>
        </p:spPr>
      </p:pic>
      <p:sp>
        <p:nvSpPr>
          <p:cNvPr id="6" name="Text Box 5"/>
          <p:cNvSpPr txBox="1"/>
          <p:nvPr/>
        </p:nvSpPr>
        <p:spPr>
          <a:xfrm>
            <a:off x="609600" y="2819400"/>
            <a:ext cx="4124325" cy="2799715"/>
          </a:xfrm>
          <a:prstGeom prst="rect">
            <a:avLst/>
          </a:prstGeom>
          <a:noFill/>
        </p:spPr>
        <p:txBody>
          <a:bodyPr wrap="square" rtlCol="0">
            <a:spAutoFit/>
          </a:bodyPr>
          <a:p>
            <a:pPr marL="342900" lvl="0" indent="-342900" algn="l">
              <a:buFont typeface="Arial" panose="020B0604020202020204" pitchFamily="34" charset="0"/>
              <a:buChar char="•"/>
            </a:pPr>
            <a:r>
              <a:rPr lang="en-US" sz="1600">
                <a:latin typeface="Constantia" panose="02030602050306030303" pitchFamily="18" charset="0"/>
                <a:cs typeface="Constantia" panose="02030602050306030303" pitchFamily="18" charset="0"/>
              </a:rPr>
              <a:t>Drowsiness is commonly induced by a lack of sleep, certain medications, and boredom produced by driving a vehicle for extended periods of time.</a:t>
            </a:r>
            <a:endParaRPr lang="en-US" sz="1600">
              <a:latin typeface="Constantia" panose="02030602050306030303" pitchFamily="18" charset="0"/>
              <a:cs typeface="Constantia" panose="02030602050306030303" pitchFamily="18" charset="0"/>
            </a:endParaRPr>
          </a:p>
          <a:p>
            <a:pPr marL="342900" lvl="0" indent="-342900" algn="l">
              <a:buFont typeface="Arial" panose="020B0604020202020204" pitchFamily="34" charset="0"/>
              <a:buChar char="•"/>
            </a:pPr>
            <a:endParaRPr lang="en-US" sz="1600">
              <a:latin typeface="Constantia" panose="02030602050306030303" pitchFamily="18" charset="0"/>
              <a:cs typeface="Constantia" panose="02030602050306030303" pitchFamily="18" charset="0"/>
            </a:endParaRPr>
          </a:p>
          <a:p>
            <a:pPr marL="342900" lvl="0" indent="-342900" algn="l">
              <a:buFont typeface="Arial" panose="020B0604020202020204" pitchFamily="34" charset="0"/>
              <a:buChar char="•"/>
            </a:pPr>
            <a:endParaRPr lang="en-US" sz="1600">
              <a:latin typeface="Constantia" panose="02030602050306030303" pitchFamily="18" charset="0"/>
              <a:cs typeface="Constantia" panose="02030602050306030303" pitchFamily="18" charset="0"/>
            </a:endParaRPr>
          </a:p>
          <a:p>
            <a:pPr marL="342900" lvl="0" indent="-342900" algn="l">
              <a:buFont typeface="Arial" panose="020B0604020202020204" pitchFamily="34" charset="0"/>
              <a:buChar char="•"/>
            </a:pPr>
            <a:r>
              <a:rPr lang="en-US" sz="1600" dirty="0">
                <a:latin typeface="Constantia" panose="02030602050306030303" pitchFamily="18" charset="0"/>
                <a:cs typeface="Constantia" panose="02030602050306030303" pitchFamily="18" charset="0"/>
                <a:sym typeface="+mn-ea"/>
              </a:rPr>
              <a:t> The problem at hand is to develop an       efficient and reliable Driver Drowsiness Detection System that can accurately identify signs of driver fatigue and alert the driver in real-time.</a:t>
            </a:r>
            <a:endParaRPr lang="en-US" sz="1600" dirty="0">
              <a:latin typeface="Constantia" panose="02030602050306030303" pitchFamily="18" charset="0"/>
              <a:cs typeface="Constantia" panose="02030602050306030303" pitchFamily="18" charset="0"/>
              <a:sym typeface="+mn-ea"/>
            </a:endParaRPr>
          </a:p>
        </p:txBody>
      </p:sp>
      <p:sp>
        <p:nvSpPr>
          <p:cNvPr id="3" name="Rectangle 5"/>
          <p:cNvSpPr/>
          <p:nvPr/>
        </p:nvSpPr>
        <p:spPr>
          <a:xfrm>
            <a:off x="457200" y="1676400"/>
            <a:ext cx="7391400" cy="521970"/>
          </a:xfrm>
          <a:prstGeom prst="rect">
            <a:avLst/>
          </a:prstGeom>
        </p:spPr>
        <p:style>
          <a:lnRef idx="2">
            <a:schemeClr val="accent1"/>
          </a:lnRef>
          <a:fillRef idx="1003">
            <a:schemeClr val="lt1"/>
          </a:fillRef>
          <a:effectRef idx="0">
            <a:schemeClr val="accent1"/>
          </a:effectRef>
          <a:fontRef idx="minor">
            <a:schemeClr val="dk1"/>
          </a:fontRef>
        </p:style>
        <p:txBody>
          <a:bodyPr>
            <a:spAutoFit/>
          </a:bodyPr>
          <a:p>
            <a:pPr>
              <a:defRPr/>
            </a:pPr>
            <a:r>
              <a:rPr lang="en-US" b="1" u="sng" dirty="0">
                <a:latin typeface="Rockwell" panose="02060603020205020403" pitchFamily="18" charset="0"/>
                <a:cs typeface="Times New Roman" panose="02020603050405020304" pitchFamily="18" charset="0"/>
              </a:rPr>
              <a:t>Problem Statement:</a:t>
            </a:r>
            <a:endParaRPr lang="en-US" b="1" u="sng" dirty="0">
              <a:latin typeface="Rockwell" panose="02060603020205020403"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676400"/>
            <a:ext cx="7391400" cy="521970"/>
          </a:xfrm>
          <a:prstGeom prst="rect">
            <a:avLst/>
          </a:prstGeom>
        </p:spPr>
        <p:style>
          <a:lnRef idx="2">
            <a:schemeClr val="accent1"/>
          </a:lnRef>
          <a:fillRef idx="1003">
            <a:schemeClr val="lt1"/>
          </a:fillRef>
          <a:effectRef idx="0">
            <a:schemeClr val="accent1"/>
          </a:effectRef>
          <a:fontRef idx="minor">
            <a:schemeClr val="dk1"/>
          </a:fontRef>
        </p:style>
        <p:txBody>
          <a:bodyPr>
            <a:spAutoFit/>
          </a:bodyPr>
          <a:lstStyle/>
          <a:p>
            <a:pPr>
              <a:defRPr/>
            </a:pPr>
            <a:r>
              <a:rPr lang="en-US" b="1" u="sng" dirty="0">
                <a:latin typeface="Rockwell" panose="02060603020205020403" pitchFamily="18" charset="0"/>
                <a:cs typeface="Times New Roman" panose="02020603050405020304" pitchFamily="18" charset="0"/>
              </a:rPr>
              <a:t>Introduction:</a:t>
            </a:r>
            <a:endParaRPr lang="en-US" b="1" u="sng" dirty="0">
              <a:latin typeface="Rockwell" panose="02060603020205020403" pitchFamily="18" charset="0"/>
              <a:cs typeface="Times New Roman" panose="02020603050405020304" pitchFamily="18" charset="0"/>
            </a:endParaRPr>
          </a:p>
        </p:txBody>
      </p:sp>
      <p:grpSp>
        <p:nvGrpSpPr>
          <p:cNvPr id="10245" name="Group 6"/>
          <p:cNvGrpSpPr/>
          <p:nvPr/>
        </p:nvGrpSpPr>
        <p:grpSpPr bwMode="auto">
          <a:xfrm>
            <a:off x="0" y="0"/>
            <a:ext cx="9144000" cy="1077913"/>
            <a:chOff x="0" y="0"/>
            <a:chExt cx="9144000" cy="1077218"/>
          </a:xfrm>
        </p:grpSpPr>
        <p:sp>
          <p:nvSpPr>
            <p:cNvPr id="10248" name="Rectangle 8"/>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     JSPM’s </a:t>
              </a:r>
              <a:endParaRPr lang="en-US" sz="2000" b="1" dirty="0">
                <a:solidFill>
                  <a:srgbClr val="C00000"/>
                </a:solidFill>
                <a:latin typeface="Times New Roman" panose="02020603050405020304" pitchFamily="18" charset="0"/>
                <a:cs typeface="Times New Roman" panose="02020603050405020304" pitchFamily="18" charset="0"/>
              </a:endParaRPr>
            </a:p>
            <a:p>
              <a:pPr algn="ctr"/>
              <a:r>
                <a:rPr lang="en-US" sz="2000" b="1" dirty="0">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dirty="0">
                <a:solidFill>
                  <a:srgbClr val="C00000"/>
                </a:solidFill>
                <a:latin typeface="Times New Roman" panose="02020603050405020304" pitchFamily="18" charset="0"/>
                <a:cs typeface="Times New Roman" panose="02020603050405020304" pitchFamily="18" charset="0"/>
              </a:endParaRPr>
            </a:p>
            <a:p>
              <a:pPr algn="ctr"/>
              <a:r>
                <a:rPr lang="en-US" sz="2000" b="1" dirty="0">
                  <a:solidFill>
                    <a:srgbClr val="C00000"/>
                  </a:solidFill>
                  <a:latin typeface="Times New Roman" panose="02020603050405020304" pitchFamily="18" charset="0"/>
                  <a:cs typeface="Times New Roman" panose="02020603050405020304" pitchFamily="18" charset="0"/>
                </a:rPr>
                <a:t>  </a:t>
              </a:r>
              <a:r>
                <a:rPr lang="en-US" sz="1800" b="1" dirty="0">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dirty="0">
                  <a:solidFill>
                    <a:srgbClr val="C00000"/>
                  </a:solidFill>
                  <a:latin typeface="Times New Roman" panose="02020603050405020304" pitchFamily="18" charset="0"/>
                  <a:cs typeface="Times New Roman" panose="02020603050405020304" pitchFamily="18" charset="0"/>
                </a:rPr>
                <a:t> </a:t>
              </a:r>
              <a:endParaRPr lang="en-US" sz="2000" b="1" dirty="0">
                <a:solidFill>
                  <a:srgbClr val="C00000"/>
                </a:solidFill>
                <a:latin typeface="Times New Roman" panose="02020603050405020304" pitchFamily="18" charset="0"/>
                <a:cs typeface="Times New Roman" panose="02020603050405020304" pitchFamily="18" charset="0"/>
              </a:endParaRPr>
            </a:p>
          </p:txBody>
        </p:sp>
        <p:pic>
          <p:nvPicPr>
            <p:cNvPr id="10249"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0250"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3" name="Slide Number Placeholder 12"/>
          <p:cNvSpPr>
            <a:spLocks noGrp="1"/>
          </p:cNvSpPr>
          <p:nvPr>
            <p:ph type="sldNum" sz="quarter" idx="12"/>
          </p:nvPr>
        </p:nvSpPr>
        <p:spPr/>
        <p:txBody>
          <a:bodyPr>
            <a:normAutofit fontScale="85000" lnSpcReduction="20000"/>
          </a:bodyPr>
          <a:lstStyle/>
          <a:p>
            <a:pPr>
              <a:defRPr/>
            </a:pPr>
            <a:fld id="{629DD53C-C835-4C40-BDCC-AA2BCCDECB86}" type="slidenum">
              <a:rPr lang="en-US" smtClean="0"/>
            </a:fld>
            <a:endParaRPr lang="en-US"/>
          </a:p>
        </p:txBody>
      </p:sp>
      <p:sp>
        <p:nvSpPr>
          <p:cNvPr id="10247" name="Footer Placeholder 13"/>
          <p:cNvSpPr>
            <a:spLocks noGrp="1"/>
          </p:cNvSpPr>
          <p:nvPr>
            <p:ph type="ftr" sz="quarter" idx="11"/>
          </p:nvPr>
        </p:nvSpPr>
        <p:spPr bwMode="auto">
          <a:noFill/>
          <a:ln>
            <a:miter lim="800000"/>
          </a:ln>
        </p:spPr>
        <p:txBody>
          <a:bodyPr wrap="square" lIns="91440" tIns="45720" rIns="91440" bIns="45720" numCol="1" anchorCtr="0" compatLnSpc="1"/>
          <a:lstStyle/>
          <a:p>
            <a:r>
              <a:rPr lang="en-US" sz="1000" dirty="0"/>
              <a:t>RAJARSHI  SHAHU  COLLEGE  OF  ENGINEERING</a:t>
            </a:r>
            <a:endParaRPr lang="en-US" sz="1000" dirty="0"/>
          </a:p>
        </p:txBody>
      </p:sp>
      <p:sp>
        <p:nvSpPr>
          <p:cNvPr id="14" name="Rectangle 13"/>
          <p:cNvSpPr/>
          <p:nvPr/>
        </p:nvSpPr>
        <p:spPr>
          <a:xfrm>
            <a:off x="381000" y="2438400"/>
            <a:ext cx="4495800" cy="4015105"/>
          </a:xfrm>
          <a:prstGeom prst="rect">
            <a:avLst/>
          </a:prstGeom>
        </p:spPr>
        <p:txBody>
          <a:bodyPr wrap="square">
            <a:spAutoFit/>
          </a:bodyPr>
          <a:lstStyle/>
          <a:p>
            <a:pPr indent="0">
              <a:spcBef>
                <a:spcPts val="1800"/>
              </a:spcBef>
              <a:buFont typeface="Arial" panose="020B0604020202020204" pitchFamily="34" charset="0"/>
              <a:buNone/>
            </a:pPr>
            <a:r>
              <a:rPr lang="en-US" sz="1400" dirty="0">
                <a:latin typeface="Constantia" panose="02030602050306030303" pitchFamily="18" charset="0"/>
                <a:cs typeface="Constantia" panose="02030602050306030303" pitchFamily="18" charset="0"/>
              </a:rPr>
              <a:t>Driver Drowsiness Detection System is designed to monitor a driver's state and alert them if signs of drowsiness are detected. Various mechanisms can be employed to achieve this, and they often involve the use of sensors and algorithms to analyze the driver's behavior and physiological indicators.</a:t>
            </a:r>
            <a:endParaRPr lang="en-US" sz="1400" dirty="0">
              <a:latin typeface="Constantia" panose="02030602050306030303" pitchFamily="18" charset="0"/>
              <a:cs typeface="Constantia" panose="02030602050306030303" pitchFamily="18" charset="0"/>
            </a:endParaRPr>
          </a:p>
          <a:p>
            <a:pPr>
              <a:spcBef>
                <a:spcPts val="1800"/>
              </a:spcBef>
              <a:buFont typeface="Arial" panose="020B0604020202020204" pitchFamily="34" charset="0"/>
              <a:buChar char="•"/>
            </a:pPr>
            <a:r>
              <a:rPr lang="en-US" sz="1400" dirty="0">
                <a:latin typeface="Constantia" panose="02030602050306030303" pitchFamily="18" charset="0"/>
                <a:cs typeface="Constantia" panose="02030602050306030303" pitchFamily="18" charset="0"/>
              </a:rPr>
              <a:t> Facial Recognition: Cameras can capture images of the driver's face and analyze facial features to detect signs of drowsiness, such as drooping eyelids or yawning.</a:t>
            </a:r>
            <a:endParaRPr lang="en-US" sz="1400" dirty="0">
              <a:latin typeface="Constantia" panose="02030602050306030303" pitchFamily="18" charset="0"/>
              <a:cs typeface="Constantia" panose="02030602050306030303" pitchFamily="18" charset="0"/>
            </a:endParaRPr>
          </a:p>
          <a:p>
            <a:pPr>
              <a:spcBef>
                <a:spcPts val="1800"/>
              </a:spcBef>
              <a:buFont typeface="Arial" panose="020B0604020202020204" pitchFamily="34" charset="0"/>
              <a:buChar char="•"/>
            </a:pPr>
            <a:r>
              <a:rPr lang="en-US" sz="1400" dirty="0">
                <a:latin typeface="Constantia" panose="02030602050306030303" pitchFamily="18" charset="0"/>
                <a:cs typeface="Constantia" panose="02030602050306030303" pitchFamily="18" charset="0"/>
              </a:rPr>
              <a:t> Eye Tracking: By tracking the movement of the driver's eyes, the system can detect patterns associated with drowsiness, such as slow eye movements, frequent blinking, or prolonged closure of the eyes.</a:t>
            </a:r>
            <a:endParaRPr lang="en-US" sz="1400" dirty="0">
              <a:latin typeface="Constantia" panose="02030602050306030303" pitchFamily="18" charset="0"/>
              <a:cs typeface="Constantia" panose="02030602050306030303" pitchFamily="18" charset="0"/>
            </a:endParaRPr>
          </a:p>
          <a:p>
            <a:pPr>
              <a:spcBef>
                <a:spcPts val="1800"/>
              </a:spcBef>
              <a:buFont typeface="Arial" panose="020B0604020202020204" pitchFamily="34" charset="0"/>
              <a:buChar char="•"/>
            </a:pPr>
            <a:r>
              <a:rPr lang="en-US" sz="1400" dirty="0">
                <a:latin typeface="Constantia" panose="02030602050306030303" pitchFamily="18" charset="0"/>
                <a:cs typeface="Constantia" panose="02030602050306030303" pitchFamily="18" charset="0"/>
              </a:rPr>
              <a:t> Auditory Alerts: Alarms or audible warnings can be triggered to alert the driver.</a:t>
            </a:r>
            <a:endParaRPr lang="en-US" sz="1400" dirty="0">
              <a:latin typeface="Constantia" panose="02030602050306030303" pitchFamily="18" charset="0"/>
              <a:cs typeface="Constantia" panose="02030602050306030303" pitchFamily="18" charset="0"/>
            </a:endParaRPr>
          </a:p>
        </p:txBody>
      </p:sp>
      <p:pic>
        <p:nvPicPr>
          <p:cNvPr id="3" name="Content Placeholder 2" descr="bionic-eye"/>
          <p:cNvPicPr>
            <a:picLocks noChangeAspect="1"/>
          </p:cNvPicPr>
          <p:nvPr>
            <p:ph sz="quarter" idx="1"/>
          </p:nvPr>
        </p:nvPicPr>
        <p:blipFill>
          <a:blip r:embed="rId3"/>
          <a:stretch>
            <a:fillRect/>
          </a:stretch>
        </p:blipFill>
        <p:spPr>
          <a:xfrm>
            <a:off x="5203825" y="2995295"/>
            <a:ext cx="3403600" cy="2463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5" name="Group 6"/>
          <p:cNvGrpSpPr/>
          <p:nvPr/>
        </p:nvGrpSpPr>
        <p:grpSpPr bwMode="auto">
          <a:xfrm>
            <a:off x="0" y="0"/>
            <a:ext cx="9144000" cy="1077913"/>
            <a:chOff x="0" y="0"/>
            <a:chExt cx="9144000" cy="1077218"/>
          </a:xfrm>
        </p:grpSpPr>
        <p:sp>
          <p:nvSpPr>
            <p:cNvPr id="10248" name="Rectangle 8"/>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     JSPM’s </a:t>
              </a:r>
              <a:endParaRPr lang="en-US" sz="2000" b="1" dirty="0">
                <a:solidFill>
                  <a:srgbClr val="C00000"/>
                </a:solidFill>
                <a:latin typeface="Times New Roman" panose="02020603050405020304" pitchFamily="18" charset="0"/>
                <a:cs typeface="Times New Roman" panose="02020603050405020304" pitchFamily="18" charset="0"/>
              </a:endParaRPr>
            </a:p>
            <a:p>
              <a:pPr algn="ctr"/>
              <a:r>
                <a:rPr lang="en-US" sz="2000" b="1" dirty="0">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dirty="0">
                <a:solidFill>
                  <a:srgbClr val="C00000"/>
                </a:solidFill>
                <a:latin typeface="Times New Roman" panose="02020603050405020304" pitchFamily="18" charset="0"/>
                <a:cs typeface="Times New Roman" panose="02020603050405020304" pitchFamily="18" charset="0"/>
              </a:endParaRPr>
            </a:p>
            <a:p>
              <a:pPr algn="ctr"/>
              <a:r>
                <a:rPr lang="en-US" sz="2000" b="1" dirty="0">
                  <a:solidFill>
                    <a:srgbClr val="C00000"/>
                  </a:solidFill>
                  <a:latin typeface="Times New Roman" panose="02020603050405020304" pitchFamily="18" charset="0"/>
                  <a:cs typeface="Times New Roman" panose="02020603050405020304" pitchFamily="18" charset="0"/>
                </a:rPr>
                <a:t>  </a:t>
              </a:r>
              <a:r>
                <a:rPr lang="en-US" sz="1800" b="1" dirty="0">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dirty="0">
                  <a:solidFill>
                    <a:srgbClr val="C00000"/>
                  </a:solidFill>
                  <a:latin typeface="Times New Roman" panose="02020603050405020304" pitchFamily="18" charset="0"/>
                  <a:cs typeface="Times New Roman" panose="02020603050405020304" pitchFamily="18" charset="0"/>
                </a:rPr>
                <a:t> </a:t>
              </a:r>
              <a:endParaRPr lang="en-US" sz="2000" b="1" dirty="0">
                <a:solidFill>
                  <a:srgbClr val="C00000"/>
                </a:solidFill>
                <a:latin typeface="Times New Roman" panose="02020603050405020304" pitchFamily="18" charset="0"/>
                <a:cs typeface="Times New Roman" panose="02020603050405020304" pitchFamily="18" charset="0"/>
              </a:endParaRPr>
            </a:p>
          </p:txBody>
        </p:sp>
        <p:pic>
          <p:nvPicPr>
            <p:cNvPr id="10249"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0250"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3" name="Slide Number Placeholder 12"/>
          <p:cNvSpPr>
            <a:spLocks noGrp="1"/>
          </p:cNvSpPr>
          <p:nvPr>
            <p:ph type="sldNum" sz="quarter" idx="12"/>
          </p:nvPr>
        </p:nvSpPr>
        <p:spPr/>
        <p:txBody>
          <a:bodyPr>
            <a:normAutofit fontScale="65000" lnSpcReduction="20000"/>
          </a:bodyPr>
          <a:lstStyle/>
          <a:p>
            <a:pPr>
              <a:defRPr/>
            </a:pPr>
            <a:fld id="{629DD53C-C835-4C40-BDCC-AA2BCCDECB86}" type="slidenum">
              <a:rPr lang="en-US" smtClean="0"/>
            </a:fld>
            <a:endParaRPr lang="en-US"/>
          </a:p>
        </p:txBody>
      </p:sp>
      <p:sp>
        <p:nvSpPr>
          <p:cNvPr id="10247" name="Footer Placeholder 13"/>
          <p:cNvSpPr>
            <a:spLocks noGrp="1"/>
          </p:cNvSpPr>
          <p:nvPr>
            <p:ph type="ftr" sz="quarter" idx="11"/>
          </p:nvPr>
        </p:nvSpPr>
        <p:spPr bwMode="auto">
          <a:noFill/>
          <a:ln>
            <a:miter lim="800000"/>
          </a:ln>
        </p:spPr>
        <p:txBody>
          <a:bodyPr wrap="square" lIns="91440" tIns="45720" rIns="91440" bIns="45720" numCol="1" anchorCtr="0" compatLnSpc="1"/>
          <a:lstStyle/>
          <a:p>
            <a:r>
              <a:rPr lang="en-US" sz="1000"/>
              <a:t>RAJARSHI  SHAHU  COLLEGE  OF  ENGINEERING</a:t>
            </a:r>
            <a:endParaRPr lang="en-US" sz="1000"/>
          </a:p>
        </p:txBody>
      </p:sp>
      <p:sp>
        <p:nvSpPr>
          <p:cNvPr id="8" name="Rectangle 5"/>
          <p:cNvSpPr/>
          <p:nvPr/>
        </p:nvSpPr>
        <p:spPr>
          <a:xfrm>
            <a:off x="381000" y="1524000"/>
            <a:ext cx="7186295" cy="521970"/>
          </a:xfrm>
          <a:prstGeom prst="rect">
            <a:avLst/>
          </a:prstGeom>
        </p:spPr>
        <p:style>
          <a:lnRef idx="2">
            <a:schemeClr val="accent1"/>
          </a:lnRef>
          <a:fillRef idx="1003">
            <a:schemeClr val="lt1"/>
          </a:fillRef>
          <a:effectRef idx="0">
            <a:schemeClr val="accent1"/>
          </a:effectRef>
          <a:fontRef idx="minor">
            <a:schemeClr val="dk1"/>
          </a:fontRef>
        </p:style>
        <p:txBody>
          <a:bodyPr wrap="square">
            <a:spAutoFit/>
          </a:bodyPr>
          <a:p>
            <a:pPr indent="0">
              <a:spcAft>
                <a:spcPts val="600"/>
              </a:spcAft>
              <a:buFont typeface="Arial" panose="020B0604020202020204" pitchFamily="34" charset="0"/>
              <a:buNone/>
              <a:defRPr/>
            </a:pPr>
            <a:r>
              <a:rPr lang="en-US" sz="2000" b="1" u="sng" dirty="0">
                <a:latin typeface="Rockwell" panose="02060603020205020403" pitchFamily="18" charset="0"/>
                <a:cs typeface="Times New Roman" panose="02020603050405020304" pitchFamily="18" charset="0"/>
                <a:sym typeface="+mn-ea"/>
              </a:rPr>
              <a:t>Literature Review</a:t>
            </a:r>
            <a:r>
              <a:rPr lang="en-US" dirty="0">
                <a:latin typeface="Rockwell" panose="02060603020205020403" pitchFamily="18" charset="0"/>
                <a:cs typeface="Times New Roman" panose="02020603050405020304" pitchFamily="18" charset="0"/>
                <a:sym typeface="+mn-ea"/>
              </a:rPr>
              <a:t> :</a:t>
            </a:r>
            <a:endParaRPr lang="en-US" b="1" dirty="0">
              <a:latin typeface="Rockwell" panose="02060603020205020403" pitchFamily="18" charset="0"/>
              <a:cs typeface="Times New Roman" panose="02020603050405020304" pitchFamily="18" charset="0"/>
            </a:endParaRPr>
          </a:p>
        </p:txBody>
      </p:sp>
      <p:graphicFrame>
        <p:nvGraphicFramePr>
          <p:cNvPr id="66" name="Table 2"/>
          <p:cNvGraphicFramePr/>
          <p:nvPr>
            <p:ph sz="quarter" idx="1"/>
          </p:nvPr>
        </p:nvGraphicFramePr>
        <p:xfrm>
          <a:off x="494665" y="2133600"/>
          <a:ext cx="8154670" cy="4391660"/>
        </p:xfrm>
        <a:graphic>
          <a:graphicData uri="http://schemas.openxmlformats.org/drawingml/2006/table">
            <a:tbl>
              <a:tblPr/>
              <a:tblGrid>
                <a:gridCol w="1456690"/>
                <a:gridCol w="1384300"/>
                <a:gridCol w="3212465"/>
                <a:gridCol w="2101215"/>
              </a:tblGrid>
              <a:tr h="570230">
                <a:tc>
                  <a:txBody>
                    <a:bodyPr/>
                    <a:p>
                      <a:pPr algn="ctr">
                        <a:lnSpc>
                          <a:spcPct val="100000"/>
                        </a:lnSpc>
                      </a:pPr>
                      <a:r>
                        <a:rPr lang="en-US" altLang="en-IN" sz="1400" b="1" strike="noStrike" spc="-1" dirty="0">
                          <a:solidFill>
                            <a:srgbClr val="FFFFFF"/>
                          </a:solidFill>
                          <a:uFill>
                            <a:solidFill>
                              <a:srgbClr val="FFFFFF"/>
                            </a:solidFill>
                          </a:uFill>
                          <a:latin typeface="Times New Roman" panose="02020603050405020304" pitchFamily="18" charset="0"/>
                          <a:ea typeface="Arial" panose="020B0604020202020204"/>
                          <a:cs typeface="Times New Roman" panose="02020603050405020304" pitchFamily="18" charset="0"/>
                        </a:rPr>
                        <a:t>Year of P</a:t>
                      </a:r>
                      <a:r>
                        <a:rPr lang="en-IN" sz="1400" b="1" strike="noStrike" spc="-1" dirty="0">
                          <a:solidFill>
                            <a:srgbClr val="FFFFFF"/>
                          </a:solidFill>
                          <a:uFill>
                            <a:solidFill>
                              <a:srgbClr val="FFFFFF"/>
                            </a:solidFill>
                          </a:uFill>
                          <a:latin typeface="Times New Roman" panose="02020603050405020304" pitchFamily="18" charset="0"/>
                          <a:ea typeface="Arial" panose="020B0604020202020204"/>
                          <a:cs typeface="Times New Roman" panose="02020603050405020304" pitchFamily="18" charset="0"/>
                        </a:rPr>
                        <a:t>ublication</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94B6D2"/>
                    </a:solidFill>
                  </a:tcPr>
                </a:tc>
                <a:tc>
                  <a:txBody>
                    <a:bodyPr/>
                    <a:p>
                      <a:pPr algn="ctr">
                        <a:lnSpc>
                          <a:spcPct val="100000"/>
                        </a:lnSpc>
                      </a:pPr>
                      <a:r>
                        <a:rPr lang="en-IN" sz="1400" b="1" strike="noStrike" spc="-1" dirty="0">
                          <a:solidFill>
                            <a:srgbClr val="FFFFFF"/>
                          </a:solidFill>
                          <a:uFill>
                            <a:solidFill>
                              <a:srgbClr val="FFFFFF"/>
                            </a:solidFill>
                          </a:uFill>
                          <a:latin typeface="Times New Roman" panose="02020603050405020304" pitchFamily="18" charset="0"/>
                          <a:ea typeface="Tw Cen MT" panose="020B0602020104020603"/>
                          <a:cs typeface="Times New Roman" panose="02020603050405020304" pitchFamily="18" charset="0"/>
                        </a:rPr>
                        <a:t>conference/</a:t>
                      </a:r>
                      <a:r>
                        <a:rPr lang="en-IN" sz="1400" b="1" strike="noStrike" spc="-1" baseline="0" dirty="0">
                          <a:solidFill>
                            <a:srgbClr val="FFFFFF"/>
                          </a:solidFill>
                          <a:uFill>
                            <a:solidFill>
                              <a:srgbClr val="FFFFFF"/>
                            </a:solidFill>
                          </a:uFill>
                          <a:latin typeface="Times New Roman" panose="02020603050405020304" pitchFamily="18" charset="0"/>
                          <a:ea typeface="Tw Cen MT" panose="020B0602020104020603"/>
                          <a:cs typeface="Times New Roman" panose="02020603050405020304" pitchFamily="18" charset="0"/>
                        </a:rPr>
                        <a:t> journal</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94B6D2"/>
                    </a:solidFill>
                  </a:tcPr>
                </a:tc>
                <a:tc>
                  <a:txBody>
                    <a:bodyPr/>
                    <a:p>
                      <a:pPr algn="ctr">
                        <a:lnSpc>
                          <a:spcPct val="100000"/>
                        </a:lnSpc>
                      </a:pPr>
                      <a:r>
                        <a:rPr lang="en-IN" sz="1400" b="1" strike="noStrike" spc="-1" dirty="0">
                          <a:solidFill>
                            <a:srgbClr val="FFFFFF"/>
                          </a:solidFill>
                          <a:uFill>
                            <a:solidFill>
                              <a:srgbClr val="FFFFFF"/>
                            </a:solidFill>
                          </a:uFill>
                          <a:latin typeface="Times New Roman" panose="02020603050405020304" pitchFamily="18" charset="0"/>
                          <a:ea typeface="Tw Cen MT" panose="020B0602020104020603"/>
                          <a:cs typeface="Times New Roman" panose="02020603050405020304" pitchFamily="18" charset="0"/>
                        </a:rPr>
                        <a:t>Author</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94B6D2"/>
                    </a:solidFill>
                  </a:tcPr>
                </a:tc>
                <a:tc>
                  <a:txBody>
                    <a:bodyPr/>
                    <a:p>
                      <a:pPr>
                        <a:lnSpc>
                          <a:spcPct val="100000"/>
                        </a:lnSpc>
                      </a:pPr>
                      <a:r>
                        <a:rPr lang="en-IN" sz="1400" b="1" strike="noStrike" spc="-1">
                          <a:solidFill>
                            <a:srgbClr val="FFFFFF"/>
                          </a:solidFill>
                          <a:uFill>
                            <a:solidFill>
                              <a:srgbClr val="FFFFFF"/>
                            </a:solidFill>
                          </a:uFill>
                          <a:latin typeface="Times New Roman" panose="02020603050405020304" pitchFamily="18" charset="0"/>
                          <a:ea typeface="Tw Cen MT" panose="020B0602020104020603"/>
                          <a:cs typeface="Times New Roman" panose="02020603050405020304" pitchFamily="18" charset="0"/>
                        </a:rPr>
                        <a:t>Method</a:t>
                      </a:r>
                      <a:endParaRPr lang="en-IN" sz="1400"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94B6D2"/>
                    </a:solidFill>
                  </a:tcPr>
                </a:tc>
              </a:tr>
              <a:tr h="731520">
                <a:tc>
                  <a:txBody>
                    <a:bodyPr/>
                    <a:p>
                      <a:pPr>
                        <a:lnSpc>
                          <a:spcPct val="100000"/>
                        </a:lnSpc>
                      </a:pPr>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15-17 June 2020</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CE5EE"/>
                    </a:solidFill>
                  </a:tcPr>
                </a:tc>
                <a:tc>
                  <a:txBody>
                    <a:bodyPr/>
                    <a:p>
                      <a:pPr>
                        <a:lnSpc>
                          <a:spcPct val="100000"/>
                        </a:lnSpc>
                      </a:pPr>
                      <a:r>
                        <a:rPr lang="en-IN" sz="1400" b="0" strike="noStrike" spc="-1" dirty="0">
                          <a:solidFill>
                            <a:srgbClr val="000000"/>
                          </a:solidFill>
                          <a:uFill>
                            <a:solidFill>
                              <a:srgbClr val="FFFFFF"/>
                            </a:solidFill>
                          </a:uFill>
                          <a:latin typeface="Times New Roman" panose="02020603050405020304" pitchFamily="18" charset="0"/>
                          <a:ea typeface="Arial" panose="020B0604020202020204"/>
                          <a:cs typeface="Times New Roman" panose="02020603050405020304" pitchFamily="18" charset="0"/>
                        </a:rPr>
                        <a:t>Conference</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CE5EE"/>
                    </a:solidFill>
                  </a:tcPr>
                </a:tc>
                <a:tc>
                  <a:txBody>
                    <a:bodyPr/>
                    <a:p>
                      <a:r>
                        <a:rPr kumimoji="0" lang="en-US" sz="1400" b="0" i="0" u="sng" kern="1200" dirty="0">
                          <a:solidFill>
                            <a:schemeClr val="tx1"/>
                          </a:solidFill>
                          <a:latin typeface="Times New Roman" panose="02020603050405020304" pitchFamily="18" charset="0"/>
                          <a:ea typeface="+mn-ea"/>
                          <a:cs typeface="Times New Roman" panose="02020603050405020304" pitchFamily="18" charset="0"/>
                          <a:hlinkClick r:id="rId3"/>
                        </a:rPr>
                        <a:t>Neel Desai</a:t>
                      </a:r>
                      <a:r>
                        <a:rPr kumimoji="0" lang="en-US" sz="1400" b="0" i="0" u="sng" kern="1200" baseline="0" dirty="0">
                          <a:solidFill>
                            <a:schemeClr val="tx1"/>
                          </a:solidFill>
                          <a:latin typeface="Times New Roman" panose="02020603050405020304" pitchFamily="18" charset="0"/>
                          <a:ea typeface="+mn-ea"/>
                          <a:cs typeface="Times New Roman" panose="02020603050405020304" pitchFamily="18" charset="0"/>
                        </a:rPr>
                        <a:t> ;</a:t>
                      </a:r>
                      <a:r>
                        <a:rPr kumimoji="0" lang="en-US" sz="1400" b="0" i="0" u="none" strike="noStrike" kern="1200" dirty="0" err="1">
                          <a:solidFill>
                            <a:schemeClr val="tx1"/>
                          </a:solidFill>
                          <a:latin typeface="Times New Roman" panose="02020603050405020304" pitchFamily="18" charset="0"/>
                          <a:ea typeface="+mn-ea"/>
                          <a:cs typeface="Times New Roman" panose="02020603050405020304" pitchFamily="18" charset="0"/>
                          <a:hlinkClick r:id="rId4"/>
                        </a:rPr>
                        <a:t>Pratha</a:t>
                      </a:r>
                      <a:r>
                        <a:rPr kumimoji="0" lang="en-US" sz="1400" b="0" i="0" u="none" strike="noStrike" kern="1200" dirty="0">
                          <a:solidFill>
                            <a:schemeClr val="tx1"/>
                          </a:solidFill>
                          <a:latin typeface="Times New Roman" panose="02020603050405020304" pitchFamily="18" charset="0"/>
                          <a:ea typeface="+mn-ea"/>
                          <a:cs typeface="Times New Roman" panose="02020603050405020304" pitchFamily="18" charset="0"/>
                          <a:hlinkClick r:id="rId4"/>
                        </a:rPr>
                        <a:t> </a:t>
                      </a:r>
                      <a:r>
                        <a:rPr kumimoji="0" lang="en-US" sz="1400" b="0" i="0" u="none" strike="noStrike" kern="1200" dirty="0" err="1">
                          <a:solidFill>
                            <a:schemeClr val="tx1"/>
                          </a:solidFill>
                          <a:latin typeface="Times New Roman" panose="02020603050405020304" pitchFamily="18" charset="0"/>
                          <a:ea typeface="+mn-ea"/>
                          <a:cs typeface="Times New Roman" panose="02020603050405020304" pitchFamily="18" charset="0"/>
                          <a:hlinkClick r:id="rId4"/>
                        </a:rPr>
                        <a:t>Kulkarni</a:t>
                      </a:r>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 </a:t>
                      </a:r>
                      <a:r>
                        <a:rPr kumimoji="0" lang="en-US" sz="1400" b="0" i="0" u="none" strike="noStrike" kern="1200" dirty="0" err="1">
                          <a:solidFill>
                            <a:schemeClr val="tx1"/>
                          </a:solidFill>
                          <a:latin typeface="Times New Roman" panose="02020603050405020304" pitchFamily="18" charset="0"/>
                          <a:ea typeface="+mn-ea"/>
                          <a:cs typeface="Times New Roman" panose="02020603050405020304" pitchFamily="18" charset="0"/>
                          <a:hlinkClick r:id="rId5"/>
                        </a:rPr>
                        <a:t>Lijin</a:t>
                      </a:r>
                      <a:r>
                        <a:rPr kumimoji="0" lang="en-US" sz="1400" b="0" i="0" u="none" strike="noStrike" kern="1200" dirty="0">
                          <a:solidFill>
                            <a:schemeClr val="tx1"/>
                          </a:solidFill>
                          <a:latin typeface="Times New Roman" panose="02020603050405020304" pitchFamily="18" charset="0"/>
                          <a:ea typeface="+mn-ea"/>
                          <a:cs typeface="Times New Roman" panose="02020603050405020304" pitchFamily="18" charset="0"/>
                          <a:hlinkClick r:id="rId5"/>
                        </a:rPr>
                        <a:t> Joy</a:t>
                      </a:r>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 </a:t>
                      </a:r>
                      <a:r>
                        <a:rPr kumimoji="0" lang="en-US" sz="1400" b="0" i="0" u="none" strike="noStrike" kern="1200" dirty="0" err="1">
                          <a:solidFill>
                            <a:schemeClr val="tx1"/>
                          </a:solidFill>
                          <a:latin typeface="Times New Roman" panose="02020603050405020304" pitchFamily="18" charset="0"/>
                          <a:ea typeface="+mn-ea"/>
                          <a:cs typeface="Times New Roman" panose="02020603050405020304" pitchFamily="18" charset="0"/>
                          <a:hlinkClick r:id="rId6"/>
                        </a:rPr>
                        <a:t>Prachi</a:t>
                      </a:r>
                      <a:r>
                        <a:rPr kumimoji="0" lang="en-US" sz="1400" b="0" i="0" u="none" strike="noStrike" kern="1200" dirty="0">
                          <a:solidFill>
                            <a:schemeClr val="tx1"/>
                          </a:solidFill>
                          <a:latin typeface="Times New Roman" panose="02020603050405020304" pitchFamily="18" charset="0"/>
                          <a:ea typeface="+mn-ea"/>
                          <a:cs typeface="Times New Roman" panose="02020603050405020304" pitchFamily="18" charset="0"/>
                          <a:hlinkClick r:id="rId6"/>
                        </a:rPr>
                        <a:t> </a:t>
                      </a:r>
                      <a:r>
                        <a:rPr kumimoji="0" lang="en-US" sz="1400" b="0" i="0" u="none" strike="noStrike" kern="1200" dirty="0" err="1">
                          <a:solidFill>
                            <a:schemeClr val="tx1"/>
                          </a:solidFill>
                          <a:latin typeface="Times New Roman" panose="02020603050405020304" pitchFamily="18" charset="0"/>
                          <a:ea typeface="+mn-ea"/>
                          <a:cs typeface="Times New Roman" panose="02020603050405020304" pitchFamily="18" charset="0"/>
                          <a:hlinkClick r:id="rId6"/>
                        </a:rPr>
                        <a:t>Raut</a:t>
                      </a:r>
                      <a:r>
                        <a:rPr kumimoji="0" lang="en-US" sz="1400" b="0" i="0" u="none" strike="noStrike" kern="1200" dirty="0">
                          <a:solidFill>
                            <a:schemeClr val="tx1"/>
                          </a:solidFill>
                          <a:latin typeface="Times New Roman" panose="02020603050405020304" pitchFamily="18" charset="0"/>
                          <a:ea typeface="+mn-ea"/>
                          <a:cs typeface="Times New Roman" panose="02020603050405020304" pitchFamily="18" charset="0"/>
                        </a:rPr>
                        <a:t>, IEEE</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CE5EE"/>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kumimoji="0" lang="en-US" sz="1400" b="0" i="0" kern="1200" dirty="0" err="1">
                          <a:solidFill>
                            <a:schemeClr val="tx1"/>
                          </a:solidFill>
                          <a:latin typeface="Times New Roman" panose="02020603050405020304" pitchFamily="18" charset="0"/>
                          <a:ea typeface="+mn-ea"/>
                          <a:cs typeface="Times New Roman" panose="02020603050405020304" pitchFamily="18" charset="0"/>
                        </a:rPr>
                        <a:t>IoT</a:t>
                      </a:r>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 based Post Crash Assistance System</a:t>
                      </a:r>
                      <a:endParaRPr kumimoji="0" lang="en-US" sz="1400" b="0" i="0" kern="1200" dirty="0">
                        <a:solidFill>
                          <a:schemeClr val="tx1"/>
                        </a:solidFill>
                        <a:latin typeface="Times New Roman" panose="02020603050405020304" pitchFamily="18" charset="0"/>
                        <a:ea typeface="+mn-ea"/>
                        <a:cs typeface="Times New Roman" panose="02020603050405020304" pitchFamily="18" charset="0"/>
                      </a:endParaRPr>
                    </a:p>
                    <a:p>
                      <a:endParaRPr kumimoji="0" lang="en-US" sz="1400" b="0" i="0" kern="1200" dirty="0">
                        <a:solidFill>
                          <a:schemeClr val="tx1"/>
                        </a:solidFill>
                        <a:latin typeface="Times New Roman" panose="02020603050405020304" pitchFamily="18" charset="0"/>
                        <a:ea typeface="+mn-ea"/>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CE5EE"/>
                    </a:solidFill>
                  </a:tcPr>
                </a:tc>
              </a:tr>
              <a:tr h="1158240">
                <a:tc>
                  <a:txBody>
                    <a:bodyPr/>
                    <a:p>
                      <a:pPr>
                        <a:lnSpc>
                          <a:spcPct val="100000"/>
                        </a:lnSpc>
                      </a:pPr>
                      <a:r>
                        <a:rPr kumimoji="0" lang="en-US" sz="1400" b="0" i="0" kern="1200" dirty="0">
                          <a:solidFill>
                            <a:schemeClr val="tx1"/>
                          </a:solidFill>
                          <a:latin typeface="+mn-lt"/>
                          <a:ea typeface="+mn-ea"/>
                          <a:cs typeface="+mn-cs"/>
                        </a:rPr>
                        <a:t>5-8 Aug. 2019</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CE5EE"/>
                    </a:solidFill>
                  </a:tcPr>
                </a:tc>
                <a:tc>
                  <a:txBody>
                    <a:bodyPr/>
                    <a:p>
                      <a:pPr>
                        <a:lnSpc>
                          <a:spcPct val="100000"/>
                        </a:lnSpc>
                      </a:pPr>
                      <a:r>
                        <a:rPr lang="en-IN" sz="1400" b="0" strike="noStrike" spc="-1" dirty="0">
                          <a:solidFill>
                            <a:srgbClr val="000000"/>
                          </a:solidFill>
                          <a:uFill>
                            <a:solidFill>
                              <a:srgbClr val="FFFFFF"/>
                            </a:solidFill>
                          </a:uFill>
                          <a:latin typeface="Times New Roman" panose="02020603050405020304" pitchFamily="18" charset="0"/>
                          <a:ea typeface="Arial" panose="020B0604020202020204"/>
                          <a:cs typeface="Times New Roman" panose="02020603050405020304" pitchFamily="18" charset="0"/>
                        </a:rPr>
                        <a:t>Conference</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CE5EE"/>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en-US" altLang="en-IN" sz="1400" b="0" strike="noStrike" spc="-1" dirty="0">
                          <a:solidFill>
                            <a:srgbClr val="000000"/>
                          </a:solidFill>
                          <a:uFill>
                            <a:solidFill>
                              <a:srgbClr val="FFFFFF"/>
                            </a:solidFill>
                          </a:uFill>
                          <a:latin typeface="Times New Roman" panose="02020603050405020304" pitchFamily="18" charset="0"/>
                          <a:ea typeface="Tw Cen MT" panose="020B0602020104020603"/>
                          <a:cs typeface="Times New Roman" panose="02020603050405020304" pitchFamily="18" charset="0"/>
                        </a:rPr>
                        <a:t>Belal Alshaqaqi; Abdullah Salem Baquhaizel; Mohamed El Amine Ouis; Meriem Boumehed; Abdelaziz Ouamri; Mokhtar Keche; Driver drowsiness detection system</a:t>
                      </a:r>
                      <a:endParaRPr lang="en-US" altLang="en-IN" sz="1400" b="0" strike="noStrike" spc="-1" dirty="0">
                        <a:solidFill>
                          <a:srgbClr val="000000"/>
                        </a:solidFill>
                        <a:uFill>
                          <a:solidFill>
                            <a:srgbClr val="FFFFFF"/>
                          </a:solidFill>
                        </a:uFill>
                        <a:latin typeface="Times New Roman" panose="02020603050405020304" pitchFamily="18" charset="0"/>
                        <a:ea typeface="Tw Cen MT" panose="020B0602020104020603"/>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CE5EE"/>
                    </a:solidFill>
                  </a:tcPr>
                </a:tc>
                <a:tc>
                  <a:txBody>
                    <a:bodyPr/>
                    <a:p>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Vibration Sensor Based On Graphene-coated Excessively Tilted Fiber Gratin</a:t>
                      </a:r>
                      <a:endParaRPr kumimoji="0" lang="en-US" sz="1400" b="0" i="0" kern="1200" dirty="0">
                        <a:solidFill>
                          <a:schemeClr val="tx1"/>
                        </a:solidFill>
                        <a:latin typeface="Times New Roman" panose="02020603050405020304" pitchFamily="18" charset="0"/>
                        <a:ea typeface="+mn-ea"/>
                        <a:cs typeface="Times New Roman" panose="02020603050405020304" pitchFamily="18" charset="0"/>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DCE5EE"/>
                    </a:solidFill>
                  </a:tcPr>
                </a:tc>
              </a:tr>
              <a:tr h="944880">
                <a:tc>
                  <a:txBody>
                    <a:bodyPr/>
                    <a:p>
                      <a:pPr>
                        <a:lnSpc>
                          <a:spcPct val="100000"/>
                        </a:lnSpc>
                      </a:pPr>
                      <a:r>
                        <a:rPr kumimoji="0" lang="en-US" sz="1400" b="0" i="0" kern="1200" dirty="0">
                          <a:solidFill>
                            <a:schemeClr val="tx1"/>
                          </a:solidFill>
                          <a:latin typeface="+mn-lt"/>
                          <a:ea typeface="+mn-ea"/>
                          <a:cs typeface="+mn-cs"/>
                        </a:rPr>
                        <a:t>7-9 Jan. 2018</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CE5EE"/>
                    </a:solidFill>
                  </a:tcPr>
                </a:tc>
                <a:tc>
                  <a:txBody>
                    <a:bodyPr/>
                    <a:p>
                      <a:pPr>
                        <a:lnSpc>
                          <a:spcPct val="100000"/>
                        </a:lnSpc>
                      </a:pPr>
                      <a:r>
                        <a:rPr lang="en-IN" sz="1400" b="0" strike="noStrike" spc="-1" dirty="0">
                          <a:solidFill>
                            <a:srgbClr val="000000"/>
                          </a:solidFill>
                          <a:uFill>
                            <a:solidFill>
                              <a:srgbClr val="FFFFFF"/>
                            </a:solidFill>
                          </a:uFill>
                          <a:latin typeface="Times New Roman" panose="02020603050405020304" pitchFamily="18" charset="0"/>
                          <a:ea typeface="Arial" panose="020B0604020202020204"/>
                          <a:cs typeface="Times New Roman" panose="02020603050405020304" pitchFamily="18" charset="0"/>
                        </a:rPr>
                        <a:t>Conference</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CE5EE"/>
                    </a:solidFill>
                  </a:tcPr>
                </a:tc>
                <a:tc>
                  <a:txBody>
                    <a:bodyPr/>
                    <a:p>
                      <a:r>
                        <a:rPr kumimoji="0" lang="en-US" sz="1400" b="0" i="0" u="none" strike="noStrike" kern="1200" dirty="0">
                          <a:solidFill>
                            <a:schemeClr val="tx1"/>
                          </a:solidFill>
                          <a:latin typeface="Times New Roman" panose="02020603050405020304" pitchFamily="18" charset="0"/>
                          <a:ea typeface="+mn-ea"/>
                          <a:cs typeface="Times New Roman" panose="02020603050405020304" pitchFamily="18" charset="0"/>
                        </a:rPr>
                        <a:t>Tey Han Yee, </a:t>
                      </a:r>
                      <a:r>
                        <a:rPr kumimoji="0"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Phooi Yee Lau (</a:t>
                      </a:r>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Centre for Computing and Intelligent Systems (CCIS), University Tunku Abdul Rahman, Malaysia) IEEE</a:t>
                      </a:r>
                      <a:endParaRPr kumimoji="0" lang="en-US" sz="1400" b="0" i="0" kern="1200" dirty="0">
                        <a:solidFill>
                          <a:schemeClr val="tx1"/>
                        </a:solidFill>
                        <a:latin typeface="Times New Roman" panose="02020603050405020304" pitchFamily="18" charset="0"/>
                        <a:ea typeface="+mn-ea"/>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CE5EE"/>
                    </a:solidFill>
                  </a:tcPr>
                </a:tc>
                <a:tc>
                  <a:txBody>
                    <a:bodyPr/>
                    <a:p>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Mobile vehicle crash detection system</a:t>
                      </a:r>
                      <a:endParaRPr kumimoji="0" lang="en-US" sz="1400" b="0" i="0" kern="1200" dirty="0">
                        <a:solidFill>
                          <a:schemeClr val="tx1"/>
                        </a:solidFill>
                        <a:latin typeface="Times New Roman" panose="02020603050405020304" pitchFamily="18" charset="0"/>
                        <a:ea typeface="+mn-ea"/>
                        <a:cs typeface="Times New Roman" panose="02020603050405020304" pitchFamily="18" charset="0"/>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CE5EE"/>
                    </a:solidFill>
                  </a:tcPr>
                </a:tc>
              </a:tr>
              <a:tr h="986790">
                <a:tc>
                  <a:txBody>
                    <a:bodyPr/>
                    <a:p>
                      <a:r>
                        <a:rPr kumimoji="0" lang="en-US" sz="1400" b="0" i="0" kern="1200" dirty="0">
                          <a:solidFill>
                            <a:schemeClr val="tx1"/>
                          </a:solidFill>
                          <a:latin typeface="+mn-lt"/>
                          <a:ea typeface="+mn-ea"/>
                          <a:cs typeface="+mn-cs"/>
                        </a:rPr>
                        <a:t>7-9 April 2017</a:t>
                      </a:r>
                      <a:endParaRPr kumimoji="0" lang="en-US" sz="1400" b="0" i="0" kern="1200" dirty="0">
                        <a:solidFill>
                          <a:schemeClr val="tx1"/>
                        </a:solidFill>
                        <a:latin typeface="+mn-lt"/>
                        <a:ea typeface="+mn-ea"/>
                        <a:cs typeface="+mn-cs"/>
                      </a:endParaRPr>
                    </a:p>
                    <a:p>
                      <a:br>
                        <a:rPr lang="en-US" sz="1400" dirty="0"/>
                      </a:b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2F7"/>
                    </a:solidFill>
                  </a:tcPr>
                </a:tc>
                <a:tc>
                  <a:txBody>
                    <a:bodyPr/>
                    <a:p>
                      <a:pPr>
                        <a:lnSpc>
                          <a:spcPct val="100000"/>
                        </a:lnSpc>
                      </a:pPr>
                      <a:r>
                        <a:rPr lang="en-IN" sz="1400" b="0" strike="noStrike" spc="-1" dirty="0">
                          <a:solidFill>
                            <a:srgbClr val="000000"/>
                          </a:solidFill>
                          <a:uFill>
                            <a:solidFill>
                              <a:srgbClr val="FFFFFF"/>
                            </a:solidFill>
                          </a:uFill>
                          <a:latin typeface="Times New Roman" panose="02020603050405020304" pitchFamily="18" charset="0"/>
                          <a:ea typeface="Arial" panose="020B0604020202020204"/>
                          <a:cs typeface="Times New Roman" panose="02020603050405020304" pitchFamily="18" charset="0"/>
                        </a:rPr>
                        <a:t>Conference</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2F7"/>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dirty="0">
                          <a:solidFill>
                            <a:schemeClr val="tx1"/>
                          </a:solidFill>
                          <a:latin typeface="Times New Roman" panose="02020603050405020304" pitchFamily="18" charset="0"/>
                          <a:ea typeface="+mn-ea"/>
                          <a:cs typeface="Times New Roman" panose="02020603050405020304" pitchFamily="18" charset="0"/>
                        </a:rPr>
                        <a:t>Juber Mohamad Shaphi Mulla</a:t>
                      </a:r>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 Dipak Gavade ; </a:t>
                      </a:r>
                      <a:r>
                        <a:rPr kumimoji="0" lang="en-US" sz="1400" b="0" i="0" u="none" strike="noStrike" kern="1200" dirty="0">
                          <a:solidFill>
                            <a:schemeClr val="tx1"/>
                          </a:solidFill>
                          <a:latin typeface="Times New Roman" panose="02020603050405020304" pitchFamily="18" charset="0"/>
                          <a:ea typeface="+mn-ea"/>
                          <a:cs typeface="Times New Roman" panose="02020603050405020304" pitchFamily="18" charset="0"/>
                        </a:rPr>
                        <a:t>Saylee Sandeep Bidwai</a:t>
                      </a:r>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;Sandeep S. Bidwai, </a:t>
                      </a:r>
                      <a:r>
                        <a:rPr lang="en-IN" sz="1400" b="0" strike="noStrike" spc="-1" dirty="0">
                          <a:solidFill>
                            <a:srgbClr val="000000"/>
                          </a:solidFill>
                          <a:uFill>
                            <a:solidFill>
                              <a:srgbClr val="FFFFFF"/>
                            </a:solidFill>
                          </a:uFill>
                          <a:latin typeface="Times New Roman" panose="02020603050405020304" pitchFamily="18" charset="0"/>
                          <a:ea typeface="Tw Cen MT" panose="020B0602020104020603"/>
                          <a:cs typeface="Times New Roman" panose="02020603050405020304" pitchFamily="18" charset="0"/>
                        </a:rPr>
                        <a:t>IEEE</a:t>
                      </a: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100000"/>
                        </a:lnSpc>
                      </a:pPr>
                      <a:endParaRPr lang="en-IN" sz="1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2F7"/>
                    </a:solidFill>
                  </a:tcPr>
                </a:tc>
                <a:tc>
                  <a:txBody>
                    <a:bodyPr/>
                    <a:p>
                      <a:r>
                        <a:rPr kumimoji="0" lang="en-US" sz="1400" b="0" i="0" kern="1200" dirty="0">
                          <a:solidFill>
                            <a:schemeClr val="tx1"/>
                          </a:solidFill>
                          <a:latin typeface="Times New Roman" panose="02020603050405020304" pitchFamily="18" charset="0"/>
                          <a:ea typeface="+mn-ea"/>
                          <a:cs typeface="Times New Roman" panose="02020603050405020304" pitchFamily="18" charset="0"/>
                        </a:rPr>
                        <a:t>Research paper on airbag deployment and accident detection system for economic cars</a:t>
                      </a:r>
                      <a:endParaRPr kumimoji="0" lang="en-US" sz="1400" b="0" i="0" kern="1200" dirty="0">
                        <a:solidFill>
                          <a:schemeClr val="tx1"/>
                        </a:solidFill>
                        <a:latin typeface="Times New Roman" panose="02020603050405020304" pitchFamily="18" charset="0"/>
                        <a:ea typeface="+mn-ea"/>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EF2F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a:xfrm>
            <a:off x="1861185" y="6248400"/>
            <a:ext cx="5421313" cy="365125"/>
          </a:xfrm>
        </p:spPr>
        <p:txBody>
          <a:bodyPr/>
          <a:p>
            <a:pPr algn="ctr">
              <a:defRPr/>
            </a:pPr>
            <a:r>
              <a:rPr lang="en-US"/>
              <a:t>RAJARSHI  SHAHU  COLLEGE  OF  ENGINEERING</a:t>
            </a:r>
            <a:endParaRPr lang="en-US"/>
          </a:p>
        </p:txBody>
      </p:sp>
      <p:sp>
        <p:nvSpPr>
          <p:cNvPr id="5" name="Slide Number Placeholder 4"/>
          <p:cNvSpPr>
            <a:spLocks noGrp="1"/>
          </p:cNvSpPr>
          <p:nvPr>
            <p:ph type="sldNum" sz="quarter" idx="12"/>
          </p:nvPr>
        </p:nvSpPr>
        <p:spPr/>
        <p:txBody>
          <a:bodyPr>
            <a:normAutofit fontScale="70000"/>
          </a:bodyPr>
          <a:p>
            <a:pPr>
              <a:defRPr/>
            </a:pPr>
            <a:fld id="{4D63F3A1-E590-4750-BA34-B966EAF72281}" type="slidenum">
              <a:rPr lang="en-US"/>
            </a:fld>
            <a:endParaRPr lang="en-US"/>
          </a:p>
        </p:txBody>
      </p:sp>
      <p:grpSp>
        <p:nvGrpSpPr>
          <p:cNvPr id="10245" name="Group 6"/>
          <p:cNvGrpSpPr/>
          <p:nvPr/>
        </p:nvGrpSpPr>
        <p:grpSpPr bwMode="auto">
          <a:xfrm>
            <a:off x="0" y="0"/>
            <a:ext cx="9144000" cy="1077913"/>
            <a:chOff x="0" y="0"/>
            <a:chExt cx="9144000" cy="1077218"/>
          </a:xfrm>
        </p:grpSpPr>
        <p:sp>
          <p:nvSpPr>
            <p:cNvPr id="10248" name="Rectangle 8"/>
            <p:cNvSpPr>
              <a:spLocks noChangeArrowheads="1"/>
            </p:cNvSpPr>
            <p:nvPr/>
          </p:nvSpPr>
          <p:spPr bwMode="auto">
            <a:xfrm>
              <a:off x="0" y="0"/>
              <a:ext cx="9144000" cy="1077218"/>
            </a:xfrm>
            <a:prstGeom prst="rect">
              <a:avLst/>
            </a:prstGeom>
            <a:noFill/>
            <a:ln w="9525">
              <a:noFill/>
              <a:miter lim="800000"/>
            </a:ln>
          </p:spPr>
          <p:txBody>
            <a:bodyPr>
              <a:spAutoFit/>
            </a:bodyPr>
            <a:p>
              <a:pPr algn="ctr"/>
              <a:r>
                <a:rPr lang="en-US" sz="2000" b="1" dirty="0">
                  <a:solidFill>
                    <a:srgbClr val="C00000"/>
                  </a:solidFill>
                  <a:latin typeface="Times New Roman" panose="02020603050405020304" pitchFamily="18" charset="0"/>
                  <a:cs typeface="Times New Roman" panose="02020603050405020304" pitchFamily="18" charset="0"/>
                </a:rPr>
                <a:t>     JSPM’s </a:t>
              </a:r>
              <a:endParaRPr lang="en-US" sz="2000" b="1" dirty="0">
                <a:solidFill>
                  <a:srgbClr val="C00000"/>
                </a:solidFill>
                <a:latin typeface="Times New Roman" panose="02020603050405020304" pitchFamily="18" charset="0"/>
                <a:cs typeface="Times New Roman" panose="02020603050405020304" pitchFamily="18" charset="0"/>
              </a:endParaRPr>
            </a:p>
            <a:p>
              <a:pPr algn="ctr"/>
              <a:r>
                <a:rPr lang="en-US" sz="2000" b="1" dirty="0">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dirty="0">
                <a:solidFill>
                  <a:srgbClr val="C00000"/>
                </a:solidFill>
                <a:latin typeface="Times New Roman" panose="02020603050405020304" pitchFamily="18" charset="0"/>
                <a:cs typeface="Times New Roman" panose="02020603050405020304" pitchFamily="18" charset="0"/>
              </a:endParaRPr>
            </a:p>
            <a:p>
              <a:pPr algn="ctr"/>
              <a:r>
                <a:rPr lang="en-US" sz="2000" b="1" dirty="0">
                  <a:solidFill>
                    <a:srgbClr val="C00000"/>
                  </a:solidFill>
                  <a:latin typeface="Times New Roman" panose="02020603050405020304" pitchFamily="18" charset="0"/>
                  <a:cs typeface="Times New Roman" panose="02020603050405020304" pitchFamily="18" charset="0"/>
                </a:rPr>
                <a:t>  </a:t>
              </a:r>
              <a:r>
                <a:rPr lang="en-US" sz="1800" b="1" dirty="0">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dirty="0">
                  <a:solidFill>
                    <a:srgbClr val="C00000"/>
                  </a:solidFill>
                  <a:latin typeface="Times New Roman" panose="02020603050405020304" pitchFamily="18" charset="0"/>
                  <a:cs typeface="Times New Roman" panose="02020603050405020304" pitchFamily="18" charset="0"/>
                </a:rPr>
                <a:t> </a:t>
              </a:r>
              <a:endParaRPr lang="en-US" sz="2000" b="1" dirty="0">
                <a:solidFill>
                  <a:srgbClr val="C00000"/>
                </a:solidFill>
                <a:latin typeface="Times New Roman" panose="02020603050405020304" pitchFamily="18" charset="0"/>
                <a:cs typeface="Times New Roman" panose="02020603050405020304" pitchFamily="18" charset="0"/>
              </a:endParaRPr>
            </a:p>
          </p:txBody>
        </p:sp>
        <p:pic>
          <p:nvPicPr>
            <p:cNvPr id="10249"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0250"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0" name="Rectangle 5"/>
          <p:cNvSpPr/>
          <p:nvPr/>
        </p:nvSpPr>
        <p:spPr>
          <a:xfrm>
            <a:off x="533400" y="1600200"/>
            <a:ext cx="7391400" cy="521970"/>
          </a:xfrm>
          <a:prstGeom prst="rect">
            <a:avLst/>
          </a:prstGeom>
        </p:spPr>
        <p:style>
          <a:lnRef idx="2">
            <a:schemeClr val="accent1"/>
          </a:lnRef>
          <a:fillRef idx="1003">
            <a:schemeClr val="lt1"/>
          </a:fillRef>
          <a:effectRef idx="0">
            <a:schemeClr val="accent1"/>
          </a:effectRef>
          <a:fontRef idx="minor">
            <a:schemeClr val="dk1"/>
          </a:fontRef>
        </p:style>
        <p:txBody>
          <a:bodyPr wrap="square">
            <a:spAutoFit/>
          </a:bodyPr>
          <a:p>
            <a:pPr indent="0">
              <a:spcAft>
                <a:spcPts val="600"/>
              </a:spcAft>
              <a:buFont typeface="Arial" panose="020B0604020202020204" pitchFamily="34" charset="0"/>
              <a:buNone/>
              <a:defRPr/>
            </a:pPr>
            <a:r>
              <a:rPr lang="en-US" b="1" u="sng" dirty="0">
                <a:latin typeface="Rockwell" panose="02060603020205020403" pitchFamily="18" charset="0"/>
                <a:cs typeface="Times New Roman" panose="02020603050405020304" pitchFamily="18" charset="0"/>
                <a:sym typeface="+mn-ea"/>
              </a:rPr>
              <a:t>Objectives</a:t>
            </a:r>
            <a:r>
              <a:rPr lang="en-US" dirty="0">
                <a:latin typeface="Rockwell" panose="02060603020205020403" pitchFamily="18" charset="0"/>
                <a:cs typeface="Times New Roman" panose="02020603050405020304" pitchFamily="18" charset="0"/>
                <a:sym typeface="+mn-ea"/>
              </a:rPr>
              <a:t> :</a:t>
            </a:r>
            <a:endParaRPr lang="en-US" b="1" dirty="0">
              <a:latin typeface="Rockwell" panose="02060603020205020403" pitchFamily="18" charset="0"/>
              <a:cs typeface="Times New Roman" panose="02020603050405020304" pitchFamily="18" charset="0"/>
            </a:endParaRPr>
          </a:p>
        </p:txBody>
      </p:sp>
      <p:sp>
        <p:nvSpPr>
          <p:cNvPr id="14" name="Text Box 13"/>
          <p:cNvSpPr txBox="1"/>
          <p:nvPr/>
        </p:nvSpPr>
        <p:spPr>
          <a:xfrm>
            <a:off x="533400" y="2438400"/>
            <a:ext cx="7947660" cy="3538220"/>
          </a:xfrm>
          <a:prstGeom prst="rect">
            <a:avLst/>
          </a:prstGeom>
          <a:noFill/>
        </p:spPr>
        <p:txBody>
          <a:bodyPr wrap="square" rtlCol="0">
            <a:spAutoFit/>
          </a:bodyPr>
          <a:p>
            <a:pPr marL="285750" indent="-285750">
              <a:buFont typeface="Wingdings" panose="05000000000000000000" charset="0"/>
              <a:buChar char="Ø"/>
            </a:pPr>
            <a:r>
              <a:rPr lang="en-US" sz="1600">
                <a:latin typeface="Constantia" panose="02030602050306030303" pitchFamily="18" charset="0"/>
                <a:cs typeface="Constantia" panose="02030602050306030303" pitchFamily="18" charset="0"/>
              </a:rPr>
              <a:t>Drowsiness Detection : Develop an algorithm that analyzes the data from the sensor to identify signs of drowsiness, such as prolonged eye closures or erratic blink patterns.</a:t>
            </a:r>
            <a:endParaRPr lang="en-US" sz="16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endParaRPr lang="en-US" sz="16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r>
              <a:rPr lang="en-US" sz="1600">
                <a:latin typeface="Constantia" panose="02030602050306030303" pitchFamily="18" charset="0"/>
                <a:cs typeface="Constantia" panose="02030602050306030303" pitchFamily="18" charset="0"/>
              </a:rPr>
              <a:t>Data Collection : The eye blinking sensor continuously monitors the driver's blink patterns.</a:t>
            </a:r>
            <a:endParaRPr lang="en-US" sz="16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endParaRPr lang="en-US" sz="16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r>
              <a:rPr lang="en-US" sz="1600">
                <a:latin typeface="Constantia" panose="02030602050306030303" pitchFamily="18" charset="0"/>
                <a:cs typeface="Constantia" panose="02030602050306030303" pitchFamily="18" charset="0"/>
              </a:rPr>
              <a:t>User Interaction : Consider adding a manual override or a button for the driver to disable the     system when needed.</a:t>
            </a:r>
            <a:endParaRPr lang="en-US" sz="16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endParaRPr lang="en-US" sz="16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r>
              <a:rPr lang="en-US" sz="1600">
                <a:latin typeface="Constantia" panose="02030602050306030303" pitchFamily="18" charset="0"/>
                <a:cs typeface="Constantia" panose="02030602050306030303" pitchFamily="18" charset="0"/>
              </a:rPr>
              <a:t>Alert System : When drowsiness is detected, activate the warning system.</a:t>
            </a:r>
            <a:endParaRPr lang="en-US" sz="16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endParaRPr lang="en-US" sz="16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r>
              <a:rPr lang="en-US" sz="1600">
                <a:latin typeface="Constantia" panose="02030602050306030303" pitchFamily="18" charset="0"/>
                <a:cs typeface="Constantia" panose="02030602050306030303" pitchFamily="18" charset="0"/>
              </a:rPr>
              <a:t>Testing and Safety : Ensure the system is safe for use in a moving vehicle. Test it extensively to avoid false alarms or any safety concerns.</a:t>
            </a:r>
            <a:endParaRPr lang="en-US" sz="1600">
              <a:latin typeface="Constantia" panose="02030602050306030303" pitchFamily="18" charset="0"/>
              <a:cs typeface="Constantia" panose="02030602050306030303"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600200"/>
            <a:ext cx="7391400" cy="475615"/>
          </a:xfrm>
          <a:prstGeom prst="rect">
            <a:avLst/>
          </a:prstGeom>
        </p:spPr>
        <p:style>
          <a:lnRef idx="2">
            <a:schemeClr val="accent1"/>
          </a:lnRef>
          <a:fillRef idx="1003">
            <a:schemeClr val="lt1"/>
          </a:fillRef>
          <a:effectRef idx="0">
            <a:schemeClr val="accent1"/>
          </a:effectRef>
          <a:fontRef idx="minor">
            <a:schemeClr val="dk1"/>
          </a:fontRef>
        </p:style>
        <p:txBody>
          <a:bodyPr>
            <a:spAutoFit/>
          </a:bodyPr>
          <a:lstStyle/>
          <a:p>
            <a:pPr>
              <a:defRPr/>
            </a:pPr>
            <a:r>
              <a:rPr lang="en-US" sz="2500" b="1" dirty="0">
                <a:latin typeface="Rockwell" panose="02060603020205020403" pitchFamily="18" charset="0"/>
                <a:cs typeface="Times New Roman" panose="02020603050405020304" pitchFamily="18" charset="0"/>
              </a:rPr>
              <a:t>Proposed Block Diagram:</a:t>
            </a:r>
            <a:endParaRPr lang="en-US" sz="2500" b="1" dirty="0">
              <a:latin typeface="Rockwell" panose="02060603020205020403" pitchFamily="18" charset="0"/>
              <a:cs typeface="Times New Roman" panose="02020603050405020304" pitchFamily="18" charset="0"/>
            </a:endParaRPr>
          </a:p>
        </p:txBody>
      </p:sp>
      <p:grpSp>
        <p:nvGrpSpPr>
          <p:cNvPr id="13317" name="Group 4"/>
          <p:cNvGrpSpPr/>
          <p:nvPr/>
        </p:nvGrpSpPr>
        <p:grpSpPr bwMode="auto">
          <a:xfrm>
            <a:off x="0" y="0"/>
            <a:ext cx="9144000" cy="1077913"/>
            <a:chOff x="0" y="0"/>
            <a:chExt cx="9144000" cy="1077218"/>
          </a:xfrm>
        </p:grpSpPr>
        <p:sp>
          <p:nvSpPr>
            <p:cNvPr id="13321" name="Rectangle 5"/>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3322"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3323"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2" name="Slide Number Placeholder 11"/>
          <p:cNvSpPr>
            <a:spLocks noGrp="1"/>
          </p:cNvSpPr>
          <p:nvPr>
            <p:ph type="sldNum" sz="quarter" idx="12"/>
          </p:nvPr>
        </p:nvSpPr>
        <p:spPr/>
        <p:txBody>
          <a:bodyPr>
            <a:normAutofit fontScale="85000" lnSpcReduction="20000"/>
          </a:bodyPr>
          <a:lstStyle/>
          <a:p>
            <a:pPr>
              <a:defRPr/>
            </a:pPr>
            <a:fld id="{FCCCDC31-6216-4B10-96D7-B96B0185C7F6}" type="slidenum">
              <a:rPr lang="en-US" smtClean="0"/>
            </a:fld>
            <a:endParaRPr lang="en-US"/>
          </a:p>
        </p:txBody>
      </p:sp>
      <p:sp>
        <p:nvSpPr>
          <p:cNvPr id="13320" name="Footer Placeholder 12"/>
          <p:cNvSpPr>
            <a:spLocks noGrp="1"/>
          </p:cNvSpPr>
          <p:nvPr>
            <p:ph type="ftr" sz="quarter" idx="11"/>
          </p:nvPr>
        </p:nvSpPr>
        <p:spPr bwMode="auto">
          <a:noFill/>
          <a:ln>
            <a:miter lim="800000"/>
          </a:ln>
        </p:spPr>
        <p:txBody>
          <a:bodyPr wrap="square" lIns="91440" tIns="45720" rIns="91440" bIns="45720" numCol="1" anchorCtr="0" compatLnSpc="1"/>
          <a:lstStyle/>
          <a:p>
            <a:r>
              <a:rPr lang="en-US" sz="1000" dirty="0"/>
              <a:t>RAJARSHI  SHAHU  COLLEGE  OF  ENGINEERING</a:t>
            </a:r>
            <a:endParaRPr lang="en-US" sz="1000" dirty="0"/>
          </a:p>
        </p:txBody>
      </p:sp>
      <p:pic>
        <p:nvPicPr>
          <p:cNvPr id="4" name="Content Placeholder 3" descr="Screenshot (6)"/>
          <p:cNvPicPr>
            <a:picLocks noChangeAspect="1"/>
          </p:cNvPicPr>
          <p:nvPr>
            <p:ph sz="quarter" idx="1"/>
          </p:nvPr>
        </p:nvPicPr>
        <p:blipFill>
          <a:blip r:embed="rId3"/>
          <a:stretch>
            <a:fillRect/>
          </a:stretch>
        </p:blipFill>
        <p:spPr>
          <a:xfrm>
            <a:off x="565150" y="2159635"/>
            <a:ext cx="8249285" cy="4431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1600200"/>
            <a:ext cx="7391400" cy="523220"/>
          </a:xfrm>
          <a:prstGeom prst="rect">
            <a:avLst/>
          </a:prstGeom>
        </p:spPr>
        <p:style>
          <a:lnRef idx="2">
            <a:schemeClr val="accent1"/>
          </a:lnRef>
          <a:fillRef idx="1003">
            <a:schemeClr val="lt1"/>
          </a:fillRef>
          <a:effectRef idx="0">
            <a:schemeClr val="accent1"/>
          </a:effectRef>
          <a:fontRef idx="minor">
            <a:schemeClr val="dk1"/>
          </a:fontRef>
        </p:style>
        <p:txBody>
          <a:bodyPr>
            <a:spAutoFit/>
          </a:bodyPr>
          <a:lstStyle/>
          <a:p>
            <a:pPr>
              <a:defRPr/>
            </a:pPr>
            <a:r>
              <a:rPr lang="en-US" b="1" dirty="0">
                <a:latin typeface="Rockwell" panose="02060603020205020403" pitchFamily="18" charset="0"/>
                <a:cs typeface="Times New Roman" panose="02020603050405020304" pitchFamily="18" charset="0"/>
              </a:rPr>
              <a:t>Methodology:</a:t>
            </a:r>
            <a:endParaRPr lang="en-US" b="1" dirty="0">
              <a:latin typeface="Rockwell" panose="02060603020205020403" pitchFamily="18" charset="0"/>
              <a:cs typeface="Times New Roman" panose="02020603050405020304" pitchFamily="18" charset="0"/>
            </a:endParaRPr>
          </a:p>
        </p:txBody>
      </p:sp>
      <p:grpSp>
        <p:nvGrpSpPr>
          <p:cNvPr id="2" name="Group 4"/>
          <p:cNvGrpSpPr/>
          <p:nvPr/>
        </p:nvGrpSpPr>
        <p:grpSpPr bwMode="auto">
          <a:xfrm>
            <a:off x="0" y="0"/>
            <a:ext cx="9144000" cy="1077913"/>
            <a:chOff x="0" y="0"/>
            <a:chExt cx="9144000" cy="1077218"/>
          </a:xfrm>
        </p:grpSpPr>
        <p:sp>
          <p:nvSpPr>
            <p:cNvPr id="13321" name="Rectangle 5"/>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3322"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3323"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2" name="Slide Number Placeholder 11"/>
          <p:cNvSpPr>
            <a:spLocks noGrp="1"/>
          </p:cNvSpPr>
          <p:nvPr>
            <p:ph type="sldNum" sz="quarter" idx="12"/>
          </p:nvPr>
        </p:nvSpPr>
        <p:spPr/>
        <p:txBody>
          <a:bodyPr>
            <a:normAutofit fontScale="85000" lnSpcReduction="20000"/>
          </a:bodyPr>
          <a:lstStyle/>
          <a:p>
            <a:pPr>
              <a:defRPr/>
            </a:pPr>
            <a:fld id="{FCCCDC31-6216-4B10-96D7-B96B0185C7F6}" type="slidenum">
              <a:rPr lang="en-US" smtClean="0"/>
            </a:fld>
            <a:endParaRPr lang="en-US"/>
          </a:p>
        </p:txBody>
      </p:sp>
      <p:sp>
        <p:nvSpPr>
          <p:cNvPr id="13320" name="Footer Placeholder 12"/>
          <p:cNvSpPr>
            <a:spLocks noGrp="1"/>
          </p:cNvSpPr>
          <p:nvPr>
            <p:ph type="ftr" sz="quarter" idx="11"/>
          </p:nvPr>
        </p:nvSpPr>
        <p:spPr bwMode="auto">
          <a:xfrm>
            <a:off x="3722688" y="6492875"/>
            <a:ext cx="5421312" cy="365125"/>
          </a:xfrm>
          <a:noFill/>
          <a:ln>
            <a:miter lim="800000"/>
          </a:ln>
        </p:spPr>
        <p:txBody>
          <a:bodyPr wrap="square" lIns="91440" tIns="45720" rIns="91440" bIns="45720" numCol="1" anchorCtr="0" compatLnSpc="1"/>
          <a:lstStyle/>
          <a:p>
            <a:r>
              <a:rPr lang="en-US" sz="1000" dirty="0"/>
              <a:t>RAJARSHI  SHAHU  COLLEGE  OF  ENGINEERING</a:t>
            </a:r>
            <a:endParaRPr lang="en-US" sz="1000" dirty="0"/>
          </a:p>
        </p:txBody>
      </p:sp>
      <p:sp>
        <p:nvSpPr>
          <p:cNvPr id="10" name="TextBox 9"/>
          <p:cNvSpPr txBox="1"/>
          <p:nvPr/>
        </p:nvSpPr>
        <p:spPr>
          <a:xfrm>
            <a:off x="457200" y="2446655"/>
            <a:ext cx="8382000" cy="3723005"/>
          </a:xfrm>
          <a:prstGeom prst="rect">
            <a:avLst/>
          </a:prstGeom>
          <a:noFill/>
        </p:spPr>
        <p:txBody>
          <a:bodyPr wrap="square" rtlCol="0">
            <a:spAutoFit/>
          </a:bodyPr>
          <a:lstStyle/>
          <a:p>
            <a:pPr marL="285750" indent="-285750">
              <a:spcBef>
                <a:spcPts val="1200"/>
              </a:spcBef>
              <a:buFont typeface="Wingdings" panose="05000000000000000000" charset="0"/>
              <a:buChar char="Ø"/>
            </a:pPr>
            <a:r>
              <a:rPr lang="en-US" sz="1600" dirty="0">
                <a:latin typeface="Constantia" panose="02030602050306030303" pitchFamily="18" charset="0"/>
                <a:cs typeface="Constantia" panose="02030602050306030303" pitchFamily="18" charset="0"/>
              </a:rPr>
              <a:t>Step 1: </a:t>
            </a:r>
            <a:endParaRPr lang="en-US" sz="1600" dirty="0">
              <a:latin typeface="Constantia" panose="02030602050306030303" pitchFamily="18" charset="0"/>
              <a:cs typeface="Constantia" panose="02030602050306030303" pitchFamily="18" charset="0"/>
            </a:endParaRPr>
          </a:p>
          <a:p>
            <a:pPr marL="285750" indent="-285750">
              <a:spcBef>
                <a:spcPts val="1200"/>
              </a:spcBef>
            </a:pPr>
            <a:r>
              <a:rPr lang="en-US" sz="1600" dirty="0">
                <a:latin typeface="Constantia" panose="02030602050306030303" pitchFamily="18" charset="0"/>
                <a:cs typeface="Constantia" panose="02030602050306030303" pitchFamily="18" charset="0"/>
              </a:rPr>
              <a:t>     So we’ll install all our dependencies in this step. We’re going to use OpenCV for computer vision, Dlib library for facial recognition, and also the Imutils package to use some functions that will help us convert the landmarks to NumPy array and make it easy for us to use.</a:t>
            </a:r>
            <a:endParaRPr lang="en-US" sz="1600" dirty="0">
              <a:latin typeface="Constantia" panose="02030602050306030303" pitchFamily="18" charset="0"/>
              <a:cs typeface="Constantia" panose="02030602050306030303" pitchFamily="18" charset="0"/>
            </a:endParaRPr>
          </a:p>
          <a:p>
            <a:pPr marL="285750" indent="-285750">
              <a:spcBef>
                <a:spcPts val="1200"/>
              </a:spcBef>
              <a:buFont typeface="Wingdings" panose="05000000000000000000" charset="0"/>
              <a:buChar char="Ø"/>
            </a:pPr>
            <a:r>
              <a:rPr lang="en-US" sz="1600" dirty="0">
                <a:latin typeface="Constantia" panose="02030602050306030303" pitchFamily="18" charset="0"/>
                <a:cs typeface="Constantia" panose="02030602050306030303" pitchFamily="18" charset="0"/>
              </a:rPr>
              <a:t>Step 2:</a:t>
            </a:r>
            <a:endParaRPr lang="en-US" sz="1600" dirty="0">
              <a:latin typeface="Constantia" panose="02030602050306030303" pitchFamily="18" charset="0"/>
              <a:cs typeface="Constantia" panose="02030602050306030303" pitchFamily="18" charset="0"/>
            </a:endParaRPr>
          </a:p>
          <a:p>
            <a:pPr marL="285750" indent="-285750">
              <a:spcBef>
                <a:spcPts val="1200"/>
              </a:spcBef>
            </a:pPr>
            <a:r>
              <a:rPr lang="en-US" sz="1600" dirty="0">
                <a:latin typeface="Constantia" panose="02030602050306030303" pitchFamily="18" charset="0"/>
                <a:cs typeface="Constantia" panose="02030602050306030303" pitchFamily="18" charset="0"/>
              </a:rPr>
              <a:t>    Initialize and read from the webcam.</a:t>
            </a:r>
            <a:endParaRPr lang="en-US" sz="1600" dirty="0">
              <a:latin typeface="Constantia" panose="02030602050306030303" pitchFamily="18" charset="0"/>
              <a:cs typeface="Constantia" panose="02030602050306030303" pitchFamily="18" charset="0"/>
            </a:endParaRPr>
          </a:p>
          <a:p>
            <a:pPr marL="285750" indent="-285750">
              <a:spcBef>
                <a:spcPts val="1200"/>
              </a:spcBef>
              <a:buFont typeface="Wingdings" panose="05000000000000000000" charset="0"/>
              <a:buChar char="Ø"/>
            </a:pPr>
            <a:r>
              <a:rPr lang="en-US" sz="1600" dirty="0">
                <a:latin typeface="Constantia" panose="02030602050306030303" pitchFamily="18" charset="0"/>
                <a:cs typeface="Constantia" panose="02030602050306030303" pitchFamily="18" charset="0"/>
              </a:rPr>
              <a:t>Step 3:</a:t>
            </a:r>
            <a:endParaRPr lang="en-US" sz="1600" dirty="0">
              <a:latin typeface="Constantia" panose="02030602050306030303" pitchFamily="18" charset="0"/>
              <a:cs typeface="Constantia" panose="02030602050306030303" pitchFamily="18" charset="0"/>
            </a:endParaRPr>
          </a:p>
          <a:p>
            <a:pPr marL="285750" indent="-285750">
              <a:spcBef>
                <a:spcPts val="1200"/>
              </a:spcBef>
            </a:pPr>
            <a:r>
              <a:rPr lang="en-US" sz="1600" dirty="0">
                <a:latin typeface="Constantia" panose="02030602050306030303" pitchFamily="18" charset="0"/>
                <a:cs typeface="Constantia" panose="02030602050306030303" pitchFamily="18" charset="0"/>
              </a:rPr>
              <a:t>     Facial Landmark Detection using dilib Facial landmarks are the key attributes of a face in an image like eyes, eyebrows, nose, mouth, and Jaw.</a:t>
            </a:r>
            <a:endParaRPr lang="en-US" sz="1600" dirty="0">
              <a:latin typeface="Constantia" panose="02030602050306030303" pitchFamily="18" charset="0"/>
              <a:cs typeface="Constantia" panose="02030602050306030303" pitchFamily="18" charset="0"/>
            </a:endParaRPr>
          </a:p>
          <a:p>
            <a:pPr marL="285750" indent="-285750">
              <a:spcBef>
                <a:spcPts val="1200"/>
              </a:spcBef>
              <a:buFont typeface="Arial" panose="020B0604020202020204" pitchFamily="34" charset="0"/>
              <a:buChar char="•"/>
            </a:pPr>
            <a:r>
              <a:rPr lang="en-US" sz="1600" dirty="0">
                <a:latin typeface="Constantia" panose="02030602050306030303" pitchFamily="18" charset="0"/>
                <a:cs typeface="Constantia" panose="02030602050306030303" pitchFamily="18" charset="0"/>
              </a:rPr>
              <a:t>Now the question arises, how are we going to use these landmarks for eye detection.</a:t>
            </a:r>
            <a:r>
              <a:rPr lang="en-US" sz="1600" dirty="0"/>
              <a:t> </a:t>
            </a:r>
            <a:endParaRPr lang="en-US" sz="16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0" y="0"/>
            <a:ext cx="9144000" cy="1077913"/>
            <a:chOff x="0" y="0"/>
            <a:chExt cx="9144000" cy="1077218"/>
          </a:xfrm>
        </p:grpSpPr>
        <p:sp>
          <p:nvSpPr>
            <p:cNvPr id="13321" name="Rectangle 5"/>
            <p:cNvSpPr>
              <a:spLocks noChangeArrowheads="1"/>
            </p:cNvSpPr>
            <p:nvPr/>
          </p:nvSpPr>
          <p:spPr bwMode="auto">
            <a:xfrm>
              <a:off x="0" y="0"/>
              <a:ext cx="9144000" cy="1077218"/>
            </a:xfrm>
            <a:prstGeom prst="rect">
              <a:avLst/>
            </a:prstGeom>
            <a:noFill/>
            <a:ln w="9525">
              <a:noFill/>
              <a:miter lim="800000"/>
            </a:ln>
          </p:spPr>
          <p:txBody>
            <a:bodyPr>
              <a:spAutoFit/>
            </a:bodyPr>
            <a:lstStyle/>
            <a:p>
              <a:pPr algn="ctr"/>
              <a:r>
                <a:rPr lang="en-US" sz="2000" b="1">
                  <a:solidFill>
                    <a:srgbClr val="C00000"/>
                  </a:solidFill>
                  <a:latin typeface="Times New Roman" panose="02020603050405020304" pitchFamily="18" charset="0"/>
                  <a:cs typeface="Times New Roman" panose="02020603050405020304" pitchFamily="18" charset="0"/>
                </a:rPr>
                <a:t>     JSPM’s </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RAJARSHI SHAHU COLLEGE OF ENGINEERING</a:t>
              </a:r>
              <a:endParaRPr lang="en-US" sz="2000" b="1">
                <a:solidFill>
                  <a:srgbClr val="C00000"/>
                </a:solidFill>
                <a:latin typeface="Times New Roman" panose="02020603050405020304" pitchFamily="18" charset="0"/>
                <a:cs typeface="Times New Roman" panose="02020603050405020304" pitchFamily="18" charset="0"/>
              </a:endParaRPr>
            </a:p>
            <a:p>
              <a:pPr algn="ctr"/>
              <a:r>
                <a:rPr lang="en-US" sz="2000" b="1">
                  <a:solidFill>
                    <a:srgbClr val="C00000"/>
                  </a:solidFill>
                  <a:latin typeface="Times New Roman" panose="02020603050405020304" pitchFamily="18" charset="0"/>
                  <a:cs typeface="Times New Roman" panose="02020603050405020304" pitchFamily="18" charset="0"/>
                </a:rPr>
                <a:t>  </a:t>
              </a:r>
              <a:r>
                <a:rPr lang="en-US" sz="1800" b="1">
                  <a:solidFill>
                    <a:srgbClr val="C00000"/>
                  </a:solidFill>
                  <a:latin typeface="Times New Roman" panose="02020603050405020304" pitchFamily="18" charset="0"/>
                  <a:cs typeface="Times New Roman" panose="02020603050405020304" pitchFamily="18" charset="0"/>
                </a:rPr>
                <a:t>Department of Electronics and Telecommunication Engineering</a:t>
              </a:r>
              <a:r>
                <a:rPr lang="en-US" sz="2400" b="1">
                  <a:solidFill>
                    <a:srgbClr val="C00000"/>
                  </a:solidFill>
                  <a:latin typeface="Times New Roman" panose="02020603050405020304" pitchFamily="18" charset="0"/>
                  <a:cs typeface="Times New Roman" panose="02020603050405020304" pitchFamily="18" charset="0"/>
                </a:rPr>
                <a:t> </a:t>
              </a:r>
              <a:endParaRPr lang="en-US" sz="2000" b="1">
                <a:solidFill>
                  <a:srgbClr val="C00000"/>
                </a:solidFill>
                <a:latin typeface="Times New Roman" panose="02020603050405020304" pitchFamily="18" charset="0"/>
                <a:cs typeface="Times New Roman" panose="02020603050405020304" pitchFamily="18" charset="0"/>
              </a:endParaRPr>
            </a:p>
          </p:txBody>
        </p:sp>
        <p:pic>
          <p:nvPicPr>
            <p:cNvPr id="13322" name="Picture 4" descr="shahuMah"/>
            <p:cNvPicPr>
              <a:picLocks noChangeAspect="1" noChangeArrowheads="1"/>
            </p:cNvPicPr>
            <p:nvPr/>
          </p:nvPicPr>
          <p:blipFill>
            <a:blip r:embed="rId1"/>
            <a:srcRect/>
            <a:stretch>
              <a:fillRect/>
            </a:stretch>
          </p:blipFill>
          <p:spPr bwMode="auto">
            <a:xfrm>
              <a:off x="7943850" y="0"/>
              <a:ext cx="1200150" cy="1066800"/>
            </a:xfrm>
            <a:prstGeom prst="rect">
              <a:avLst/>
            </a:prstGeom>
            <a:noFill/>
            <a:ln w="9525">
              <a:noFill/>
              <a:miter lim="800000"/>
              <a:headEnd/>
              <a:tailEnd/>
            </a:ln>
          </p:spPr>
        </p:pic>
        <p:pic>
          <p:nvPicPr>
            <p:cNvPr id="13323" name="Picture 15" descr="logo"/>
            <p:cNvPicPr>
              <a:picLocks noChangeAspect="1" noChangeArrowheads="1"/>
            </p:cNvPicPr>
            <p:nvPr/>
          </p:nvPicPr>
          <p:blipFill>
            <a:blip r:embed="rId2"/>
            <a:srcRect/>
            <a:stretch>
              <a:fillRect/>
            </a:stretch>
          </p:blipFill>
          <p:spPr bwMode="auto">
            <a:xfrm>
              <a:off x="0" y="0"/>
              <a:ext cx="1143000" cy="1066800"/>
            </a:xfrm>
            <a:prstGeom prst="rect">
              <a:avLst/>
            </a:prstGeom>
            <a:noFill/>
            <a:ln w="9525">
              <a:noFill/>
              <a:miter lim="800000"/>
              <a:headEnd/>
              <a:tailEnd/>
            </a:ln>
          </p:spPr>
        </p:pic>
      </p:grpSp>
      <p:sp>
        <p:nvSpPr>
          <p:cNvPr id="12" name="Slide Number Placeholder 11"/>
          <p:cNvSpPr>
            <a:spLocks noGrp="1"/>
          </p:cNvSpPr>
          <p:nvPr>
            <p:ph type="sldNum" sz="quarter" idx="12"/>
          </p:nvPr>
        </p:nvSpPr>
        <p:spPr/>
        <p:txBody>
          <a:bodyPr>
            <a:normAutofit fontScale="85000" lnSpcReduction="20000"/>
          </a:bodyPr>
          <a:lstStyle/>
          <a:p>
            <a:pPr>
              <a:defRPr/>
            </a:pPr>
            <a:fld id="{FCCCDC31-6216-4B10-96D7-B96B0185C7F6}" type="slidenum">
              <a:rPr lang="en-US" smtClean="0"/>
            </a:fld>
            <a:endParaRPr lang="en-US"/>
          </a:p>
        </p:txBody>
      </p:sp>
      <p:sp>
        <p:nvSpPr>
          <p:cNvPr id="4" name="Text Box 3"/>
          <p:cNvSpPr txBox="1"/>
          <p:nvPr/>
        </p:nvSpPr>
        <p:spPr>
          <a:xfrm>
            <a:off x="457200" y="1855470"/>
            <a:ext cx="7299325" cy="3291840"/>
          </a:xfrm>
          <a:prstGeom prst="rect">
            <a:avLst/>
          </a:prstGeom>
          <a:noFill/>
        </p:spPr>
        <p:txBody>
          <a:bodyPr wrap="square" rtlCol="0">
            <a:spAutoFit/>
          </a:bodyPr>
          <a:p>
            <a:pPr marL="285750" indent="-285750">
              <a:buFont typeface="Wingdings" panose="05000000000000000000" charset="0"/>
              <a:buChar char="Ø"/>
            </a:pPr>
            <a:r>
              <a:rPr lang="en-US" sz="1600">
                <a:latin typeface="Constantia" panose="02030602050306030303" pitchFamily="18" charset="0"/>
                <a:cs typeface="Constantia" panose="02030602050306030303" pitchFamily="18" charset="0"/>
              </a:rPr>
              <a:t>Eye Landmarks:</a:t>
            </a:r>
            <a:endParaRPr lang="en-US" sz="1600">
              <a:latin typeface="Constantia" panose="02030602050306030303" pitchFamily="18" charset="0"/>
              <a:cs typeface="Constantia" panose="02030602050306030303" pitchFamily="18" charset="0"/>
            </a:endParaRPr>
          </a:p>
          <a:p>
            <a:pPr marL="285750" indent="-285750">
              <a:buNone/>
            </a:pPr>
            <a:endParaRPr lang="en-US" sz="1600">
              <a:latin typeface="Constantia" panose="02030602050306030303" pitchFamily="18" charset="0"/>
              <a:cs typeface="Constantia" panose="02030602050306030303" pitchFamily="18" charset="0"/>
            </a:endParaRPr>
          </a:p>
          <a:p>
            <a:r>
              <a:rPr lang="en-US" sz="1600">
                <a:latin typeface="Constantia" panose="02030602050306030303" pitchFamily="18" charset="0"/>
                <a:cs typeface="Constantia" panose="02030602050306030303" pitchFamily="18" charset="0"/>
              </a:rPr>
              <a:t>We saw that we can extract any facial structure from the 68 Facial Landmarks that we detected. So, we’ll extract the landmarks of the eyes i.e 6 (x,y) coordinates for each eye, for any given face in an image. And then we’ll calculate the EAR for these landmarks.</a:t>
            </a:r>
            <a:endParaRPr lang="en-US" sz="1600">
              <a:latin typeface="Constantia" panose="02030602050306030303" pitchFamily="18" charset="0"/>
              <a:cs typeface="Constantia" panose="02030602050306030303" pitchFamily="18" charset="0"/>
            </a:endParaRPr>
          </a:p>
          <a:p>
            <a:endParaRPr lang="en-US" sz="1600">
              <a:latin typeface="Constantia" panose="02030602050306030303" pitchFamily="18" charset="0"/>
              <a:cs typeface="Constantia" panose="02030602050306030303" pitchFamily="18" charset="0"/>
            </a:endParaRPr>
          </a:p>
          <a:p>
            <a:pPr marL="285750" indent="-285750">
              <a:buFont typeface="Wingdings" panose="05000000000000000000" charset="0"/>
              <a:buChar char="Ø"/>
            </a:pPr>
            <a:r>
              <a:rPr lang="en-US" sz="1600">
                <a:latin typeface="Constantia" panose="02030602050306030303" pitchFamily="18" charset="0"/>
                <a:cs typeface="Constantia" panose="02030602050306030303" pitchFamily="18" charset="0"/>
              </a:rPr>
              <a:t>Eye Aspect Ratio (EAR) :</a:t>
            </a:r>
            <a:endParaRPr lang="en-US" sz="1600">
              <a:latin typeface="Constantia" panose="02030602050306030303" pitchFamily="18" charset="0"/>
              <a:cs typeface="Constantia" panose="02030602050306030303" pitchFamily="18" charset="0"/>
            </a:endParaRPr>
          </a:p>
          <a:p>
            <a:endParaRPr lang="en-US" sz="1600">
              <a:latin typeface="Constantia" panose="02030602050306030303" pitchFamily="18" charset="0"/>
              <a:cs typeface="Constantia" panose="02030602050306030303" pitchFamily="18" charset="0"/>
            </a:endParaRPr>
          </a:p>
          <a:p>
            <a:r>
              <a:rPr lang="en-US" sz="1600">
                <a:latin typeface="Constantia" panose="02030602050306030303" pitchFamily="18" charset="0"/>
                <a:cs typeface="Constantia" panose="02030602050306030303" pitchFamily="18" charset="0"/>
              </a:rPr>
              <a:t>This method is very simple, efficient, and doesn’t require anything like image processing. Basically, this ratio gives us a certain relation between the horizontal and vertical measurements of the eye. This is the equation to calculate the EAR using the six parameters of the eye :</a:t>
            </a:r>
            <a:endParaRPr lang="en-US" sz="1600">
              <a:latin typeface="Constantia" panose="02030602050306030303" pitchFamily="18" charset="0"/>
              <a:cs typeface="Constantia" panose="02030602050306030303" pitchFamily="18" charset="0"/>
            </a:endParaRPr>
          </a:p>
        </p:txBody>
      </p:sp>
      <p:pic>
        <p:nvPicPr>
          <p:cNvPr id="9" name="Content Placeholder 8" descr="formula-300x111"/>
          <p:cNvPicPr>
            <a:picLocks noChangeAspect="1"/>
          </p:cNvPicPr>
          <p:nvPr>
            <p:ph sz="quarter" idx="1"/>
          </p:nvPr>
        </p:nvPicPr>
        <p:blipFill>
          <a:blip r:embed="rId3"/>
          <a:stretch>
            <a:fillRect/>
          </a:stretch>
        </p:blipFill>
        <p:spPr>
          <a:xfrm>
            <a:off x="3143250" y="5334000"/>
            <a:ext cx="2857500" cy="956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Custom 4">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000000"/>
      </a:hlink>
      <a:folHlink>
        <a:srgbClr val="775F55"/>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000000"/>
    </a:hlink>
    <a:folHlink>
      <a:srgbClr val="775F55"/>
    </a:folHlink>
  </a:clrScheme>
</a:themeOverride>
</file>

<file path=docProps/app.xml><?xml version="1.0" encoding="utf-8"?>
<Properties xmlns="http://schemas.openxmlformats.org/officeDocument/2006/extended-properties" xmlns:vt="http://schemas.openxmlformats.org/officeDocument/2006/docPropsVTypes">
  <Template>Median</Template>
  <TotalTime>0</TotalTime>
  <Words>8187</Words>
  <Application>WPS Presentation</Application>
  <PresentationFormat>On-screen Show (4:3)</PresentationFormat>
  <Paragraphs>269</Paragraphs>
  <Slides>15</Slides>
  <Notes>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SimSun</vt:lpstr>
      <vt:lpstr>Wingdings</vt:lpstr>
      <vt:lpstr>Tahoma</vt:lpstr>
      <vt:lpstr>Tw Cen MT</vt:lpstr>
      <vt:lpstr>Wingdings 2</vt:lpstr>
      <vt:lpstr>Wingdings</vt:lpstr>
      <vt:lpstr>Times New Roman</vt:lpstr>
      <vt:lpstr>Rockwell</vt:lpstr>
      <vt:lpstr>Times New Roman</vt:lpstr>
      <vt:lpstr>Arial</vt:lpstr>
      <vt:lpstr>Tahoma</vt:lpstr>
      <vt:lpstr>Constantia</vt:lpstr>
      <vt:lpstr>Tw Cen MT</vt:lpstr>
      <vt:lpstr>Wingdings</vt:lpstr>
      <vt:lpstr>Rockwell</vt:lpstr>
      <vt:lpstr>Microsoft YaHei</vt:lpstr>
      <vt:lpstr>Arial Unicode MS</vt:lpstr>
      <vt:lpstr>Median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devang Bhalerao</cp:lastModifiedBy>
  <cp:revision>3345</cp:revision>
  <cp:lastPrinted>2014-07-14T23:06:00Z</cp:lastPrinted>
  <dcterms:created xsi:type="dcterms:W3CDTF">1999-12-01T22:01:00Z</dcterms:created>
  <dcterms:modified xsi:type="dcterms:W3CDTF">2023-12-15T05:54:12Z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038E886B8E534FBD86F61A202AD07E1A</vt:lpwstr>
  </property>
  <property fmtid="{D5CDD505-2E9C-101B-9397-08002B2CF9AE}" pid="3" name="KSOProductBuildVer">
    <vt:lpwstr>1033-11.2.0.11219</vt:lpwstr>
  </property>
</Properties>
</file>