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4520" autoAdjust="0"/>
  </p:normalViewPr>
  <p:slideViewPr>
    <p:cSldViewPr>
      <p:cViewPr varScale="1">
        <p:scale>
          <a:sx n="64" d="100"/>
          <a:sy n="64" d="100"/>
        </p:scale>
        <p:origin x="1268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38A6A-D0D6-4C2C-96F1-DC18BBDA2F0F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B5172-91D6-45AD-AC49-020392E84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795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DO NOT CHANGE ANY FONT TYPE AND  SIZE ANYWHERE IN THE SLIDE.</a:t>
            </a:r>
          </a:p>
          <a:p>
            <a:r>
              <a:rPr lang="en-US" dirty="0"/>
              <a:t>Put Group ID in right bottom corner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01A7D-68A8-4FD0-A6FD-A67349547810}" type="slidenum">
              <a:rPr lang="en-IN" smtClean="0">
                <a:solidFill>
                  <a:prstClr val="black"/>
                </a:solidFill>
              </a:rPr>
              <a:pPr/>
              <a:t>1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308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BD2F-1161-4D91-8202-C40777C5B6F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09-04-2022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33D5D-C09E-4CFB-8452-E6E05AC7DB4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39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CBD2F-1161-4D91-8202-C40777C5B6F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09-04-2022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33D5D-C09E-4CFB-8452-E6E05AC7DB4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4" y="0"/>
            <a:ext cx="9144000" cy="6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6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0"/>
          <p:cNvGrpSpPr/>
          <p:nvPr/>
        </p:nvGrpSpPr>
        <p:grpSpPr>
          <a:xfrm>
            <a:off x="467544" y="188639"/>
            <a:ext cx="8496944" cy="6624737"/>
            <a:chOff x="467544" y="188639"/>
            <a:chExt cx="8496944" cy="6624737"/>
          </a:xfrm>
        </p:grpSpPr>
        <p:sp>
          <p:nvSpPr>
            <p:cNvPr id="5" name="TextBox 4"/>
            <p:cNvSpPr txBox="1"/>
            <p:nvPr/>
          </p:nvSpPr>
          <p:spPr>
            <a:xfrm>
              <a:off x="467544" y="188639"/>
              <a:ext cx="84969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 : Information Technology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9552" y="683489"/>
              <a:ext cx="7920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tabLst>
                  <a:tab pos="1790700" algn="l"/>
                  <a:tab pos="1973263" algn="l"/>
                </a:tabLst>
              </a:pPr>
              <a:r>
                <a:rPr lang="en-IN" sz="800" b="1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Project Title</a:t>
              </a:r>
              <a:r>
                <a:rPr lang="en-IN" sz="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	</a:t>
              </a:r>
              <a:r>
                <a:rPr lang="en-IN" sz="800" b="1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  <a:r>
                <a:rPr lang="en-IN" sz="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	</a:t>
              </a:r>
              <a:endParaRPr lang="en-IN" sz="8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tabLst>
                  <a:tab pos="1790700" algn="l"/>
                  <a:tab pos="1973263" algn="l"/>
                </a:tabLst>
              </a:pPr>
              <a:r>
                <a:rPr lang="en-IN" sz="800" b="1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Domain (Area of Project)	:	</a:t>
              </a:r>
              <a:endParaRPr lang="en-IN" sz="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663973" y="1628799"/>
              <a:ext cx="4752528" cy="1362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tabLst>
                  <a:tab pos="1524000" algn="l"/>
                  <a:tab pos="1612900" algn="l"/>
                </a:tabLst>
              </a:pPr>
              <a:r>
                <a:rPr lang="en-IN" sz="800" b="1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Name of Project Guide	:</a:t>
              </a:r>
              <a:r>
                <a:rPr lang="en-IN" sz="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	Name (email id)</a:t>
              </a:r>
            </a:p>
            <a:p>
              <a:pPr>
                <a:lnSpc>
                  <a:spcPct val="150000"/>
                </a:lnSpc>
                <a:tabLst>
                  <a:tab pos="1524000" algn="l"/>
                  <a:tab pos="1612900" algn="l"/>
                </a:tabLst>
              </a:pPr>
              <a:r>
                <a:rPr lang="en-IN" sz="800" b="1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Name of Students	: </a:t>
              </a:r>
              <a:r>
                <a:rPr lang="en-IN" sz="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Name (email id)</a:t>
              </a:r>
            </a:p>
            <a:p>
              <a:pPr>
                <a:lnSpc>
                  <a:spcPct val="150000"/>
                </a:lnSpc>
                <a:tabLst>
                  <a:tab pos="1524000" algn="l"/>
                  <a:tab pos="1612900" algn="l"/>
                </a:tabLst>
              </a:pPr>
              <a:r>
                <a:rPr lang="en-IN" sz="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	Name (email id)</a:t>
              </a:r>
            </a:p>
            <a:p>
              <a:pPr>
                <a:lnSpc>
                  <a:spcPct val="150000"/>
                </a:lnSpc>
                <a:tabLst>
                  <a:tab pos="1524000" algn="l"/>
                  <a:tab pos="1612900" algn="l"/>
                </a:tabLst>
              </a:pPr>
              <a:r>
                <a:rPr lang="en-IN" sz="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	Name (email id)</a:t>
              </a:r>
            </a:p>
            <a:p>
              <a:pPr>
                <a:lnSpc>
                  <a:spcPct val="150000"/>
                </a:lnSpc>
                <a:tabLst>
                  <a:tab pos="1524000" algn="l"/>
                  <a:tab pos="1612900" algn="l"/>
                </a:tabLst>
              </a:pPr>
              <a:endParaRPr lang="en-IN" sz="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150000"/>
                </a:lnSpc>
                <a:tabLst>
                  <a:tab pos="1524000" algn="l"/>
                  <a:tab pos="1612900" algn="l"/>
                </a:tabLst>
              </a:pPr>
              <a:r>
                <a:rPr lang="en-IN" sz="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				      	      				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39552" y="3093167"/>
              <a:ext cx="7920880" cy="1269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800" b="1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Brief idea of Project</a:t>
              </a:r>
              <a:r>
                <a:rPr lang="en-IN" sz="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:  </a:t>
              </a:r>
            </a:p>
            <a:p>
              <a:pPr>
                <a:lnSpc>
                  <a:spcPct val="150000"/>
                </a:lnSpc>
              </a:pPr>
              <a:r>
                <a:rPr lang="en-IN" sz="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	 </a:t>
              </a:r>
            </a:p>
            <a:p>
              <a:endParaRPr lang="en-IN" sz="10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IN" sz="10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IN" sz="10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IN" sz="10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IN" sz="10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9552" y="3989838"/>
              <a:ext cx="32063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8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Screenshots of the Project / Photos of Working Model (Min.3):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9552" y="5445224"/>
              <a:ext cx="59766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b="1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Applications: </a:t>
              </a:r>
            </a:p>
            <a:p>
              <a:pPr marL="228600" indent="-228600">
                <a:buAutoNum type="arabicPeriod"/>
              </a:pPr>
              <a:r>
                <a:rPr lang="en-IN" sz="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9552" y="6077180"/>
              <a:ext cx="7766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800" b="1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Awards/Participation if Any for TPP / Competitions / Paper Publication / Any Other Pls. Specify: -- </a:t>
              </a:r>
            </a:p>
            <a:p>
              <a:pPr algn="just"/>
              <a:endParaRPr lang="en-IN" sz="8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460432" y="6551766"/>
              <a:ext cx="4320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105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595531"/>
              </p:ext>
            </p:extLst>
          </p:nvPr>
        </p:nvGraphicFramePr>
        <p:xfrm>
          <a:off x="685800" y="4267200"/>
          <a:ext cx="77724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405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5875</TotalTime>
  <Words>128</Words>
  <Application>Microsoft Office PowerPoint</Application>
  <PresentationFormat>On-screen Show (4:3)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Segoe UI</vt:lpstr>
      <vt:lpstr>Times New Roman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Bade</dc:creator>
  <cp:lastModifiedBy>Kanchan Rane</cp:lastModifiedBy>
  <cp:revision>26</cp:revision>
  <dcterms:created xsi:type="dcterms:W3CDTF">2018-04-09T06:46:57Z</dcterms:created>
  <dcterms:modified xsi:type="dcterms:W3CDTF">2022-04-09T05:00:07Z</dcterms:modified>
</cp:coreProperties>
</file>